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tags/tag21.xml" ContentType="application/vnd.openxmlformats-officedocument.presentationml.tags+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tags/tag23.xml" ContentType="application/vnd.openxmlformats-officedocument.presentationml.tags+xml"/>
  <Override PartName="/ppt/notesSlides/notesSlide23.xml" ContentType="application/vnd.openxmlformats-officedocument.presentationml.notesSlide+xml"/>
  <Override PartName="/ppt/tags/tag24.xml" ContentType="application/vnd.openxmlformats-officedocument.presentationml.tags+xml"/>
  <Override PartName="/ppt/notesSlides/notesSlide24.xml" ContentType="application/vnd.openxmlformats-officedocument.presentationml.notesSlide+xml"/>
  <Override PartName="/ppt/tags/tag25.xml" ContentType="application/vnd.openxmlformats-officedocument.presentationml.tags+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tags/tag27.xml" ContentType="application/vnd.openxmlformats-officedocument.presentationml.tags+xml"/>
  <Override PartName="/ppt/notesSlides/notesSlide27.xml" ContentType="application/vnd.openxmlformats-officedocument.presentationml.notesSlide+xml"/>
  <Override PartName="/ppt/tags/tag28.xml" ContentType="application/vnd.openxmlformats-officedocument.presentationml.tags+xml"/>
  <Override PartName="/ppt/notesSlides/notesSlide28.xml" ContentType="application/vnd.openxmlformats-officedocument.presentationml.notesSlide+xml"/>
  <Override PartName="/ppt/tags/tag29.xml" ContentType="application/vnd.openxmlformats-officedocument.presentationml.tags+xml"/>
  <Override PartName="/ppt/notesSlides/notesSlide29.xml" ContentType="application/vnd.openxmlformats-officedocument.presentationml.notesSlide+xml"/>
  <Override PartName="/ppt/tags/tag30.xml" ContentType="application/vnd.openxmlformats-officedocument.presentationml.tags+xml"/>
  <Override PartName="/ppt/notesSlides/notesSlide30.xml" ContentType="application/vnd.openxmlformats-officedocument.presentationml.notesSlide+xml"/>
  <Override PartName="/ppt/tags/tag31.xml" ContentType="application/vnd.openxmlformats-officedocument.presentationml.tags+xml"/>
  <Override PartName="/ppt/notesSlides/notesSlide31.xml" ContentType="application/vnd.openxmlformats-officedocument.presentationml.notesSlide+xml"/>
  <Override PartName="/ppt/tags/tag32.xml" ContentType="application/vnd.openxmlformats-officedocument.presentationml.tags+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notesSlides/notesSlide34.xml" ContentType="application/vnd.openxmlformats-officedocument.presentationml.notesSlide+xml"/>
  <Override PartName="/ppt/tags/tag35.xml" ContentType="application/vnd.openxmlformats-officedocument.presentationml.tags+xml"/>
  <Override PartName="/ppt/notesSlides/notesSlide35.xml" ContentType="application/vnd.openxmlformats-officedocument.presentationml.notesSlide+xml"/>
  <Override PartName="/ppt/tags/tag36.xml" ContentType="application/vnd.openxmlformats-officedocument.presentationml.tags+xml"/>
  <Override PartName="/ppt/notesSlides/notesSlide36.xml" ContentType="application/vnd.openxmlformats-officedocument.presentationml.notesSlide+xml"/>
  <Override PartName="/ppt/tags/tag37.xml" ContentType="application/vnd.openxmlformats-officedocument.presentationml.tags+xml"/>
  <Override PartName="/ppt/notesSlides/notesSlide37.xml" ContentType="application/vnd.openxmlformats-officedocument.presentationml.notesSlide+xml"/>
  <Override PartName="/ppt/tags/tag38.xml" ContentType="application/vnd.openxmlformats-officedocument.presentationml.tags+xml"/>
  <Override PartName="/ppt/notesSlides/notesSlide38.xml" ContentType="application/vnd.openxmlformats-officedocument.presentationml.notesSlide+xml"/>
  <Override PartName="/ppt/tags/tag39.xml" ContentType="application/vnd.openxmlformats-officedocument.presentationml.tags+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1"/>
  </p:notesMasterIdLst>
  <p:sldIdLst>
    <p:sldId id="363" r:id="rId2"/>
    <p:sldId id="328" r:id="rId3"/>
    <p:sldId id="365" r:id="rId4"/>
    <p:sldId id="355" r:id="rId5"/>
    <p:sldId id="366" r:id="rId6"/>
    <p:sldId id="373" r:id="rId7"/>
    <p:sldId id="371" r:id="rId8"/>
    <p:sldId id="374" r:id="rId9"/>
    <p:sldId id="367" r:id="rId10"/>
    <p:sldId id="368" r:id="rId11"/>
    <p:sldId id="372" r:id="rId12"/>
    <p:sldId id="375" r:id="rId13"/>
    <p:sldId id="376" r:id="rId14"/>
    <p:sldId id="377" r:id="rId15"/>
    <p:sldId id="378" r:id="rId16"/>
    <p:sldId id="397" r:id="rId17"/>
    <p:sldId id="400" r:id="rId18"/>
    <p:sldId id="379" r:id="rId19"/>
    <p:sldId id="380" r:id="rId20"/>
    <p:sldId id="381" r:id="rId21"/>
    <p:sldId id="382" r:id="rId22"/>
    <p:sldId id="402" r:id="rId23"/>
    <p:sldId id="383" r:id="rId24"/>
    <p:sldId id="401" r:id="rId25"/>
    <p:sldId id="384" r:id="rId26"/>
    <p:sldId id="385" r:id="rId27"/>
    <p:sldId id="403" r:id="rId28"/>
    <p:sldId id="387" r:id="rId29"/>
    <p:sldId id="386" r:id="rId30"/>
    <p:sldId id="389" r:id="rId31"/>
    <p:sldId id="392" r:id="rId32"/>
    <p:sldId id="391" r:id="rId33"/>
    <p:sldId id="390" r:id="rId34"/>
    <p:sldId id="393" r:id="rId35"/>
    <p:sldId id="395" r:id="rId36"/>
    <p:sldId id="396" r:id="rId37"/>
    <p:sldId id="398" r:id="rId38"/>
    <p:sldId id="399" r:id="rId39"/>
    <p:sldId id="404"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050"/>
    <a:srgbClr val="FAC90F"/>
    <a:srgbClr val="FF9900"/>
    <a:srgbClr val="00B0F0"/>
    <a:srgbClr val="4BACC6"/>
    <a:srgbClr val="C0504D"/>
    <a:srgbClr val="9BBB59"/>
    <a:srgbClr val="8064A2"/>
    <a:srgbClr val="4F81BD"/>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41" autoAdjust="0"/>
    <p:restoredTop sz="94660"/>
  </p:normalViewPr>
  <p:slideViewPr>
    <p:cSldViewPr>
      <p:cViewPr>
        <p:scale>
          <a:sx n="112" d="100"/>
          <a:sy n="112" d="100"/>
        </p:scale>
        <p:origin x="-966" y="-516"/>
      </p:cViewPr>
      <p:guideLst>
        <p:guide orient="horz" pos="1620"/>
        <p:guide pos="2880"/>
      </p:guideLst>
    </p:cSldViewPr>
  </p:slideViewPr>
  <p:notesTextViewPr>
    <p:cViewPr>
      <p:scale>
        <a:sx n="1" d="1"/>
        <a:sy n="1" d="1"/>
      </p:scale>
      <p:origin x="0" y="0"/>
    </p:cViewPr>
  </p:notesTextViewPr>
  <p:sorterViewPr>
    <p:cViewPr>
      <p:scale>
        <a:sx n="108" d="100"/>
        <a:sy n="10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2016-08-07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10</a:t>
            </a:fld>
            <a:endParaRPr lang="zh-CN" altLang="en-US"/>
          </a:p>
        </p:txBody>
      </p:sp>
    </p:spTree>
    <p:extLst>
      <p:ext uri="{BB962C8B-B14F-4D97-AF65-F5344CB8AC3E}">
        <p14:creationId xmlns:p14="http://schemas.microsoft.com/office/powerpoint/2010/main" val="2285550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11</a:t>
            </a:fld>
            <a:endParaRPr lang="zh-CN" altLang="en-US"/>
          </a:p>
        </p:txBody>
      </p:sp>
    </p:spTree>
    <p:extLst>
      <p:ext uri="{BB962C8B-B14F-4D97-AF65-F5344CB8AC3E}">
        <p14:creationId xmlns:p14="http://schemas.microsoft.com/office/powerpoint/2010/main" val="12002642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12</a:t>
            </a:fld>
            <a:endParaRPr lang="zh-CN" altLang="en-US"/>
          </a:p>
        </p:txBody>
      </p:sp>
    </p:spTree>
    <p:extLst>
      <p:ext uri="{BB962C8B-B14F-4D97-AF65-F5344CB8AC3E}">
        <p14:creationId xmlns:p14="http://schemas.microsoft.com/office/powerpoint/2010/main" val="7814704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13</a:t>
            </a:fld>
            <a:endParaRPr lang="zh-CN" altLang="en-US"/>
          </a:p>
        </p:txBody>
      </p:sp>
    </p:spTree>
    <p:extLst>
      <p:ext uri="{BB962C8B-B14F-4D97-AF65-F5344CB8AC3E}">
        <p14:creationId xmlns:p14="http://schemas.microsoft.com/office/powerpoint/2010/main" val="5685610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14</a:t>
            </a:fld>
            <a:endParaRPr lang="zh-CN" altLang="en-US"/>
          </a:p>
        </p:txBody>
      </p:sp>
    </p:spTree>
    <p:extLst>
      <p:ext uri="{BB962C8B-B14F-4D97-AF65-F5344CB8AC3E}">
        <p14:creationId xmlns:p14="http://schemas.microsoft.com/office/powerpoint/2010/main" val="3567451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15</a:t>
            </a:fld>
            <a:endParaRPr lang="zh-CN" altLang="en-US"/>
          </a:p>
        </p:txBody>
      </p:sp>
    </p:spTree>
    <p:extLst>
      <p:ext uri="{BB962C8B-B14F-4D97-AF65-F5344CB8AC3E}">
        <p14:creationId xmlns:p14="http://schemas.microsoft.com/office/powerpoint/2010/main" val="1256748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16</a:t>
            </a:fld>
            <a:endParaRPr lang="zh-CN" altLang="en-US"/>
          </a:p>
        </p:txBody>
      </p:sp>
    </p:spTree>
    <p:extLst>
      <p:ext uri="{BB962C8B-B14F-4D97-AF65-F5344CB8AC3E}">
        <p14:creationId xmlns:p14="http://schemas.microsoft.com/office/powerpoint/2010/main" val="32267860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17</a:t>
            </a:fld>
            <a:endParaRPr lang="zh-CN" altLang="en-US"/>
          </a:p>
        </p:txBody>
      </p:sp>
    </p:spTree>
    <p:extLst>
      <p:ext uri="{BB962C8B-B14F-4D97-AF65-F5344CB8AC3E}">
        <p14:creationId xmlns:p14="http://schemas.microsoft.com/office/powerpoint/2010/main" val="12161500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18</a:t>
            </a:fld>
            <a:endParaRPr lang="zh-CN" altLang="en-US"/>
          </a:p>
        </p:txBody>
      </p:sp>
    </p:spTree>
    <p:extLst>
      <p:ext uri="{BB962C8B-B14F-4D97-AF65-F5344CB8AC3E}">
        <p14:creationId xmlns:p14="http://schemas.microsoft.com/office/powerpoint/2010/main" val="20411905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19</a:t>
            </a:fld>
            <a:endParaRPr lang="zh-CN" altLang="en-US"/>
          </a:p>
        </p:txBody>
      </p:sp>
    </p:spTree>
    <p:extLst>
      <p:ext uri="{BB962C8B-B14F-4D97-AF65-F5344CB8AC3E}">
        <p14:creationId xmlns:p14="http://schemas.microsoft.com/office/powerpoint/2010/main" val="1684106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a:t>
            </a:fld>
            <a:endParaRPr lang="zh-CN" altLang="en-US"/>
          </a:p>
        </p:txBody>
      </p:sp>
    </p:spTree>
    <p:extLst>
      <p:ext uri="{BB962C8B-B14F-4D97-AF65-F5344CB8AC3E}">
        <p14:creationId xmlns:p14="http://schemas.microsoft.com/office/powerpoint/2010/main" val="36104680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20</a:t>
            </a:fld>
            <a:endParaRPr lang="zh-CN" altLang="en-US"/>
          </a:p>
        </p:txBody>
      </p:sp>
    </p:spTree>
    <p:extLst>
      <p:ext uri="{BB962C8B-B14F-4D97-AF65-F5344CB8AC3E}">
        <p14:creationId xmlns:p14="http://schemas.microsoft.com/office/powerpoint/2010/main" val="3178822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21</a:t>
            </a:fld>
            <a:endParaRPr lang="zh-CN" altLang="en-US"/>
          </a:p>
        </p:txBody>
      </p:sp>
    </p:spTree>
    <p:extLst>
      <p:ext uri="{BB962C8B-B14F-4D97-AF65-F5344CB8AC3E}">
        <p14:creationId xmlns:p14="http://schemas.microsoft.com/office/powerpoint/2010/main" val="36781202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22</a:t>
            </a:fld>
            <a:endParaRPr lang="zh-CN" altLang="en-US"/>
          </a:p>
        </p:txBody>
      </p:sp>
    </p:spTree>
    <p:extLst>
      <p:ext uri="{BB962C8B-B14F-4D97-AF65-F5344CB8AC3E}">
        <p14:creationId xmlns:p14="http://schemas.microsoft.com/office/powerpoint/2010/main" val="717939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23</a:t>
            </a:fld>
            <a:endParaRPr lang="zh-CN" altLang="en-US"/>
          </a:p>
        </p:txBody>
      </p:sp>
    </p:spTree>
    <p:extLst>
      <p:ext uri="{BB962C8B-B14F-4D97-AF65-F5344CB8AC3E}">
        <p14:creationId xmlns:p14="http://schemas.microsoft.com/office/powerpoint/2010/main" val="1647088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24</a:t>
            </a:fld>
            <a:endParaRPr lang="zh-CN" altLang="en-US"/>
          </a:p>
        </p:txBody>
      </p:sp>
    </p:spTree>
    <p:extLst>
      <p:ext uri="{BB962C8B-B14F-4D97-AF65-F5344CB8AC3E}">
        <p14:creationId xmlns:p14="http://schemas.microsoft.com/office/powerpoint/2010/main" val="2323987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25</a:t>
            </a:fld>
            <a:endParaRPr lang="zh-CN" altLang="en-US"/>
          </a:p>
        </p:txBody>
      </p:sp>
    </p:spTree>
    <p:extLst>
      <p:ext uri="{BB962C8B-B14F-4D97-AF65-F5344CB8AC3E}">
        <p14:creationId xmlns:p14="http://schemas.microsoft.com/office/powerpoint/2010/main" val="6857359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26</a:t>
            </a:fld>
            <a:endParaRPr lang="zh-CN" altLang="en-US"/>
          </a:p>
        </p:txBody>
      </p:sp>
    </p:spTree>
    <p:extLst>
      <p:ext uri="{BB962C8B-B14F-4D97-AF65-F5344CB8AC3E}">
        <p14:creationId xmlns:p14="http://schemas.microsoft.com/office/powerpoint/2010/main" val="4647483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27</a:t>
            </a:fld>
            <a:endParaRPr lang="zh-CN" altLang="en-US"/>
          </a:p>
        </p:txBody>
      </p:sp>
    </p:spTree>
    <p:extLst>
      <p:ext uri="{BB962C8B-B14F-4D97-AF65-F5344CB8AC3E}">
        <p14:creationId xmlns:p14="http://schemas.microsoft.com/office/powerpoint/2010/main" val="702148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28</a:t>
            </a:fld>
            <a:endParaRPr lang="zh-CN" altLang="en-US"/>
          </a:p>
        </p:txBody>
      </p:sp>
    </p:spTree>
    <p:extLst>
      <p:ext uri="{BB962C8B-B14F-4D97-AF65-F5344CB8AC3E}">
        <p14:creationId xmlns:p14="http://schemas.microsoft.com/office/powerpoint/2010/main" val="1766631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29</a:t>
            </a:fld>
            <a:endParaRPr lang="zh-CN" altLang="en-US"/>
          </a:p>
        </p:txBody>
      </p:sp>
    </p:spTree>
    <p:extLst>
      <p:ext uri="{BB962C8B-B14F-4D97-AF65-F5344CB8AC3E}">
        <p14:creationId xmlns:p14="http://schemas.microsoft.com/office/powerpoint/2010/main" val="1768481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a:t>
            </a:fld>
            <a:endParaRPr lang="zh-CN" altLang="en-US"/>
          </a:p>
        </p:txBody>
      </p:sp>
    </p:spTree>
    <p:extLst>
      <p:ext uri="{BB962C8B-B14F-4D97-AF65-F5344CB8AC3E}">
        <p14:creationId xmlns:p14="http://schemas.microsoft.com/office/powerpoint/2010/main" val="3777808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30</a:t>
            </a:fld>
            <a:endParaRPr lang="zh-CN" altLang="en-US"/>
          </a:p>
        </p:txBody>
      </p:sp>
    </p:spTree>
    <p:extLst>
      <p:ext uri="{BB962C8B-B14F-4D97-AF65-F5344CB8AC3E}">
        <p14:creationId xmlns:p14="http://schemas.microsoft.com/office/powerpoint/2010/main" val="2138469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31</a:t>
            </a:fld>
            <a:endParaRPr lang="zh-CN" altLang="en-US"/>
          </a:p>
        </p:txBody>
      </p:sp>
    </p:spTree>
    <p:extLst>
      <p:ext uri="{BB962C8B-B14F-4D97-AF65-F5344CB8AC3E}">
        <p14:creationId xmlns:p14="http://schemas.microsoft.com/office/powerpoint/2010/main" val="1282304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32</a:t>
            </a:fld>
            <a:endParaRPr lang="zh-CN" altLang="en-US"/>
          </a:p>
        </p:txBody>
      </p:sp>
    </p:spTree>
    <p:extLst>
      <p:ext uri="{BB962C8B-B14F-4D97-AF65-F5344CB8AC3E}">
        <p14:creationId xmlns:p14="http://schemas.microsoft.com/office/powerpoint/2010/main" val="36655920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33</a:t>
            </a:fld>
            <a:endParaRPr lang="zh-CN" altLang="en-US"/>
          </a:p>
        </p:txBody>
      </p:sp>
    </p:spTree>
    <p:extLst>
      <p:ext uri="{BB962C8B-B14F-4D97-AF65-F5344CB8AC3E}">
        <p14:creationId xmlns:p14="http://schemas.microsoft.com/office/powerpoint/2010/main" val="26787276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34</a:t>
            </a:fld>
            <a:endParaRPr lang="zh-CN" altLang="en-US"/>
          </a:p>
        </p:txBody>
      </p:sp>
    </p:spTree>
    <p:extLst>
      <p:ext uri="{BB962C8B-B14F-4D97-AF65-F5344CB8AC3E}">
        <p14:creationId xmlns:p14="http://schemas.microsoft.com/office/powerpoint/2010/main" val="19274596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35</a:t>
            </a:fld>
            <a:endParaRPr lang="zh-CN" altLang="en-US"/>
          </a:p>
        </p:txBody>
      </p:sp>
    </p:spTree>
    <p:extLst>
      <p:ext uri="{BB962C8B-B14F-4D97-AF65-F5344CB8AC3E}">
        <p14:creationId xmlns:p14="http://schemas.microsoft.com/office/powerpoint/2010/main" val="3659895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36</a:t>
            </a:fld>
            <a:endParaRPr lang="zh-CN" altLang="en-US"/>
          </a:p>
        </p:txBody>
      </p:sp>
    </p:spTree>
    <p:extLst>
      <p:ext uri="{BB962C8B-B14F-4D97-AF65-F5344CB8AC3E}">
        <p14:creationId xmlns:p14="http://schemas.microsoft.com/office/powerpoint/2010/main" val="2486999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37</a:t>
            </a:fld>
            <a:endParaRPr lang="zh-CN" altLang="en-US"/>
          </a:p>
        </p:txBody>
      </p:sp>
    </p:spTree>
    <p:extLst>
      <p:ext uri="{BB962C8B-B14F-4D97-AF65-F5344CB8AC3E}">
        <p14:creationId xmlns:p14="http://schemas.microsoft.com/office/powerpoint/2010/main" val="21724053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38</a:t>
            </a:fld>
            <a:endParaRPr lang="zh-CN" altLang="en-US"/>
          </a:p>
        </p:txBody>
      </p:sp>
    </p:spTree>
    <p:extLst>
      <p:ext uri="{BB962C8B-B14F-4D97-AF65-F5344CB8AC3E}">
        <p14:creationId xmlns:p14="http://schemas.microsoft.com/office/powerpoint/2010/main" val="482460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39</a:t>
            </a:fld>
            <a:endParaRPr lang="zh-CN" altLang="en-US"/>
          </a:p>
        </p:txBody>
      </p:sp>
    </p:spTree>
    <p:extLst>
      <p:ext uri="{BB962C8B-B14F-4D97-AF65-F5344CB8AC3E}">
        <p14:creationId xmlns:p14="http://schemas.microsoft.com/office/powerpoint/2010/main" val="3613164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4</a:t>
            </a:fld>
            <a:endParaRPr lang="zh-CN" altLang="en-US"/>
          </a:p>
        </p:txBody>
      </p:sp>
    </p:spTree>
    <p:extLst>
      <p:ext uri="{BB962C8B-B14F-4D97-AF65-F5344CB8AC3E}">
        <p14:creationId xmlns:p14="http://schemas.microsoft.com/office/powerpoint/2010/main" val="649955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5</a:t>
            </a:fld>
            <a:endParaRPr lang="zh-CN" altLang="en-US"/>
          </a:p>
        </p:txBody>
      </p:sp>
    </p:spTree>
    <p:extLst>
      <p:ext uri="{BB962C8B-B14F-4D97-AF65-F5344CB8AC3E}">
        <p14:creationId xmlns:p14="http://schemas.microsoft.com/office/powerpoint/2010/main" val="2286788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6</a:t>
            </a:fld>
            <a:endParaRPr lang="zh-CN" altLang="en-US"/>
          </a:p>
        </p:txBody>
      </p:sp>
    </p:spTree>
    <p:extLst>
      <p:ext uri="{BB962C8B-B14F-4D97-AF65-F5344CB8AC3E}">
        <p14:creationId xmlns:p14="http://schemas.microsoft.com/office/powerpoint/2010/main" val="2154633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7</a:t>
            </a:fld>
            <a:endParaRPr lang="zh-CN" altLang="en-US"/>
          </a:p>
        </p:txBody>
      </p:sp>
    </p:spTree>
    <p:extLst>
      <p:ext uri="{BB962C8B-B14F-4D97-AF65-F5344CB8AC3E}">
        <p14:creationId xmlns:p14="http://schemas.microsoft.com/office/powerpoint/2010/main" val="2316893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8</a:t>
            </a:fld>
            <a:endParaRPr lang="zh-CN" altLang="en-US"/>
          </a:p>
        </p:txBody>
      </p:sp>
    </p:spTree>
    <p:extLst>
      <p:ext uri="{BB962C8B-B14F-4D97-AF65-F5344CB8AC3E}">
        <p14:creationId xmlns:p14="http://schemas.microsoft.com/office/powerpoint/2010/main" val="1100077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t>9</a:t>
            </a:fld>
            <a:endParaRPr lang="zh-CN" altLang="en-US"/>
          </a:p>
        </p:txBody>
      </p:sp>
    </p:spTree>
    <p:extLst>
      <p:ext uri="{BB962C8B-B14F-4D97-AF65-F5344CB8AC3E}">
        <p14:creationId xmlns:p14="http://schemas.microsoft.com/office/powerpoint/2010/main" val="4168533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ransition spd="slow">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ransition spd="slow">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ransition spd="slow">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2016-08-07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2016-08-07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9.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tags" Target="../tags/tag2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23.pn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9.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34.xml"/><Relationship Id="rId4" Type="http://schemas.openxmlformats.org/officeDocument/2006/relationships/image" Target="../media/image25.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6.xml"/><Relationship Id="rId1" Type="http://schemas.openxmlformats.org/officeDocument/2006/relationships/tags" Target="../tags/tag38.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6.xml"/><Relationship Id="rId7" Type="http://schemas.microsoft.com/office/2007/relationships/hdphoto" Target="../media/hdphoto3.wdp"/><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2.png"/><Relationship Id="rId5" Type="http://schemas.microsoft.com/office/2007/relationships/hdphoto" Target="../media/hdphoto2.wdp"/><Relationship Id="rId10" Type="http://schemas.openxmlformats.org/officeDocument/2006/relationships/image" Target="../media/image14.png"/><Relationship Id="rId4" Type="http://schemas.openxmlformats.org/officeDocument/2006/relationships/image" Target="../media/image11.png"/><Relationship Id="rId9"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Audiomachine - Breath And Life - 呼吸与生命.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8172400" y="-538317"/>
            <a:ext cx="609600" cy="609600"/>
          </a:xfrm>
          <a:prstGeom prst="rect">
            <a:avLst/>
          </a:prstGeom>
        </p:spPr>
      </p:pic>
      <p:sp>
        <p:nvSpPr>
          <p:cNvPr id="23" name="TextBox 22"/>
          <p:cNvSpPr txBox="1"/>
          <p:nvPr/>
        </p:nvSpPr>
        <p:spPr>
          <a:xfrm>
            <a:off x="3275856" y="3169300"/>
            <a:ext cx="2646878"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中国科技</a:t>
            </a:r>
            <a:r>
              <a:rPr lang="zh-CN" altLang="en-US" sz="1600" dirty="0">
                <a:solidFill>
                  <a:schemeClr val="tx1">
                    <a:lumMod val="75000"/>
                    <a:lumOff val="25000"/>
                  </a:schemeClr>
                </a:solidFill>
                <a:latin typeface="微软雅黑" pitchFamily="34" charset="-122"/>
                <a:ea typeface="微软雅黑" pitchFamily="34" charset="-122"/>
              </a:rPr>
              <a:t>集团</a:t>
            </a:r>
            <a:r>
              <a:rPr lang="zh-CN" altLang="en-US" sz="1600" dirty="0" smtClean="0">
                <a:solidFill>
                  <a:schemeClr val="tx1">
                    <a:lumMod val="75000"/>
                    <a:lumOff val="25000"/>
                  </a:schemeClr>
                </a:solidFill>
                <a:latin typeface="微软雅黑" pitchFamily="34" charset="-122"/>
                <a:ea typeface="微软雅黑" pitchFamily="34" charset="-122"/>
              </a:rPr>
              <a:t>股份有限公司</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圆角矩形 24"/>
          <p:cNvSpPr/>
          <p:nvPr/>
        </p:nvSpPr>
        <p:spPr>
          <a:xfrm>
            <a:off x="2427897" y="2591373"/>
            <a:ext cx="4321019" cy="504056"/>
          </a:xfrm>
          <a:prstGeom prst="roundRect">
            <a:avLst>
              <a:gd name="adj" fmla="val 42270"/>
            </a:avLst>
          </a:prstGeom>
          <a:solidFill>
            <a:schemeClr val="bg1">
              <a:lumMod val="9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932492" y="2576515"/>
            <a:ext cx="3416320" cy="523220"/>
          </a:xfrm>
          <a:prstGeom prst="rect">
            <a:avLst/>
          </a:prstGeom>
          <a:noFill/>
        </p:spPr>
        <p:txBody>
          <a:bodyPr wrap="none" rtlCol="0">
            <a:spAutoFit/>
          </a:bodyPr>
          <a:lstStyle/>
          <a:p>
            <a:pPr algn="ctr"/>
            <a:r>
              <a:rPr lang="zh-CN" altLang="en-US" sz="2800" dirty="0" smtClean="0">
                <a:solidFill>
                  <a:schemeClr val="tx1">
                    <a:lumMod val="75000"/>
                    <a:lumOff val="25000"/>
                  </a:schemeClr>
                </a:solidFill>
                <a:latin typeface="微软雅黑" pitchFamily="34" charset="-122"/>
                <a:ea typeface="微软雅黑" pitchFamily="34" charset="-122"/>
              </a:rPr>
              <a:t>年终总结暨新年计划</a:t>
            </a:r>
            <a:endParaRPr lang="zh-CN" altLang="en-US" sz="2800" dirty="0">
              <a:solidFill>
                <a:schemeClr val="tx1">
                  <a:lumMod val="75000"/>
                  <a:lumOff val="25000"/>
                </a:schemeClr>
              </a:solidFill>
              <a:latin typeface="微软雅黑" pitchFamily="34" charset="-122"/>
              <a:ea typeface="微软雅黑" pitchFamily="34" charset="-122"/>
            </a:endParaRPr>
          </a:p>
        </p:txBody>
      </p:sp>
      <p:grpSp>
        <p:nvGrpSpPr>
          <p:cNvPr id="27" name="组合 26"/>
          <p:cNvGrpSpPr/>
          <p:nvPr/>
        </p:nvGrpSpPr>
        <p:grpSpPr>
          <a:xfrm>
            <a:off x="2195736" y="253361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sp>
        <p:nvSpPr>
          <p:cNvPr id="30" name="同侧圆角矩形 29"/>
          <p:cNvSpPr/>
          <p:nvPr/>
        </p:nvSpPr>
        <p:spPr>
          <a:xfrm flipV="1">
            <a:off x="2822842" y="-12036"/>
            <a:ext cx="863323" cy="2256947"/>
          </a:xfrm>
          <a:prstGeom prst="round2SameRect">
            <a:avLst>
              <a:gd name="adj1" fmla="val 50000"/>
              <a:gd name="adj2" fmla="val 0"/>
            </a:avLst>
          </a:prstGeom>
          <a:solidFill>
            <a:srgbClr val="F5F6F8"/>
          </a:solidFill>
          <a:ln>
            <a:noFill/>
          </a:ln>
          <a:effectLst>
            <a:outerShdw blurRad="1016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椭圆 30"/>
          <p:cNvSpPr/>
          <p:nvPr/>
        </p:nvSpPr>
        <p:spPr>
          <a:xfrm>
            <a:off x="2891384" y="1451200"/>
            <a:ext cx="726239" cy="718481"/>
          </a:xfrm>
          <a:prstGeom prst="ellipse">
            <a:avLst/>
          </a:prstGeom>
          <a:solidFill>
            <a:srgbClr val="C00000"/>
          </a:solidFill>
          <a:ln w="50800">
            <a:gradFill>
              <a:gsLst>
                <a:gs pos="0">
                  <a:srgbClr val="D7D7D7"/>
                </a:gs>
                <a:gs pos="100000">
                  <a:schemeClr val="bg1"/>
                </a:gs>
              </a:gsLst>
              <a:lin ang="5400000" scaled="1"/>
            </a:gradFill>
          </a:ln>
          <a:effectLst>
            <a:innerShdw blurRad="190500" dist="1016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2" name="同侧圆角矩形 31"/>
          <p:cNvSpPr/>
          <p:nvPr/>
        </p:nvSpPr>
        <p:spPr>
          <a:xfrm flipV="1">
            <a:off x="3713542" y="-12036"/>
            <a:ext cx="863323" cy="2256947"/>
          </a:xfrm>
          <a:prstGeom prst="round2SameRect">
            <a:avLst>
              <a:gd name="adj1" fmla="val 50000"/>
              <a:gd name="adj2" fmla="val 0"/>
            </a:avLst>
          </a:prstGeom>
          <a:solidFill>
            <a:srgbClr val="F5F6F8"/>
          </a:solidFill>
          <a:ln>
            <a:noFill/>
          </a:ln>
          <a:effectLst>
            <a:outerShdw blurRad="1016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3" name="椭圆 32"/>
          <p:cNvSpPr/>
          <p:nvPr/>
        </p:nvSpPr>
        <p:spPr>
          <a:xfrm>
            <a:off x="3782084" y="1451200"/>
            <a:ext cx="726239" cy="718481"/>
          </a:xfrm>
          <a:prstGeom prst="ellipse">
            <a:avLst/>
          </a:prstGeom>
          <a:solidFill>
            <a:srgbClr val="FFC000"/>
          </a:solidFill>
          <a:ln w="50800">
            <a:gradFill>
              <a:gsLst>
                <a:gs pos="0">
                  <a:srgbClr val="D7D7D7"/>
                </a:gs>
                <a:gs pos="100000">
                  <a:schemeClr val="bg1"/>
                </a:gs>
              </a:gsLst>
              <a:lin ang="5400000" scaled="1"/>
            </a:gradFill>
          </a:ln>
          <a:effectLst>
            <a:innerShdw blurRad="190500" dist="101600" dir="162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4" name="同侧圆角矩形 33"/>
          <p:cNvSpPr/>
          <p:nvPr/>
        </p:nvSpPr>
        <p:spPr>
          <a:xfrm flipV="1">
            <a:off x="4604241" y="-12036"/>
            <a:ext cx="863323" cy="2256947"/>
          </a:xfrm>
          <a:prstGeom prst="round2SameRect">
            <a:avLst>
              <a:gd name="adj1" fmla="val 50000"/>
              <a:gd name="adj2" fmla="val 0"/>
            </a:avLst>
          </a:prstGeom>
          <a:solidFill>
            <a:srgbClr val="F5F6F8"/>
          </a:solidFill>
          <a:ln>
            <a:noFill/>
          </a:ln>
          <a:effectLst>
            <a:outerShdw blurRad="1016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5" name="椭圆 34"/>
          <p:cNvSpPr/>
          <p:nvPr/>
        </p:nvSpPr>
        <p:spPr>
          <a:xfrm>
            <a:off x="4672784" y="1451200"/>
            <a:ext cx="726239" cy="718481"/>
          </a:xfrm>
          <a:prstGeom prst="ellipse">
            <a:avLst/>
          </a:prstGeom>
          <a:solidFill>
            <a:schemeClr val="tx2"/>
          </a:solidFill>
          <a:ln w="50800">
            <a:gradFill>
              <a:gsLst>
                <a:gs pos="0">
                  <a:srgbClr val="D7D7D7"/>
                </a:gs>
                <a:gs pos="100000">
                  <a:schemeClr val="bg1"/>
                </a:gs>
              </a:gsLst>
              <a:lin ang="5400000" scaled="1"/>
            </a:gradFill>
          </a:ln>
          <a:effectLst>
            <a:innerShdw blurRad="190500" dist="101600" dir="162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6" name="同侧圆角矩形 35"/>
          <p:cNvSpPr/>
          <p:nvPr/>
        </p:nvSpPr>
        <p:spPr>
          <a:xfrm flipV="1">
            <a:off x="5494941" y="-12036"/>
            <a:ext cx="863323" cy="2256947"/>
          </a:xfrm>
          <a:prstGeom prst="round2SameRect">
            <a:avLst>
              <a:gd name="adj1" fmla="val 50000"/>
              <a:gd name="adj2" fmla="val 0"/>
            </a:avLst>
          </a:prstGeom>
          <a:solidFill>
            <a:srgbClr val="F5F6F8"/>
          </a:solidFill>
          <a:ln>
            <a:noFill/>
          </a:ln>
          <a:effectLst>
            <a:outerShdw blurRad="1016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7" name="椭圆 36"/>
          <p:cNvSpPr/>
          <p:nvPr/>
        </p:nvSpPr>
        <p:spPr>
          <a:xfrm>
            <a:off x="5563483" y="1451200"/>
            <a:ext cx="726239" cy="718481"/>
          </a:xfrm>
          <a:prstGeom prst="ellipse">
            <a:avLst/>
          </a:prstGeom>
          <a:solidFill>
            <a:srgbClr val="00B050"/>
          </a:solidFill>
          <a:ln w="50800">
            <a:gradFill>
              <a:gsLst>
                <a:gs pos="0">
                  <a:srgbClr val="D7D7D7"/>
                </a:gs>
                <a:gs pos="100000">
                  <a:schemeClr val="bg1"/>
                </a:gs>
              </a:gsLst>
              <a:lin ang="5400000" scaled="1"/>
            </a:gradFill>
          </a:ln>
          <a:effectLst>
            <a:innerShdw blurRad="190500" dist="101600" dir="162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7" name="椭圆 46"/>
          <p:cNvSpPr/>
          <p:nvPr/>
        </p:nvSpPr>
        <p:spPr>
          <a:xfrm>
            <a:off x="2996288" y="1496309"/>
            <a:ext cx="516432" cy="403439"/>
          </a:xfrm>
          <a:prstGeom prst="ellipse">
            <a:avLst/>
          </a:prstGeom>
          <a:gradFill>
            <a:gsLst>
              <a:gs pos="61000">
                <a:schemeClr val="accent1">
                  <a:lumMod val="40000"/>
                  <a:lumOff val="60000"/>
                  <a:alpha val="0"/>
                </a:schemeClr>
              </a:gs>
              <a:gs pos="0">
                <a:schemeClr val="bg1">
                  <a:alpha val="93000"/>
                </a:schemeClr>
              </a:gs>
              <a:gs pos="100000">
                <a:schemeClr val="accent1">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8" name="椭圆 47"/>
          <p:cNvSpPr/>
          <p:nvPr/>
        </p:nvSpPr>
        <p:spPr>
          <a:xfrm>
            <a:off x="3886987" y="1496309"/>
            <a:ext cx="516432" cy="403439"/>
          </a:xfrm>
          <a:prstGeom prst="ellipse">
            <a:avLst/>
          </a:prstGeom>
          <a:gradFill>
            <a:gsLst>
              <a:gs pos="61000">
                <a:schemeClr val="accent2">
                  <a:lumMod val="40000"/>
                  <a:lumOff val="60000"/>
                  <a:alpha val="0"/>
                </a:schemeClr>
              </a:gs>
              <a:gs pos="0">
                <a:schemeClr val="bg1">
                  <a:alpha val="93000"/>
                </a:schemeClr>
              </a:gs>
              <a:gs pos="100000">
                <a:schemeClr val="accent2">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9" name="椭圆 48"/>
          <p:cNvSpPr/>
          <p:nvPr/>
        </p:nvSpPr>
        <p:spPr>
          <a:xfrm>
            <a:off x="4777686" y="1496309"/>
            <a:ext cx="516432" cy="403439"/>
          </a:xfrm>
          <a:prstGeom prst="ellipse">
            <a:avLst/>
          </a:prstGeom>
          <a:gradFill>
            <a:gsLst>
              <a:gs pos="61000">
                <a:schemeClr val="accent3">
                  <a:lumMod val="40000"/>
                  <a:lumOff val="60000"/>
                  <a:alpha val="0"/>
                </a:schemeClr>
              </a:gs>
              <a:gs pos="0">
                <a:schemeClr val="bg1">
                  <a:alpha val="93000"/>
                </a:schemeClr>
              </a:gs>
              <a:gs pos="100000">
                <a:schemeClr val="accent3">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50" name="椭圆 49"/>
          <p:cNvSpPr/>
          <p:nvPr/>
        </p:nvSpPr>
        <p:spPr>
          <a:xfrm>
            <a:off x="5665304" y="1496309"/>
            <a:ext cx="516432" cy="403439"/>
          </a:xfrm>
          <a:prstGeom prst="ellipse">
            <a:avLst/>
          </a:prstGeom>
          <a:gradFill>
            <a:gsLst>
              <a:gs pos="61000">
                <a:schemeClr val="accent4">
                  <a:lumMod val="40000"/>
                  <a:lumOff val="60000"/>
                  <a:alpha val="0"/>
                </a:schemeClr>
              </a:gs>
              <a:gs pos="0">
                <a:schemeClr val="bg1">
                  <a:alpha val="93000"/>
                </a:schemeClr>
              </a:gs>
              <a:gs pos="100000">
                <a:schemeClr val="accent4">
                  <a:alpha val="0"/>
                </a:schemeClr>
              </a:gs>
            </a:gsLst>
            <a:lin ang="54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4" name="TextBox 3"/>
          <p:cNvSpPr txBox="1"/>
          <p:nvPr/>
        </p:nvSpPr>
        <p:spPr>
          <a:xfrm>
            <a:off x="3045152" y="1493371"/>
            <a:ext cx="455574" cy="646331"/>
          </a:xfrm>
          <a:prstGeom prst="rect">
            <a:avLst/>
          </a:prstGeom>
          <a:noFill/>
        </p:spPr>
        <p:txBody>
          <a:bodyPr wrap="none" rtlCol="0">
            <a:spAutoFit/>
          </a:bodyPr>
          <a:lstStyle/>
          <a:p>
            <a:r>
              <a:rPr lang="en-US" altLang="zh-CN" sz="3600" dirty="0" smtClean="0">
                <a:solidFill>
                  <a:schemeClr val="bg1"/>
                </a:solidFill>
                <a:latin typeface="微软雅黑" pitchFamily="34" charset="-122"/>
                <a:ea typeface="微软雅黑" pitchFamily="34" charset="-122"/>
              </a:rPr>
              <a:t>2</a:t>
            </a:r>
            <a:endParaRPr lang="zh-CN" altLang="en-US" sz="3600" dirty="0">
              <a:solidFill>
                <a:schemeClr val="bg1"/>
              </a:solidFill>
              <a:latin typeface="微软雅黑" pitchFamily="34" charset="-122"/>
              <a:ea typeface="微软雅黑" pitchFamily="34" charset="-122"/>
            </a:endParaRPr>
          </a:p>
        </p:txBody>
      </p:sp>
      <p:sp>
        <p:nvSpPr>
          <p:cNvPr id="51" name="TextBox 50"/>
          <p:cNvSpPr txBox="1"/>
          <p:nvPr/>
        </p:nvSpPr>
        <p:spPr>
          <a:xfrm>
            <a:off x="3907301" y="1493371"/>
            <a:ext cx="455574" cy="646331"/>
          </a:xfrm>
          <a:prstGeom prst="rect">
            <a:avLst/>
          </a:prstGeom>
          <a:noFill/>
        </p:spPr>
        <p:txBody>
          <a:bodyPr wrap="none" rtlCol="0">
            <a:spAutoFit/>
          </a:bodyPr>
          <a:lstStyle/>
          <a:p>
            <a:r>
              <a:rPr lang="en-US" altLang="zh-CN" sz="3600" dirty="0" smtClean="0">
                <a:solidFill>
                  <a:schemeClr val="bg1"/>
                </a:solidFill>
                <a:latin typeface="微软雅黑" pitchFamily="34" charset="-122"/>
                <a:ea typeface="微软雅黑" pitchFamily="34" charset="-122"/>
              </a:rPr>
              <a:t>0</a:t>
            </a:r>
            <a:endParaRPr lang="zh-CN" altLang="en-US" sz="3600" dirty="0">
              <a:solidFill>
                <a:schemeClr val="bg1"/>
              </a:solidFill>
              <a:latin typeface="微软雅黑" pitchFamily="34" charset="-122"/>
              <a:ea typeface="微软雅黑" pitchFamily="34" charset="-122"/>
            </a:endParaRPr>
          </a:p>
        </p:txBody>
      </p:sp>
      <p:sp>
        <p:nvSpPr>
          <p:cNvPr id="52" name="TextBox 51"/>
          <p:cNvSpPr txBox="1"/>
          <p:nvPr/>
        </p:nvSpPr>
        <p:spPr>
          <a:xfrm>
            <a:off x="4795575" y="1493371"/>
            <a:ext cx="455574" cy="646331"/>
          </a:xfrm>
          <a:prstGeom prst="rect">
            <a:avLst/>
          </a:prstGeom>
          <a:noFill/>
        </p:spPr>
        <p:txBody>
          <a:bodyPr wrap="none" rtlCol="0">
            <a:spAutoFit/>
          </a:bodyPr>
          <a:lstStyle/>
          <a:p>
            <a:r>
              <a:rPr lang="en-US" altLang="zh-CN" sz="3600" dirty="0" smtClean="0">
                <a:solidFill>
                  <a:schemeClr val="bg1"/>
                </a:solidFill>
                <a:latin typeface="微软雅黑" pitchFamily="34" charset="-122"/>
                <a:ea typeface="微软雅黑" pitchFamily="34" charset="-122"/>
              </a:rPr>
              <a:t>1</a:t>
            </a:r>
            <a:endParaRPr lang="zh-CN" altLang="en-US" sz="3600" dirty="0">
              <a:solidFill>
                <a:schemeClr val="bg1"/>
              </a:solidFill>
              <a:latin typeface="微软雅黑" pitchFamily="34" charset="-122"/>
              <a:ea typeface="微软雅黑" pitchFamily="34" charset="-122"/>
            </a:endParaRPr>
          </a:p>
        </p:txBody>
      </p:sp>
      <p:sp>
        <p:nvSpPr>
          <p:cNvPr id="53" name="TextBox 52"/>
          <p:cNvSpPr txBox="1"/>
          <p:nvPr/>
        </p:nvSpPr>
        <p:spPr>
          <a:xfrm>
            <a:off x="5696912" y="1493371"/>
            <a:ext cx="455574" cy="646331"/>
          </a:xfrm>
          <a:prstGeom prst="rect">
            <a:avLst/>
          </a:prstGeom>
          <a:noFill/>
        </p:spPr>
        <p:txBody>
          <a:bodyPr wrap="none" rtlCol="0">
            <a:spAutoFit/>
          </a:bodyPr>
          <a:lstStyle/>
          <a:p>
            <a:r>
              <a:rPr lang="en-US" altLang="zh-CN" sz="3600" dirty="0" smtClean="0">
                <a:solidFill>
                  <a:schemeClr val="bg1"/>
                </a:solidFill>
                <a:latin typeface="微软雅黑" pitchFamily="34" charset="-122"/>
                <a:ea typeface="微软雅黑" pitchFamily="34" charset="-122"/>
              </a:rPr>
              <a:t>6</a:t>
            </a:r>
            <a:endParaRPr lang="zh-CN" altLang="en-US" sz="3600" dirty="0">
              <a:solidFill>
                <a:schemeClr val="bg1"/>
              </a:solidFill>
              <a:latin typeface="微软雅黑" pitchFamily="34" charset="-122"/>
              <a:ea typeface="微软雅黑" pitchFamily="34" charset="-122"/>
            </a:endParaRPr>
          </a:p>
        </p:txBody>
      </p:sp>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0262" y="2843401"/>
            <a:ext cx="2653797" cy="2461214"/>
          </a:xfrm>
          <a:prstGeom prst="rect">
            <a:avLst/>
          </a:prstGeom>
        </p:spPr>
      </p:pic>
      <p:sp>
        <p:nvSpPr>
          <p:cNvPr id="38" name="TextBox 37"/>
          <p:cNvSpPr txBox="1"/>
          <p:nvPr/>
        </p:nvSpPr>
        <p:spPr>
          <a:xfrm>
            <a:off x="3419872" y="3518887"/>
            <a:ext cx="2287806" cy="276999"/>
          </a:xfrm>
          <a:prstGeom prst="rect">
            <a:avLst/>
          </a:prstGeom>
          <a:noFill/>
        </p:spPr>
        <p:txBody>
          <a:bodyPr wrap="none" rtlCol="0">
            <a:spAutoFit/>
          </a:bodyPr>
          <a:lstStyle/>
          <a:p>
            <a:r>
              <a:rPr lang="zh-CN" altLang="en-US" sz="1200" dirty="0" smtClean="0">
                <a:solidFill>
                  <a:schemeClr val="tx1">
                    <a:lumMod val="75000"/>
                    <a:lumOff val="25000"/>
                  </a:schemeClr>
                </a:solidFill>
                <a:latin typeface="微软雅黑" pitchFamily="34" charset="-122"/>
                <a:ea typeface="微软雅黑" pitchFamily="34" charset="-122"/>
              </a:rPr>
              <a:t>汇报人：陈</a:t>
            </a:r>
            <a:r>
              <a:rPr lang="en-US" altLang="zh-CN" sz="1200" dirty="0" smtClean="0">
                <a:solidFill>
                  <a:schemeClr val="tx1">
                    <a:lumMod val="75000"/>
                    <a:lumOff val="25000"/>
                  </a:schemeClr>
                </a:solidFill>
                <a:latin typeface="微软雅黑" pitchFamily="34" charset="-122"/>
                <a:ea typeface="微软雅黑" pitchFamily="34" charset="-122"/>
              </a:rPr>
              <a:t>XX   2016</a:t>
            </a:r>
            <a:r>
              <a:rPr lang="zh-CN" altLang="en-US" sz="1200" dirty="0" smtClean="0">
                <a:solidFill>
                  <a:schemeClr val="tx1">
                    <a:lumMod val="75000"/>
                    <a:lumOff val="25000"/>
                  </a:schemeClr>
                </a:solidFill>
                <a:latin typeface="微软雅黑" pitchFamily="34" charset="-122"/>
                <a:ea typeface="微软雅黑" pitchFamily="34" charset="-122"/>
              </a:rPr>
              <a:t>年</a:t>
            </a:r>
            <a:r>
              <a:rPr lang="en-US" altLang="zh-CN" sz="1200" dirty="0" smtClean="0">
                <a:solidFill>
                  <a:schemeClr val="tx1">
                    <a:lumMod val="75000"/>
                    <a:lumOff val="25000"/>
                  </a:schemeClr>
                </a:solidFill>
                <a:latin typeface="微软雅黑" pitchFamily="34" charset="-122"/>
                <a:ea typeface="微软雅黑" pitchFamily="34" charset="-122"/>
              </a:rPr>
              <a:t>1</a:t>
            </a:r>
            <a:r>
              <a:rPr lang="zh-CN" altLang="en-US" sz="1200" dirty="0" smtClean="0">
                <a:solidFill>
                  <a:schemeClr val="tx1">
                    <a:lumMod val="75000"/>
                    <a:lumOff val="25000"/>
                  </a:schemeClr>
                </a:solidFill>
                <a:latin typeface="微软雅黑" pitchFamily="34" charset="-122"/>
                <a:ea typeface="微软雅黑" pitchFamily="34" charset="-122"/>
              </a:rPr>
              <a:t>月</a:t>
            </a:r>
            <a:r>
              <a:rPr lang="en-US" altLang="zh-CN" sz="1200" dirty="0" smtClean="0">
                <a:solidFill>
                  <a:schemeClr val="tx1">
                    <a:lumMod val="75000"/>
                    <a:lumOff val="25000"/>
                  </a:schemeClr>
                </a:solidFill>
                <a:latin typeface="微软雅黑" pitchFamily="34" charset="-122"/>
                <a:ea typeface="微软雅黑" pitchFamily="34" charset="-122"/>
              </a:rPr>
              <a:t>1</a:t>
            </a:r>
            <a:r>
              <a:rPr lang="zh-CN" altLang="en-US" sz="1200" dirty="0" smtClean="0">
                <a:solidFill>
                  <a:schemeClr val="tx1">
                    <a:lumMod val="75000"/>
                    <a:lumOff val="25000"/>
                  </a:schemeClr>
                </a:solidFill>
                <a:latin typeface="微软雅黑" pitchFamily="34" charset="-122"/>
                <a:ea typeface="微软雅黑" pitchFamily="34" charset="-122"/>
              </a:rPr>
              <a:t>日</a:t>
            </a:r>
            <a:endParaRPr lang="zh-CN" altLang="en-US" sz="12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79499151"/>
      </p:ext>
    </p:extLst>
  </p:cSld>
  <p:clrMapOvr>
    <a:masterClrMapping/>
  </p:clrMapOvr>
  <mc:AlternateContent xmlns:mc="http://schemas.openxmlformats.org/markup-compatibility/2006" xmlns:p14="http://schemas.microsoft.com/office/powerpoint/2010/main">
    <mc:Choice Requires="p14">
      <p:transition spd="slow" p14:dur="1600" advTm="7699">
        <p:blinds dir="vert"/>
      </p:transition>
    </mc:Choice>
    <mc:Fallback xmlns="">
      <p:transition spd="slow" advTm="769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edge">
                                      <p:cBhvr>
                                        <p:cTn id="7" dur="2000"/>
                                        <p:tgtEl>
                                          <p:spTgt spid="30"/>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edge">
                                      <p:cBhvr>
                                        <p:cTn id="10" dur="2000"/>
                                        <p:tgtEl>
                                          <p:spTgt spid="32"/>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edge">
                                      <p:cBhvr>
                                        <p:cTn id="13" dur="2000"/>
                                        <p:tgtEl>
                                          <p:spTgt spid="34"/>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edge">
                                      <p:cBhvr>
                                        <p:cTn id="16" dur="20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1"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ppt_x"/>
                                          </p:val>
                                        </p:tav>
                                        <p:tav tm="100000">
                                          <p:val>
                                            <p:strVal val="#ppt_x"/>
                                          </p:val>
                                        </p:tav>
                                      </p:tavLst>
                                    </p:anim>
                                    <p:anim calcmode="lin" valueType="num">
                                      <p:cBhvr additive="base">
                                        <p:cTn id="34" dur="500" fill="hold"/>
                                        <p:tgtEl>
                                          <p:spTgt spid="48"/>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ppt_x"/>
                                          </p:val>
                                        </p:tav>
                                        <p:tav tm="100000">
                                          <p:val>
                                            <p:strVal val="#ppt_x"/>
                                          </p:val>
                                        </p:tav>
                                      </p:tavLst>
                                    </p:anim>
                                    <p:anim calcmode="lin" valueType="num">
                                      <p:cBhvr additive="base">
                                        <p:cTn id="42" dur="500" fill="hold"/>
                                        <p:tgtEl>
                                          <p:spTgt spid="49"/>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fill="hold"/>
                                        <p:tgtEl>
                                          <p:spTgt spid="37"/>
                                        </p:tgtEl>
                                        <p:attrNameLst>
                                          <p:attrName>ppt_x</p:attrName>
                                        </p:attrNameLst>
                                      </p:cBhvr>
                                      <p:tavLst>
                                        <p:tav tm="0">
                                          <p:val>
                                            <p:strVal val="#ppt_x"/>
                                          </p:val>
                                        </p:tav>
                                        <p:tav tm="100000">
                                          <p:val>
                                            <p:strVal val="#ppt_x"/>
                                          </p:val>
                                        </p:tav>
                                      </p:tavLst>
                                    </p:anim>
                                    <p:anim calcmode="lin" valueType="num">
                                      <p:cBhvr additive="base">
                                        <p:cTn id="46" dur="500" fill="hold"/>
                                        <p:tgtEl>
                                          <p:spTgt spid="37"/>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500" fill="hold"/>
                                        <p:tgtEl>
                                          <p:spTgt spid="50"/>
                                        </p:tgtEl>
                                        <p:attrNameLst>
                                          <p:attrName>ppt_x</p:attrName>
                                        </p:attrNameLst>
                                      </p:cBhvr>
                                      <p:tavLst>
                                        <p:tav tm="0">
                                          <p:val>
                                            <p:strVal val="#ppt_x"/>
                                          </p:val>
                                        </p:tav>
                                        <p:tav tm="100000">
                                          <p:val>
                                            <p:strVal val="#ppt_x"/>
                                          </p:val>
                                        </p:tav>
                                      </p:tavLst>
                                    </p:anim>
                                    <p:anim calcmode="lin" valueType="num">
                                      <p:cBhvr additive="base">
                                        <p:cTn id="50"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par>
                                <p:cTn id="65" presetID="1" presetClass="mediacall" presetSubtype="0" fill="hold" nodeType="withEffect">
                                  <p:stCondLst>
                                    <p:cond delay="0"/>
                                  </p:stCondLst>
                                  <p:childTnLst>
                                    <p:cmd type="call" cmd="playFrom(0.0)">
                                      <p:cBhvr>
                                        <p:cTn id="66" dur="1" fill="hold"/>
                                        <p:tgtEl>
                                          <p:spTgt spid="2"/>
                                        </p:tgtEl>
                                      </p:cBhvr>
                                    </p:cmd>
                                  </p:childTnLst>
                                </p:cTn>
                              </p:par>
                            </p:childTnLst>
                          </p:cTn>
                        </p:par>
                        <p:par>
                          <p:cTn id="67" fill="hold">
                            <p:stCondLst>
                              <p:cond delay="5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1000"/>
                            </p:stCondLst>
                            <p:childTnLst>
                              <p:par>
                                <p:cTn id="75" presetID="1" presetClass="entr" presetSubtype="0" fill="hold" nodeType="afterEffect">
                                  <p:stCondLst>
                                    <p:cond delay="0"/>
                                  </p:stCondLst>
                                  <p:childTnLst>
                                    <p:set>
                                      <p:cBhvr>
                                        <p:cTn id="76" dur="1" fill="hold">
                                          <p:stCondLst>
                                            <p:cond delay="0"/>
                                          </p:stCondLst>
                                        </p:cTn>
                                        <p:tgtEl>
                                          <p:spTgt spid="27"/>
                                        </p:tgtEl>
                                        <p:attrNameLst>
                                          <p:attrName>style.visibility</p:attrName>
                                        </p:attrNameLst>
                                      </p:cBhvr>
                                      <p:to>
                                        <p:strVal val="visible"/>
                                      </p:to>
                                    </p:set>
                                  </p:childTnLst>
                                </p:cTn>
                              </p:par>
                              <p:par>
                                <p:cTn id="77" presetID="63" presetClass="path" presetSubtype="0" accel="50000" decel="50000" fill="hold" nodeType="withEffect">
                                  <p:stCondLst>
                                    <p:cond delay="0"/>
                                  </p:stCondLst>
                                  <p:childTnLst>
                                    <p:animMotion origin="layout" path="M -2.77778E-6 1.5546E-6 L 0.48229 0.00802 " pathEditMode="relative" rAng="0" ptsTypes="AA">
                                      <p:cBhvr>
                                        <p:cTn id="78" dur="2000" fill="hold"/>
                                        <p:tgtEl>
                                          <p:spTgt spid="27"/>
                                        </p:tgtEl>
                                        <p:attrNameLst>
                                          <p:attrName>ppt_x</p:attrName>
                                          <p:attrName>ppt_y</p:attrName>
                                        </p:attrNameLst>
                                      </p:cBhvr>
                                      <p:rCtr x="24115" y="401"/>
                                    </p:animMotion>
                                  </p:childTnLst>
                                </p:cTn>
                              </p:par>
                              <p:par>
                                <p:cTn id="79" presetID="22" presetClass="entr" presetSubtype="8" fill="hold" grpId="0" nodeType="withEffect">
                                  <p:stCondLst>
                                    <p:cond delay="25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1750"/>
                                        <p:tgtEl>
                                          <p:spTgt spid="26"/>
                                        </p:tgtEl>
                                      </p:cBhvr>
                                    </p:animEffect>
                                  </p:childTnLst>
                                </p:cTn>
                              </p:par>
                              <p:par>
                                <p:cTn id="82" presetID="1" presetClass="entr" presetSubtype="0" fill="hold" nodeType="withEffect">
                                  <p:stCondLst>
                                    <p:cond delay="0"/>
                                  </p:stCondLst>
                                  <p:childTnLst>
                                    <p:set>
                                      <p:cBhvr>
                                        <p:cTn id="83" dur="1" fill="hold">
                                          <p:stCondLst>
                                            <p:cond delay="0"/>
                                          </p:stCondLst>
                                        </p:cTn>
                                        <p:tgtEl>
                                          <p:spTgt spid="5"/>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33333E-6 3.26342E-6 L 0.48542 3.26342E-6 " pathEditMode="relative" rAng="0" ptsTypes="AA">
                                      <p:cBhvr>
                                        <p:cTn id="85" dur="2000" fill="hold"/>
                                        <p:tgtEl>
                                          <p:spTgt spid="5"/>
                                        </p:tgtEl>
                                        <p:attrNameLst>
                                          <p:attrName>ppt_x</p:attrName>
                                          <p:attrName>ppt_y</p:attrName>
                                        </p:attrNameLst>
                                      </p:cBhvr>
                                      <p:rCtr x="24271" y="0"/>
                                    </p:animMotion>
                                  </p:childTnLst>
                                </p:cTn>
                              </p:par>
                            </p:childTnLst>
                          </p:cTn>
                        </p:par>
                        <p:par>
                          <p:cTn id="86" fill="hold">
                            <p:stCondLst>
                              <p:cond delay="3000"/>
                            </p:stCondLst>
                            <p:childTnLst>
                              <p:par>
                                <p:cTn id="87" presetID="42"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1500"/>
                                        <p:tgtEl>
                                          <p:spTgt spid="23"/>
                                        </p:tgtEl>
                                      </p:cBhvr>
                                    </p:animEffect>
                                    <p:anim calcmode="lin" valueType="num">
                                      <p:cBhvr>
                                        <p:cTn id="90" dur="1500" fill="hold"/>
                                        <p:tgtEl>
                                          <p:spTgt spid="23"/>
                                        </p:tgtEl>
                                        <p:attrNameLst>
                                          <p:attrName>ppt_x</p:attrName>
                                        </p:attrNameLst>
                                      </p:cBhvr>
                                      <p:tavLst>
                                        <p:tav tm="0">
                                          <p:val>
                                            <p:strVal val="#ppt_x"/>
                                          </p:val>
                                        </p:tav>
                                        <p:tav tm="100000">
                                          <p:val>
                                            <p:strVal val="#ppt_x"/>
                                          </p:val>
                                        </p:tav>
                                      </p:tavLst>
                                    </p:anim>
                                    <p:anim calcmode="lin" valueType="num">
                                      <p:cBhvr>
                                        <p:cTn id="91" dur="1500" fill="hold"/>
                                        <p:tgtEl>
                                          <p:spTgt spid="23"/>
                                        </p:tgtEl>
                                        <p:attrNameLst>
                                          <p:attrName>ppt_y</p:attrName>
                                        </p:attrNameLst>
                                      </p:cBhvr>
                                      <p:tavLst>
                                        <p:tav tm="0">
                                          <p:val>
                                            <p:strVal val="#ppt_y+.1"/>
                                          </p:val>
                                        </p:tav>
                                        <p:tav tm="100000">
                                          <p:val>
                                            <p:strVal val="#ppt_y"/>
                                          </p:val>
                                        </p:tav>
                                      </p:tavLst>
                                    </p:anim>
                                  </p:childTnLst>
                                </p:cTn>
                              </p:par>
                              <p:par>
                                <p:cTn id="92" presetID="42" presetClass="exit" presetSubtype="0" fill="hold" nodeType="withEffect">
                                  <p:stCondLst>
                                    <p:cond delay="0"/>
                                  </p:stCondLst>
                                  <p:childTnLst>
                                    <p:animEffect transition="out" filter="fade">
                                      <p:cBhvr>
                                        <p:cTn id="93" dur="2000"/>
                                        <p:tgtEl>
                                          <p:spTgt spid="5"/>
                                        </p:tgtEl>
                                      </p:cBhvr>
                                    </p:animEffect>
                                    <p:anim calcmode="lin" valueType="num">
                                      <p:cBhvr>
                                        <p:cTn id="94" dur="2000"/>
                                        <p:tgtEl>
                                          <p:spTgt spid="5"/>
                                        </p:tgtEl>
                                        <p:attrNameLst>
                                          <p:attrName>ppt_x</p:attrName>
                                        </p:attrNameLst>
                                      </p:cBhvr>
                                      <p:tavLst>
                                        <p:tav tm="0">
                                          <p:val>
                                            <p:strVal val="ppt_x"/>
                                          </p:val>
                                        </p:tav>
                                        <p:tav tm="100000">
                                          <p:val>
                                            <p:strVal val="ppt_x"/>
                                          </p:val>
                                        </p:tav>
                                      </p:tavLst>
                                    </p:anim>
                                    <p:anim calcmode="lin" valueType="num">
                                      <p:cBhvr>
                                        <p:cTn id="95" dur="2000"/>
                                        <p:tgtEl>
                                          <p:spTgt spid="5"/>
                                        </p:tgtEl>
                                        <p:attrNameLst>
                                          <p:attrName>ppt_y</p:attrName>
                                        </p:attrNameLst>
                                      </p:cBhvr>
                                      <p:tavLst>
                                        <p:tav tm="0">
                                          <p:val>
                                            <p:strVal val="ppt_y"/>
                                          </p:val>
                                        </p:tav>
                                        <p:tav tm="100000">
                                          <p:val>
                                            <p:strVal val="ppt_y+.1"/>
                                          </p:val>
                                        </p:tav>
                                      </p:tavLst>
                                    </p:anim>
                                    <p:set>
                                      <p:cBhvr>
                                        <p:cTn id="96" dur="1" fill="hold">
                                          <p:stCondLst>
                                            <p:cond delay="1999"/>
                                          </p:stCondLst>
                                        </p:cTn>
                                        <p:tgtEl>
                                          <p:spTgt spid="5"/>
                                        </p:tgtEl>
                                        <p:attrNameLst>
                                          <p:attrName>style.visibility</p:attrName>
                                        </p:attrNameLst>
                                      </p:cBhvr>
                                      <p:to>
                                        <p:strVal val="hidden"/>
                                      </p:to>
                                    </p:set>
                                  </p:childTnLst>
                                </p:cTn>
                              </p:par>
                            </p:childTnLst>
                          </p:cTn>
                        </p:par>
                        <p:par>
                          <p:cTn id="97" fill="hold">
                            <p:stCondLst>
                              <p:cond delay="5000"/>
                            </p:stCondLst>
                            <p:childTnLst>
                              <p:par>
                                <p:cTn id="98" presetID="42" presetClass="entr" presetSubtype="0"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fade">
                                      <p:cBhvr>
                                        <p:cTn id="100" dur="500"/>
                                        <p:tgtEl>
                                          <p:spTgt spid="38"/>
                                        </p:tgtEl>
                                      </p:cBhvr>
                                    </p:animEffect>
                                    <p:anim calcmode="lin" valueType="num">
                                      <p:cBhvr>
                                        <p:cTn id="101" dur="500" fill="hold"/>
                                        <p:tgtEl>
                                          <p:spTgt spid="38"/>
                                        </p:tgtEl>
                                        <p:attrNameLst>
                                          <p:attrName>ppt_x</p:attrName>
                                        </p:attrNameLst>
                                      </p:cBhvr>
                                      <p:tavLst>
                                        <p:tav tm="0">
                                          <p:val>
                                            <p:strVal val="#ppt_x"/>
                                          </p:val>
                                        </p:tav>
                                        <p:tav tm="100000">
                                          <p:val>
                                            <p:strVal val="#ppt_x"/>
                                          </p:val>
                                        </p:tav>
                                      </p:tavLst>
                                    </p:anim>
                                    <p:anim calcmode="lin" valueType="num">
                                      <p:cBhvr>
                                        <p:cTn id="10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03" repeatCount="indefinite" fill="remove" display="0">
                  <p:stCondLst>
                    <p:cond delay="indefinite"/>
                  </p:stCondLst>
                  <p:endCondLst>
                    <p:cond evt="onStopAudio" delay="0">
                      <p:tgtEl>
                        <p:sldTgt/>
                      </p:tgtEl>
                    </p:cond>
                  </p:endCondLst>
                </p:cTn>
                <p:tgtEl>
                  <p:spTgt spid="2"/>
                </p:tgtEl>
              </p:cMediaNode>
            </p:audio>
          </p:childTnLst>
        </p:cTn>
      </p:par>
    </p:tnLst>
    <p:bldLst>
      <p:bldP spid="23" grpId="0"/>
      <p:bldP spid="25" grpId="0" animBg="1"/>
      <p:bldP spid="26" grpId="0"/>
      <p:bldP spid="30" grpId="0" animBg="1"/>
      <p:bldP spid="31" grpId="0" animBg="1"/>
      <p:bldP spid="32" grpId="0" animBg="1"/>
      <p:bldP spid="33" grpId="0" animBg="1"/>
      <p:bldP spid="34" grpId="0" animBg="1"/>
      <p:bldP spid="35" grpId="0" animBg="1"/>
      <p:bldP spid="36" grpId="0" animBg="1"/>
      <p:bldP spid="37" grpId="0" animBg="1"/>
      <p:bldP spid="47" grpId="0" animBg="1"/>
      <p:bldP spid="48" grpId="0" animBg="1"/>
      <p:bldP spid="49" grpId="0" animBg="1"/>
      <p:bldP spid="50" grpId="0" animBg="1"/>
      <p:bldP spid="4" grpId="0"/>
      <p:bldP spid="51" grpId="0"/>
      <p:bldP spid="52" grpId="0"/>
      <p:bldP spid="53" grpId="0"/>
      <p:bldP spid="38" grpId="0"/>
    </p:bldLst>
  </p:timing>
  <p:extLst mod="1">
    <p:ext uri="{E180D4A7-C9FB-4DFB-919C-405C955672EB}">
      <p14:showEvtLst xmlns:p14="http://schemas.microsoft.com/office/powerpoint/2010/main">
        <p14:playEvt time="1719"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年度工作概</a:t>
            </a:r>
            <a:r>
              <a:rPr lang="zh-CN" altLang="en-US" b="1" dirty="0">
                <a:solidFill>
                  <a:schemeClr val="tx1">
                    <a:lumMod val="50000"/>
                    <a:lumOff val="50000"/>
                  </a:schemeClr>
                </a:solidFill>
                <a:latin typeface="微软雅黑" pitchFamily="34" charset="-122"/>
                <a:ea typeface="微软雅黑" pitchFamily="34" charset="-122"/>
              </a:rPr>
              <a:t>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920141" y="1412706"/>
            <a:ext cx="1309958" cy="3290821"/>
          </a:xfrm>
          <a:prstGeom prst="roundRect">
            <a:avLst>
              <a:gd name="adj" fmla="val 9741"/>
            </a:avLst>
          </a:prstGeom>
          <a:gradFill flip="none" rotWithShape="1">
            <a:gsLst>
              <a:gs pos="59000">
                <a:srgbClr val="EFEFEF"/>
              </a:gs>
              <a:gs pos="6000">
                <a:srgbClr val="DFDFDF"/>
              </a:gs>
              <a:gs pos="0">
                <a:schemeClr val="bg1"/>
              </a:gs>
              <a:gs pos="96000">
                <a:schemeClr val="bg1">
                  <a:lumMod val="85000"/>
                </a:schemeClr>
              </a:gs>
              <a:gs pos="100000">
                <a:schemeClr val="bg1"/>
              </a:gs>
            </a:gsLst>
            <a:lin ang="0" scaled="0"/>
            <a:tileRect/>
          </a:gradFill>
          <a:ln>
            <a:noFill/>
          </a:ln>
          <a:effectLst>
            <a:outerShdw blurRad="190500" dist="63500" dir="78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5078326" y="1369161"/>
            <a:ext cx="1309958" cy="3290821"/>
          </a:xfrm>
          <a:prstGeom prst="roundRect">
            <a:avLst>
              <a:gd name="adj" fmla="val 9741"/>
            </a:avLst>
          </a:prstGeom>
          <a:gradFill flip="none" rotWithShape="1">
            <a:gsLst>
              <a:gs pos="59000">
                <a:srgbClr val="EFEFEF"/>
              </a:gs>
              <a:gs pos="6000">
                <a:srgbClr val="DFDFDF"/>
              </a:gs>
              <a:gs pos="0">
                <a:schemeClr val="bg1"/>
              </a:gs>
              <a:gs pos="96000">
                <a:schemeClr val="bg1">
                  <a:lumMod val="85000"/>
                </a:schemeClr>
              </a:gs>
              <a:gs pos="100000">
                <a:schemeClr val="bg1"/>
              </a:gs>
            </a:gsLst>
            <a:lin ang="0" scaled="0"/>
            <a:tileRect/>
          </a:gradFill>
          <a:ln>
            <a:noFill/>
          </a:ln>
          <a:effectLst>
            <a:outerShdw blurRad="190500" dist="63500" dir="78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3126770" y="1380664"/>
            <a:ext cx="1309958" cy="3290821"/>
          </a:xfrm>
          <a:prstGeom prst="roundRect">
            <a:avLst>
              <a:gd name="adj" fmla="val 9741"/>
            </a:avLst>
          </a:prstGeom>
          <a:solidFill>
            <a:srgbClr val="C00000"/>
          </a:solidFill>
          <a:ln>
            <a:noFill/>
          </a:ln>
          <a:effectLst>
            <a:outerShdw blurRad="241300" dist="139700" dir="8100000" sx="98000" sy="98000" algn="tr" rotWithShape="0">
              <a:prstClr val="black">
                <a:alpha val="8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圆角矩形 59"/>
          <p:cNvSpPr/>
          <p:nvPr/>
        </p:nvSpPr>
        <p:spPr>
          <a:xfrm>
            <a:off x="7030811" y="1347614"/>
            <a:ext cx="1309958" cy="3290821"/>
          </a:xfrm>
          <a:prstGeom prst="roundRect">
            <a:avLst>
              <a:gd name="adj" fmla="val 9741"/>
            </a:avLst>
          </a:prstGeom>
          <a:solidFill>
            <a:srgbClr val="C00000"/>
          </a:solidFill>
          <a:ln>
            <a:noFill/>
          </a:ln>
          <a:effectLst>
            <a:outerShdw blurRad="190500" dist="63500" dir="78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148680" y="1551300"/>
            <a:ext cx="876747" cy="876748"/>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41300" dist="177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2" name="椭圆 61"/>
          <p:cNvSpPr/>
          <p:nvPr/>
        </p:nvSpPr>
        <p:spPr>
          <a:xfrm>
            <a:off x="3361506" y="1538600"/>
            <a:ext cx="876747" cy="876748"/>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41300" dist="177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3" name="椭圆 62"/>
          <p:cNvSpPr/>
          <p:nvPr/>
        </p:nvSpPr>
        <p:spPr>
          <a:xfrm>
            <a:off x="5294932" y="1491630"/>
            <a:ext cx="876747" cy="876748"/>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41300" dist="177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4" name="椭圆 63"/>
          <p:cNvSpPr/>
          <p:nvPr/>
        </p:nvSpPr>
        <p:spPr>
          <a:xfrm>
            <a:off x="7266458" y="1471280"/>
            <a:ext cx="851347" cy="851348"/>
          </a:xfrm>
          <a:prstGeom prst="ellipse">
            <a:avLst/>
          </a:prstGeom>
          <a:gradFill>
            <a:gsLst>
              <a:gs pos="28000">
                <a:srgbClr val="D8D1D8"/>
              </a:gs>
              <a:gs pos="76000">
                <a:srgbClr val="F2F2F2"/>
              </a:gs>
            </a:gsLst>
            <a:lin ang="7800000" scaled="0"/>
          </a:gradFill>
          <a:ln w="22225">
            <a:gradFill flip="none" rotWithShape="1">
              <a:gsLst>
                <a:gs pos="0">
                  <a:schemeClr val="bg1"/>
                </a:gs>
                <a:gs pos="100000">
                  <a:schemeClr val="bg1">
                    <a:lumMod val="75000"/>
                  </a:schemeClr>
                </a:gs>
              </a:gsLst>
              <a:lin ang="5400000" scaled="0"/>
              <a:tileRect/>
            </a:gradFill>
          </a:ln>
          <a:effectLst>
            <a:outerShdw blurRad="241300" dist="177800" dir="81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5" name="文本框 9"/>
          <p:cNvSpPr txBox="1"/>
          <p:nvPr/>
        </p:nvSpPr>
        <p:spPr>
          <a:xfrm>
            <a:off x="1115616" y="1707654"/>
            <a:ext cx="996141" cy="523220"/>
          </a:xfrm>
          <a:prstGeom prst="rect">
            <a:avLst/>
          </a:prstGeom>
          <a:noFill/>
        </p:spPr>
        <p:txBody>
          <a:bodyPr wrap="square" rtlCol="0">
            <a:spAutoFit/>
          </a:bodyPr>
          <a:lstStyle/>
          <a:p>
            <a:pPr algn="ctr"/>
            <a:r>
              <a:rPr lang="en-US" altLang="zh-CN" sz="2800" dirty="0" smtClean="0">
                <a:latin typeface="微软雅黑" pitchFamily="34" charset="-122"/>
                <a:ea typeface="微软雅黑" pitchFamily="34" charset="-122"/>
                <a:cs typeface="Segoe UI Black" panose="020B0A02040204020203" pitchFamily="34" charset="0"/>
              </a:rPr>
              <a:t>30%</a:t>
            </a:r>
            <a:endParaRPr lang="zh-CN" altLang="en-US" sz="2800" dirty="0">
              <a:latin typeface="微软雅黑" pitchFamily="34" charset="-122"/>
              <a:ea typeface="微软雅黑" pitchFamily="34" charset="-122"/>
              <a:cs typeface="Segoe UI Black" panose="020B0A02040204020203" pitchFamily="34" charset="0"/>
            </a:endParaRPr>
          </a:p>
        </p:txBody>
      </p:sp>
      <p:sp>
        <p:nvSpPr>
          <p:cNvPr id="66" name="文本框 10"/>
          <p:cNvSpPr txBox="1"/>
          <p:nvPr/>
        </p:nvSpPr>
        <p:spPr>
          <a:xfrm>
            <a:off x="3292515" y="1676084"/>
            <a:ext cx="1044089" cy="523220"/>
          </a:xfrm>
          <a:prstGeom prst="rect">
            <a:avLst/>
          </a:prstGeom>
          <a:noFill/>
        </p:spPr>
        <p:txBody>
          <a:bodyPr wrap="square" rtlCol="0">
            <a:spAutoFit/>
          </a:bodyPr>
          <a:lstStyle/>
          <a:p>
            <a:pPr algn="ctr"/>
            <a:r>
              <a:rPr lang="en-US" altLang="zh-CN" sz="2800" dirty="0" smtClean="0">
                <a:latin typeface="微软雅黑" pitchFamily="34" charset="-122"/>
                <a:ea typeface="微软雅黑" pitchFamily="34" charset="-122"/>
                <a:cs typeface="Segoe UI Black" panose="020B0A02040204020203" pitchFamily="34" charset="0"/>
              </a:rPr>
              <a:t>50%</a:t>
            </a:r>
            <a:endParaRPr lang="zh-CN" altLang="en-US" sz="2800" dirty="0">
              <a:latin typeface="微软雅黑" pitchFamily="34" charset="-122"/>
              <a:ea typeface="微软雅黑" pitchFamily="34" charset="-122"/>
              <a:cs typeface="Segoe UI Black" panose="020B0A02040204020203" pitchFamily="34" charset="0"/>
            </a:endParaRPr>
          </a:p>
        </p:txBody>
      </p:sp>
      <p:sp>
        <p:nvSpPr>
          <p:cNvPr id="67" name="文本框 11"/>
          <p:cNvSpPr txBox="1"/>
          <p:nvPr/>
        </p:nvSpPr>
        <p:spPr>
          <a:xfrm>
            <a:off x="5220072" y="1635646"/>
            <a:ext cx="1029915" cy="523220"/>
          </a:xfrm>
          <a:prstGeom prst="rect">
            <a:avLst/>
          </a:prstGeom>
          <a:noFill/>
        </p:spPr>
        <p:txBody>
          <a:bodyPr wrap="square" rtlCol="0">
            <a:spAutoFit/>
          </a:bodyPr>
          <a:lstStyle/>
          <a:p>
            <a:pPr algn="ctr"/>
            <a:r>
              <a:rPr lang="en-US" altLang="zh-CN" sz="2800" dirty="0" smtClean="0">
                <a:latin typeface="微软雅黑" pitchFamily="34" charset="-122"/>
                <a:ea typeface="微软雅黑" pitchFamily="34" charset="-122"/>
                <a:cs typeface="Segoe UI Black" panose="020B0A02040204020203" pitchFamily="34" charset="0"/>
              </a:rPr>
              <a:t>60%</a:t>
            </a:r>
            <a:endParaRPr lang="zh-CN" altLang="en-US" sz="2800" dirty="0">
              <a:latin typeface="微软雅黑" pitchFamily="34" charset="-122"/>
              <a:ea typeface="微软雅黑" pitchFamily="34" charset="-122"/>
              <a:cs typeface="Segoe UI Black" panose="020B0A02040204020203" pitchFamily="34" charset="0"/>
            </a:endParaRPr>
          </a:p>
        </p:txBody>
      </p:sp>
      <p:sp>
        <p:nvSpPr>
          <p:cNvPr id="68" name="文本框 12"/>
          <p:cNvSpPr txBox="1"/>
          <p:nvPr/>
        </p:nvSpPr>
        <p:spPr>
          <a:xfrm>
            <a:off x="7202202" y="1615296"/>
            <a:ext cx="998092" cy="523220"/>
          </a:xfrm>
          <a:prstGeom prst="rect">
            <a:avLst/>
          </a:prstGeom>
          <a:noFill/>
        </p:spPr>
        <p:txBody>
          <a:bodyPr wrap="square" rtlCol="0">
            <a:spAutoFit/>
          </a:bodyPr>
          <a:lstStyle/>
          <a:p>
            <a:pPr algn="ctr"/>
            <a:r>
              <a:rPr lang="en-US" altLang="zh-CN" sz="2800" dirty="0" smtClean="0">
                <a:latin typeface="微软雅黑" pitchFamily="34" charset="-122"/>
                <a:ea typeface="微软雅黑" pitchFamily="34" charset="-122"/>
                <a:cs typeface="Segoe UI Black" panose="020B0A02040204020203" pitchFamily="34" charset="0"/>
              </a:rPr>
              <a:t>70%</a:t>
            </a:r>
            <a:endParaRPr lang="zh-CN" altLang="en-US" sz="2800" dirty="0">
              <a:latin typeface="微软雅黑" pitchFamily="34" charset="-122"/>
              <a:ea typeface="微软雅黑" pitchFamily="34" charset="-122"/>
              <a:cs typeface="Segoe UI Black" panose="020B0A02040204020203" pitchFamily="34" charset="0"/>
            </a:endParaRPr>
          </a:p>
        </p:txBody>
      </p:sp>
      <p:sp>
        <p:nvSpPr>
          <p:cNvPr id="69" name="矩形 68"/>
          <p:cNvSpPr/>
          <p:nvPr/>
        </p:nvSpPr>
        <p:spPr>
          <a:xfrm flipV="1">
            <a:off x="986629" y="2529656"/>
            <a:ext cx="1137099" cy="45719"/>
          </a:xfrm>
          <a:prstGeom prst="rect">
            <a:avLst/>
          </a:prstGeom>
          <a:gradFill>
            <a:gsLst>
              <a:gs pos="0">
                <a:schemeClr val="bg1"/>
              </a:gs>
              <a:gs pos="100000">
                <a:schemeClr val="bg1">
                  <a:lumMod val="75000"/>
                </a:schemeClr>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971600" y="2787774"/>
            <a:ext cx="1269164" cy="1576979"/>
            <a:chOff x="636231" y="1531941"/>
            <a:chExt cx="2648937" cy="2270376"/>
          </a:xfrm>
        </p:grpSpPr>
        <p:sp>
          <p:nvSpPr>
            <p:cNvPr id="71" name="矩形 70"/>
            <p:cNvSpPr/>
            <p:nvPr/>
          </p:nvSpPr>
          <p:spPr>
            <a:xfrm>
              <a:off x="786523" y="2428690"/>
              <a:ext cx="2498645" cy="1373627"/>
            </a:xfrm>
            <a:prstGeom prst="rect">
              <a:avLst/>
            </a:prstGeom>
          </p:spPr>
          <p:txBody>
            <a:bodyPr wrap="square">
              <a:spAutoFit/>
            </a:bodyPr>
            <a:lstStyle/>
            <a:p>
              <a:r>
                <a:rPr lang="zh-CN" altLang="en-US" sz="1400" dirty="0">
                  <a:latin typeface="微软雅黑" pitchFamily="34" charset="-122"/>
                  <a:ea typeface="微软雅黑" pitchFamily="34" charset="-122"/>
                </a:rPr>
                <a:t>输入文字内容输入文字内容输入文字内容</a:t>
              </a:r>
            </a:p>
          </p:txBody>
        </p:sp>
        <p:sp>
          <p:nvSpPr>
            <p:cNvPr id="72" name="文本框 16"/>
            <p:cNvSpPr txBox="1"/>
            <p:nvPr/>
          </p:nvSpPr>
          <p:spPr>
            <a:xfrm>
              <a:off x="636231" y="1531941"/>
              <a:ext cx="2312555" cy="531727"/>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添加标题</a:t>
              </a:r>
              <a:endParaRPr lang="zh-CN" altLang="en-US" b="1" dirty="0">
                <a:latin typeface="微软雅黑" pitchFamily="34" charset="-122"/>
                <a:ea typeface="微软雅黑" pitchFamily="34" charset="-122"/>
              </a:endParaRPr>
            </a:p>
          </p:txBody>
        </p:sp>
      </p:grpSp>
      <p:sp>
        <p:nvSpPr>
          <p:cNvPr id="77" name="矩形 76"/>
          <p:cNvSpPr/>
          <p:nvPr/>
        </p:nvSpPr>
        <p:spPr>
          <a:xfrm flipV="1">
            <a:off x="3253620" y="2529656"/>
            <a:ext cx="1137099" cy="45719"/>
          </a:xfrm>
          <a:prstGeom prst="rect">
            <a:avLst/>
          </a:prstGeom>
          <a:gradFill>
            <a:gsLst>
              <a:gs pos="0">
                <a:schemeClr val="bg1"/>
              </a:gs>
              <a:gs pos="100000">
                <a:schemeClr val="bg1">
                  <a:lumMod val="75000"/>
                </a:schemeClr>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flipV="1">
            <a:off x="5186440" y="2526031"/>
            <a:ext cx="1137099" cy="45719"/>
          </a:xfrm>
          <a:prstGeom prst="rect">
            <a:avLst/>
          </a:prstGeom>
          <a:gradFill>
            <a:gsLst>
              <a:gs pos="0">
                <a:schemeClr val="bg1"/>
              </a:gs>
              <a:gs pos="100000">
                <a:schemeClr val="bg1">
                  <a:lumMod val="75000"/>
                </a:schemeClr>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78"/>
          <p:cNvSpPr/>
          <p:nvPr/>
        </p:nvSpPr>
        <p:spPr>
          <a:xfrm flipV="1">
            <a:off x="7157361" y="2551400"/>
            <a:ext cx="1137099" cy="45719"/>
          </a:xfrm>
          <a:prstGeom prst="rect">
            <a:avLst/>
          </a:prstGeom>
          <a:gradFill>
            <a:gsLst>
              <a:gs pos="0">
                <a:schemeClr val="bg1"/>
              </a:gs>
              <a:gs pos="100000">
                <a:schemeClr val="bg1">
                  <a:lumMod val="75000"/>
                </a:schemeClr>
              </a:gs>
            </a:gsLst>
            <a:lin ang="54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3247980" y="2787774"/>
            <a:ext cx="1225032" cy="1584176"/>
            <a:chOff x="769035" y="1550225"/>
            <a:chExt cx="2556825" cy="2280742"/>
          </a:xfrm>
        </p:grpSpPr>
        <p:sp>
          <p:nvSpPr>
            <p:cNvPr id="81" name="矩形 80"/>
            <p:cNvSpPr/>
            <p:nvPr/>
          </p:nvSpPr>
          <p:spPr>
            <a:xfrm>
              <a:off x="827216" y="2457337"/>
              <a:ext cx="2498644" cy="1373630"/>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输入文字内容输入文字内容输入文字内容</a:t>
              </a:r>
            </a:p>
          </p:txBody>
        </p:sp>
        <p:sp>
          <p:nvSpPr>
            <p:cNvPr id="82" name="文本框 32"/>
            <p:cNvSpPr txBox="1"/>
            <p:nvPr/>
          </p:nvSpPr>
          <p:spPr>
            <a:xfrm>
              <a:off x="769035" y="1550225"/>
              <a:ext cx="2312555" cy="531728"/>
            </a:xfrm>
            <a:prstGeom prst="rect">
              <a:avLst/>
            </a:prstGeom>
            <a:noFill/>
          </p:spPr>
          <p:txBody>
            <a:bodyPr wrap="none" rtlCol="0">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grpSp>
      <p:grpSp>
        <p:nvGrpSpPr>
          <p:cNvPr id="83" name="组合 82"/>
          <p:cNvGrpSpPr/>
          <p:nvPr/>
        </p:nvGrpSpPr>
        <p:grpSpPr>
          <a:xfrm>
            <a:off x="5192196" y="2787774"/>
            <a:ext cx="1252012" cy="1584176"/>
            <a:chOff x="791712" y="1787409"/>
            <a:chExt cx="2613137" cy="2280737"/>
          </a:xfrm>
        </p:grpSpPr>
        <p:sp>
          <p:nvSpPr>
            <p:cNvPr id="84" name="矩形 83"/>
            <p:cNvSpPr/>
            <p:nvPr/>
          </p:nvSpPr>
          <p:spPr>
            <a:xfrm>
              <a:off x="906205" y="2694519"/>
              <a:ext cx="2498644" cy="1373627"/>
            </a:xfrm>
            <a:prstGeom prst="rect">
              <a:avLst/>
            </a:prstGeom>
          </p:spPr>
          <p:txBody>
            <a:bodyPr wrap="square">
              <a:spAutoFit/>
            </a:bodyPr>
            <a:lstStyle/>
            <a:p>
              <a:r>
                <a:rPr lang="zh-CN" altLang="en-US" sz="1400" dirty="0">
                  <a:latin typeface="微软雅黑" pitchFamily="34" charset="-122"/>
                  <a:ea typeface="微软雅黑" pitchFamily="34" charset="-122"/>
                </a:rPr>
                <a:t>输入文字内容输入文字内容输入文字内容</a:t>
              </a:r>
            </a:p>
          </p:txBody>
        </p:sp>
        <p:sp>
          <p:nvSpPr>
            <p:cNvPr id="85" name="文本框 39"/>
            <p:cNvSpPr txBox="1"/>
            <p:nvPr/>
          </p:nvSpPr>
          <p:spPr>
            <a:xfrm>
              <a:off x="791712" y="1787409"/>
              <a:ext cx="2312555" cy="531727"/>
            </a:xfrm>
            <a:prstGeom prst="rect">
              <a:avLst/>
            </a:prstGeom>
            <a:noFill/>
          </p:spPr>
          <p:txBody>
            <a:bodyPr wrap="none" rtlCol="0">
              <a:spAutoFit/>
            </a:bodyPr>
            <a:lstStyle/>
            <a:p>
              <a:r>
                <a:rPr lang="zh-CN" altLang="en-US" b="1" dirty="0" smtClean="0">
                  <a:latin typeface="微软雅黑" pitchFamily="34" charset="-122"/>
                  <a:ea typeface="微软雅黑" pitchFamily="34" charset="-122"/>
                </a:rPr>
                <a:t>添加标题</a:t>
              </a:r>
              <a:endParaRPr lang="zh-CN" altLang="en-US" b="1" dirty="0">
                <a:latin typeface="微软雅黑" pitchFamily="34" charset="-122"/>
                <a:ea typeface="微软雅黑" pitchFamily="34" charset="-122"/>
              </a:endParaRPr>
            </a:p>
          </p:txBody>
        </p:sp>
      </p:grpSp>
      <p:grpSp>
        <p:nvGrpSpPr>
          <p:cNvPr id="86" name="组合 85"/>
          <p:cNvGrpSpPr/>
          <p:nvPr/>
        </p:nvGrpSpPr>
        <p:grpSpPr>
          <a:xfrm>
            <a:off x="7136412" y="2763024"/>
            <a:ext cx="1252012" cy="1588576"/>
            <a:chOff x="734868" y="1562175"/>
            <a:chExt cx="2613137" cy="2287073"/>
          </a:xfrm>
        </p:grpSpPr>
        <p:sp>
          <p:nvSpPr>
            <p:cNvPr id="87" name="矩形 86"/>
            <p:cNvSpPr/>
            <p:nvPr/>
          </p:nvSpPr>
          <p:spPr>
            <a:xfrm>
              <a:off x="849361" y="2475620"/>
              <a:ext cx="2498644" cy="1373628"/>
            </a:xfrm>
            <a:prstGeom prst="rect">
              <a:avLst/>
            </a:prstGeom>
          </p:spPr>
          <p:txBody>
            <a:bodyPr wrap="square">
              <a:spAutoFit/>
            </a:bodyPr>
            <a:lstStyle/>
            <a:p>
              <a:r>
                <a:rPr lang="zh-CN" altLang="en-US" sz="1400" dirty="0">
                  <a:solidFill>
                    <a:schemeClr val="bg1"/>
                  </a:solidFill>
                  <a:latin typeface="微软雅黑" pitchFamily="34" charset="-122"/>
                  <a:ea typeface="微软雅黑" pitchFamily="34" charset="-122"/>
                </a:rPr>
                <a:t>输入文字内容输入文字内容输入文字内容</a:t>
              </a:r>
            </a:p>
          </p:txBody>
        </p:sp>
        <p:sp>
          <p:nvSpPr>
            <p:cNvPr id="88" name="文本框 42"/>
            <p:cNvSpPr txBox="1"/>
            <p:nvPr/>
          </p:nvSpPr>
          <p:spPr>
            <a:xfrm>
              <a:off x="734868" y="1562175"/>
              <a:ext cx="2312555" cy="531727"/>
            </a:xfrm>
            <a:prstGeom prst="rect">
              <a:avLst/>
            </a:prstGeom>
            <a:noFill/>
          </p:spPr>
          <p:txBody>
            <a:bodyPr wrap="none" rtlCol="0">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grpSp>
      <p:sp>
        <p:nvSpPr>
          <p:cNvPr id="89" name="TextBox 88"/>
          <p:cNvSpPr txBox="1"/>
          <p:nvPr/>
        </p:nvSpPr>
        <p:spPr>
          <a:xfrm>
            <a:off x="1043608" y="919843"/>
            <a:ext cx="1107996"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第一季度</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90" name="TextBox 89"/>
          <p:cNvSpPr txBox="1"/>
          <p:nvPr/>
        </p:nvSpPr>
        <p:spPr>
          <a:xfrm>
            <a:off x="3203848" y="947832"/>
            <a:ext cx="1107996"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第二季度</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91" name="TextBox 90"/>
          <p:cNvSpPr txBox="1"/>
          <p:nvPr/>
        </p:nvSpPr>
        <p:spPr>
          <a:xfrm>
            <a:off x="5179307" y="915566"/>
            <a:ext cx="1107996"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第</a:t>
            </a:r>
            <a:r>
              <a:rPr lang="zh-CN" altLang="en-US" dirty="0">
                <a:solidFill>
                  <a:schemeClr val="tx1">
                    <a:lumMod val="95000"/>
                    <a:lumOff val="5000"/>
                  </a:schemeClr>
                </a:solidFill>
                <a:latin typeface="微软雅黑" pitchFamily="34" charset="-122"/>
                <a:ea typeface="微软雅黑" pitchFamily="34" charset="-122"/>
              </a:rPr>
              <a:t>三</a:t>
            </a:r>
            <a:r>
              <a:rPr lang="zh-CN" altLang="en-US" dirty="0" smtClean="0">
                <a:solidFill>
                  <a:schemeClr val="tx1">
                    <a:lumMod val="95000"/>
                    <a:lumOff val="5000"/>
                  </a:schemeClr>
                </a:solidFill>
                <a:latin typeface="微软雅黑" pitchFamily="34" charset="-122"/>
                <a:ea typeface="微软雅黑" pitchFamily="34" charset="-122"/>
              </a:rPr>
              <a:t>季度</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92" name="TextBox 91"/>
          <p:cNvSpPr txBox="1"/>
          <p:nvPr/>
        </p:nvSpPr>
        <p:spPr>
          <a:xfrm>
            <a:off x="7131792" y="915566"/>
            <a:ext cx="1107996"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第四季度</a:t>
            </a:r>
            <a:endParaRPr lang="zh-CN" altLang="en-US" dirty="0">
              <a:solidFill>
                <a:schemeClr val="tx1">
                  <a:lumMod val="95000"/>
                  <a:lumOff val="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739777503"/>
      </p:ext>
    </p:extLst>
  </p:cSld>
  <p:clrMapOvr>
    <a:masterClrMapping/>
  </p:clrMapOvr>
  <p:transition spd="slow" advTm="13325">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89"/>
                                        </p:tgtEl>
                                        <p:attrNameLst>
                                          <p:attrName>style.visibility</p:attrName>
                                        </p:attrNameLst>
                                      </p:cBhvr>
                                      <p:to>
                                        <p:strVal val="visible"/>
                                      </p:to>
                                    </p:set>
                                    <p:anim calcmode="lin" valueType="num">
                                      <p:cBhvr additive="base">
                                        <p:cTn id="21" dur="500" fill="hold"/>
                                        <p:tgtEl>
                                          <p:spTgt spid="89"/>
                                        </p:tgtEl>
                                        <p:attrNameLst>
                                          <p:attrName>ppt_x</p:attrName>
                                        </p:attrNameLst>
                                      </p:cBhvr>
                                      <p:tavLst>
                                        <p:tav tm="0">
                                          <p:val>
                                            <p:strVal val="#ppt_x"/>
                                          </p:val>
                                        </p:tav>
                                        <p:tav tm="100000">
                                          <p:val>
                                            <p:strVal val="#ppt_x"/>
                                          </p:val>
                                        </p:tav>
                                      </p:tavLst>
                                    </p:anim>
                                    <p:anim calcmode="lin" valueType="num">
                                      <p:cBhvr additive="base">
                                        <p:cTn id="22" dur="500" fill="hold"/>
                                        <p:tgtEl>
                                          <p:spTgt spid="89"/>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1"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up)">
                                      <p:cBhvr>
                                        <p:cTn id="27" dur="500"/>
                                        <p:tgtEl>
                                          <p:spTgt spid="40"/>
                                        </p:tgtEl>
                                      </p:cBhvr>
                                    </p:animEffect>
                                  </p:childTnLst>
                                </p:cTn>
                              </p:par>
                            </p:childTnLst>
                          </p:cTn>
                        </p:par>
                        <p:par>
                          <p:cTn id="28" fill="hold">
                            <p:stCondLst>
                              <p:cond delay="500"/>
                            </p:stCondLst>
                            <p:childTnLst>
                              <p:par>
                                <p:cTn id="29" presetID="2" presetClass="entr" presetSubtype="4"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500" fill="hold"/>
                                        <p:tgtEl>
                                          <p:spTgt spid="65"/>
                                        </p:tgtEl>
                                        <p:attrNameLst>
                                          <p:attrName>ppt_x</p:attrName>
                                        </p:attrNameLst>
                                      </p:cBhvr>
                                      <p:tavLst>
                                        <p:tav tm="0">
                                          <p:val>
                                            <p:strVal val="#ppt_x"/>
                                          </p:val>
                                        </p:tav>
                                        <p:tav tm="100000">
                                          <p:val>
                                            <p:strVal val="#ppt_x"/>
                                          </p:val>
                                        </p:tav>
                                      </p:tavLst>
                                    </p:anim>
                                    <p:anim calcmode="lin" valueType="num">
                                      <p:cBhvr additive="base">
                                        <p:cTn id="32" dur="500" fill="hold"/>
                                        <p:tgtEl>
                                          <p:spTgt spid="6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500" fill="hold"/>
                                        <p:tgtEl>
                                          <p:spTgt spid="61"/>
                                        </p:tgtEl>
                                        <p:attrNameLst>
                                          <p:attrName>ppt_x</p:attrName>
                                        </p:attrNameLst>
                                      </p:cBhvr>
                                      <p:tavLst>
                                        <p:tav tm="0">
                                          <p:val>
                                            <p:strVal val="#ppt_x"/>
                                          </p:val>
                                        </p:tav>
                                        <p:tav tm="100000">
                                          <p:val>
                                            <p:strVal val="#ppt_x"/>
                                          </p:val>
                                        </p:tav>
                                      </p:tavLst>
                                    </p:anim>
                                    <p:anim calcmode="lin" valueType="num">
                                      <p:cBhvr additive="base">
                                        <p:cTn id="36" dur="500" fill="hold"/>
                                        <p:tgtEl>
                                          <p:spTgt spid="61"/>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left)">
                                      <p:cBhvr>
                                        <p:cTn id="40" dur="500"/>
                                        <p:tgtEl>
                                          <p:spTgt spid="69"/>
                                        </p:tgtEl>
                                      </p:cBhvr>
                                    </p:animEffect>
                                  </p:childTnLst>
                                </p:cTn>
                              </p:par>
                              <p:par>
                                <p:cTn id="41" presetID="22" presetClass="entr" presetSubtype="1" fill="hold" nodeType="withEffect">
                                  <p:stCondLst>
                                    <p:cond delay="500"/>
                                  </p:stCondLst>
                                  <p:childTnLst>
                                    <p:set>
                                      <p:cBhvr>
                                        <p:cTn id="42" dur="1" fill="hold">
                                          <p:stCondLst>
                                            <p:cond delay="0"/>
                                          </p:stCondLst>
                                        </p:cTn>
                                        <p:tgtEl>
                                          <p:spTgt spid="70"/>
                                        </p:tgtEl>
                                        <p:attrNameLst>
                                          <p:attrName>style.visibility</p:attrName>
                                        </p:attrNameLst>
                                      </p:cBhvr>
                                      <p:to>
                                        <p:strVal val="visible"/>
                                      </p:to>
                                    </p:set>
                                    <p:animEffect transition="in" filter="wipe(up)">
                                      <p:cBhvr>
                                        <p:cTn id="43" dur="500"/>
                                        <p:tgtEl>
                                          <p:spTgt spid="70"/>
                                        </p:tgtEl>
                                      </p:cBhvr>
                                    </p:animEffect>
                                  </p:childTnLst>
                                </p:cTn>
                              </p:par>
                            </p:childTnLst>
                          </p:cTn>
                        </p:par>
                        <p:par>
                          <p:cTn id="44" fill="hold">
                            <p:stCondLst>
                              <p:cond delay="2000"/>
                            </p:stCondLst>
                            <p:childTnLst>
                              <p:par>
                                <p:cTn id="45" presetID="2" presetClass="entr" presetSubtype="1" fill="hold" grpId="0" nodeType="afterEffect">
                                  <p:stCondLst>
                                    <p:cond delay="0"/>
                                  </p:stCondLst>
                                  <p:childTnLst>
                                    <p:set>
                                      <p:cBhvr>
                                        <p:cTn id="46" dur="1" fill="hold">
                                          <p:stCondLst>
                                            <p:cond delay="0"/>
                                          </p:stCondLst>
                                        </p:cTn>
                                        <p:tgtEl>
                                          <p:spTgt spid="90"/>
                                        </p:tgtEl>
                                        <p:attrNameLst>
                                          <p:attrName>style.visibility</p:attrName>
                                        </p:attrNameLst>
                                      </p:cBhvr>
                                      <p:to>
                                        <p:strVal val="visible"/>
                                      </p:to>
                                    </p:set>
                                    <p:anim calcmode="lin" valueType="num">
                                      <p:cBhvr additive="base">
                                        <p:cTn id="47" dur="500" fill="hold"/>
                                        <p:tgtEl>
                                          <p:spTgt spid="90"/>
                                        </p:tgtEl>
                                        <p:attrNameLst>
                                          <p:attrName>ppt_x</p:attrName>
                                        </p:attrNameLst>
                                      </p:cBhvr>
                                      <p:tavLst>
                                        <p:tav tm="0">
                                          <p:val>
                                            <p:strVal val="#ppt_x"/>
                                          </p:val>
                                        </p:tav>
                                        <p:tav tm="100000">
                                          <p:val>
                                            <p:strVal val="#ppt_x"/>
                                          </p:val>
                                        </p:tav>
                                      </p:tavLst>
                                    </p:anim>
                                    <p:anim calcmode="lin" valueType="num">
                                      <p:cBhvr additive="base">
                                        <p:cTn id="48" dur="500" fill="hold"/>
                                        <p:tgtEl>
                                          <p:spTgt spid="90"/>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59"/>
                                        </p:tgtEl>
                                        <p:attrNameLst>
                                          <p:attrName>style.visibility</p:attrName>
                                        </p:attrNameLst>
                                      </p:cBhvr>
                                      <p:to>
                                        <p:strVal val="visible"/>
                                      </p:to>
                                    </p:set>
                                    <p:animEffect transition="in" filter="wipe(up)">
                                      <p:cBhvr>
                                        <p:cTn id="53" dur="500"/>
                                        <p:tgtEl>
                                          <p:spTgt spid="59"/>
                                        </p:tgtEl>
                                      </p:cBhvr>
                                    </p:animEffect>
                                  </p:childTnLst>
                                </p:cTn>
                              </p:par>
                            </p:childTnLst>
                          </p:cTn>
                        </p:par>
                        <p:par>
                          <p:cTn id="54" fill="hold">
                            <p:stCondLst>
                              <p:cond delay="500"/>
                            </p:stCondLst>
                            <p:childTnLst>
                              <p:par>
                                <p:cTn id="55" presetID="2" presetClass="entr" presetSubtype="1" fill="hold" grpId="0"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additive="base">
                                        <p:cTn id="57" dur="500" fill="hold"/>
                                        <p:tgtEl>
                                          <p:spTgt spid="66"/>
                                        </p:tgtEl>
                                        <p:attrNameLst>
                                          <p:attrName>ppt_x</p:attrName>
                                        </p:attrNameLst>
                                      </p:cBhvr>
                                      <p:tavLst>
                                        <p:tav tm="0">
                                          <p:val>
                                            <p:strVal val="#ppt_x"/>
                                          </p:val>
                                        </p:tav>
                                        <p:tav tm="100000">
                                          <p:val>
                                            <p:strVal val="#ppt_x"/>
                                          </p:val>
                                        </p:tav>
                                      </p:tavLst>
                                    </p:anim>
                                    <p:anim calcmode="lin" valueType="num">
                                      <p:cBhvr additive="base">
                                        <p:cTn id="58" dur="500" fill="hold"/>
                                        <p:tgtEl>
                                          <p:spTgt spid="66"/>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ppt_x"/>
                                          </p:val>
                                        </p:tav>
                                        <p:tav tm="100000">
                                          <p:val>
                                            <p:strVal val="#ppt_x"/>
                                          </p:val>
                                        </p:tav>
                                      </p:tavLst>
                                    </p:anim>
                                    <p:anim calcmode="lin" valueType="num">
                                      <p:cBhvr additive="base">
                                        <p:cTn id="62" dur="500" fill="hold"/>
                                        <p:tgtEl>
                                          <p:spTgt spid="62"/>
                                        </p:tgtEl>
                                        <p:attrNameLst>
                                          <p:attrName>ppt_y</p:attrName>
                                        </p:attrNameLst>
                                      </p:cBhvr>
                                      <p:tavLst>
                                        <p:tav tm="0">
                                          <p:val>
                                            <p:strVal val="0-#ppt_h/2"/>
                                          </p:val>
                                        </p:tav>
                                        <p:tav tm="100000">
                                          <p:val>
                                            <p:strVal val="#ppt_y"/>
                                          </p:val>
                                        </p:tav>
                                      </p:tavLst>
                                    </p:anim>
                                  </p:childTnLst>
                                </p:cTn>
                              </p:par>
                            </p:childTnLst>
                          </p:cTn>
                        </p:par>
                        <p:par>
                          <p:cTn id="63" fill="hold">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wipe(left)">
                                      <p:cBhvr>
                                        <p:cTn id="66" dur="500"/>
                                        <p:tgtEl>
                                          <p:spTgt spid="77"/>
                                        </p:tgtEl>
                                      </p:cBhvr>
                                    </p:animEffect>
                                  </p:childTnLst>
                                </p:cTn>
                              </p:par>
                              <p:par>
                                <p:cTn id="67" presetID="22" presetClass="entr" presetSubtype="1" fill="hold" nodeType="withEffect">
                                  <p:stCondLst>
                                    <p:cond delay="500"/>
                                  </p:stCondLst>
                                  <p:childTnLst>
                                    <p:set>
                                      <p:cBhvr>
                                        <p:cTn id="68" dur="1" fill="hold">
                                          <p:stCondLst>
                                            <p:cond delay="0"/>
                                          </p:stCondLst>
                                        </p:cTn>
                                        <p:tgtEl>
                                          <p:spTgt spid="80"/>
                                        </p:tgtEl>
                                        <p:attrNameLst>
                                          <p:attrName>style.visibility</p:attrName>
                                        </p:attrNameLst>
                                      </p:cBhvr>
                                      <p:to>
                                        <p:strVal val="visible"/>
                                      </p:to>
                                    </p:set>
                                    <p:animEffect transition="in" filter="wipe(up)">
                                      <p:cBhvr>
                                        <p:cTn id="69" dur="500"/>
                                        <p:tgtEl>
                                          <p:spTgt spid="80"/>
                                        </p:tgtEl>
                                      </p:cBhvr>
                                    </p:animEffect>
                                  </p:childTnLst>
                                </p:cTn>
                              </p:par>
                            </p:childTnLst>
                          </p:cTn>
                        </p:par>
                        <p:par>
                          <p:cTn id="70" fill="hold">
                            <p:stCondLst>
                              <p:cond delay="2000"/>
                            </p:stCondLst>
                            <p:childTnLst>
                              <p:par>
                                <p:cTn id="71" presetID="2" presetClass="entr" presetSubtype="1" fill="hold" grpId="0" nodeType="afterEffect">
                                  <p:stCondLst>
                                    <p:cond delay="0"/>
                                  </p:stCondLst>
                                  <p:childTnLst>
                                    <p:set>
                                      <p:cBhvr>
                                        <p:cTn id="72" dur="1" fill="hold">
                                          <p:stCondLst>
                                            <p:cond delay="0"/>
                                          </p:stCondLst>
                                        </p:cTn>
                                        <p:tgtEl>
                                          <p:spTgt spid="91"/>
                                        </p:tgtEl>
                                        <p:attrNameLst>
                                          <p:attrName>style.visibility</p:attrName>
                                        </p:attrNameLst>
                                      </p:cBhvr>
                                      <p:to>
                                        <p:strVal val="visible"/>
                                      </p:to>
                                    </p:set>
                                    <p:anim calcmode="lin" valueType="num">
                                      <p:cBhvr additive="base">
                                        <p:cTn id="73" dur="500" fill="hold"/>
                                        <p:tgtEl>
                                          <p:spTgt spid="91"/>
                                        </p:tgtEl>
                                        <p:attrNameLst>
                                          <p:attrName>ppt_x</p:attrName>
                                        </p:attrNameLst>
                                      </p:cBhvr>
                                      <p:tavLst>
                                        <p:tav tm="0">
                                          <p:val>
                                            <p:strVal val="#ppt_x"/>
                                          </p:val>
                                        </p:tav>
                                        <p:tav tm="100000">
                                          <p:val>
                                            <p:strVal val="#ppt_x"/>
                                          </p:val>
                                        </p:tav>
                                      </p:tavLst>
                                    </p:anim>
                                    <p:anim calcmode="lin" valueType="num">
                                      <p:cBhvr additive="base">
                                        <p:cTn id="74" dur="500" fill="hold"/>
                                        <p:tgtEl>
                                          <p:spTgt spid="91"/>
                                        </p:tgtEl>
                                        <p:attrNameLst>
                                          <p:attrName>ppt_y</p:attrName>
                                        </p:attrNameLst>
                                      </p:cBhvr>
                                      <p:tavLst>
                                        <p:tav tm="0">
                                          <p:val>
                                            <p:strVal val="0-#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grpId="1" nodeType="click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wipe(up)">
                                      <p:cBhvr>
                                        <p:cTn id="79" dur="500"/>
                                        <p:tgtEl>
                                          <p:spTgt spid="41"/>
                                        </p:tgtEl>
                                      </p:cBhvr>
                                    </p:animEffect>
                                  </p:childTnLst>
                                </p:cTn>
                              </p:par>
                            </p:childTnLst>
                          </p:cTn>
                        </p:par>
                        <p:par>
                          <p:cTn id="80" fill="hold">
                            <p:stCondLst>
                              <p:cond delay="500"/>
                            </p:stCondLst>
                            <p:childTnLst>
                              <p:par>
                                <p:cTn id="81" presetID="2" presetClass="entr" presetSubtype="1"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fill="hold"/>
                                        <p:tgtEl>
                                          <p:spTgt spid="67"/>
                                        </p:tgtEl>
                                        <p:attrNameLst>
                                          <p:attrName>ppt_x</p:attrName>
                                        </p:attrNameLst>
                                      </p:cBhvr>
                                      <p:tavLst>
                                        <p:tav tm="0">
                                          <p:val>
                                            <p:strVal val="#ppt_x"/>
                                          </p:val>
                                        </p:tav>
                                        <p:tav tm="100000">
                                          <p:val>
                                            <p:strVal val="#ppt_x"/>
                                          </p:val>
                                        </p:tav>
                                      </p:tavLst>
                                    </p:anim>
                                    <p:anim calcmode="lin" valueType="num">
                                      <p:cBhvr additive="base">
                                        <p:cTn id="84" dur="500" fill="hold"/>
                                        <p:tgtEl>
                                          <p:spTgt spid="67"/>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additive="base">
                                        <p:cTn id="87" dur="500" fill="hold"/>
                                        <p:tgtEl>
                                          <p:spTgt spid="63"/>
                                        </p:tgtEl>
                                        <p:attrNameLst>
                                          <p:attrName>ppt_x</p:attrName>
                                        </p:attrNameLst>
                                      </p:cBhvr>
                                      <p:tavLst>
                                        <p:tav tm="0">
                                          <p:val>
                                            <p:strVal val="#ppt_x"/>
                                          </p:val>
                                        </p:tav>
                                        <p:tav tm="100000">
                                          <p:val>
                                            <p:strVal val="#ppt_x"/>
                                          </p:val>
                                        </p:tav>
                                      </p:tavLst>
                                    </p:anim>
                                    <p:anim calcmode="lin" valueType="num">
                                      <p:cBhvr additive="base">
                                        <p:cTn id="88" dur="500" fill="hold"/>
                                        <p:tgtEl>
                                          <p:spTgt spid="63"/>
                                        </p:tgtEl>
                                        <p:attrNameLst>
                                          <p:attrName>ppt_y</p:attrName>
                                        </p:attrNameLst>
                                      </p:cBhvr>
                                      <p:tavLst>
                                        <p:tav tm="0">
                                          <p:val>
                                            <p:strVal val="0-#ppt_h/2"/>
                                          </p:val>
                                        </p:tav>
                                        <p:tav tm="100000">
                                          <p:val>
                                            <p:strVal val="#ppt_y"/>
                                          </p:val>
                                        </p:tav>
                                      </p:tavLst>
                                    </p:anim>
                                  </p:childTnLst>
                                </p:cTn>
                              </p:par>
                            </p:childTnLst>
                          </p:cTn>
                        </p:par>
                        <p:par>
                          <p:cTn id="89" fill="hold">
                            <p:stCondLst>
                              <p:cond delay="1000"/>
                            </p:stCondLst>
                            <p:childTnLst>
                              <p:par>
                                <p:cTn id="90" presetID="22" presetClass="entr" presetSubtype="8" fill="hold" grpId="0" nodeType="afterEffect">
                                  <p:stCondLst>
                                    <p:cond delay="0"/>
                                  </p:stCondLst>
                                  <p:childTnLst>
                                    <p:set>
                                      <p:cBhvr>
                                        <p:cTn id="91" dur="1" fill="hold">
                                          <p:stCondLst>
                                            <p:cond delay="0"/>
                                          </p:stCondLst>
                                        </p:cTn>
                                        <p:tgtEl>
                                          <p:spTgt spid="78"/>
                                        </p:tgtEl>
                                        <p:attrNameLst>
                                          <p:attrName>style.visibility</p:attrName>
                                        </p:attrNameLst>
                                      </p:cBhvr>
                                      <p:to>
                                        <p:strVal val="visible"/>
                                      </p:to>
                                    </p:set>
                                    <p:animEffect transition="in" filter="wipe(left)">
                                      <p:cBhvr>
                                        <p:cTn id="92" dur="500"/>
                                        <p:tgtEl>
                                          <p:spTgt spid="78"/>
                                        </p:tgtEl>
                                      </p:cBhvr>
                                    </p:animEffect>
                                  </p:childTnLst>
                                </p:cTn>
                              </p:par>
                              <p:par>
                                <p:cTn id="93" presetID="22" presetClass="entr" presetSubtype="1" fill="hold" nodeType="withEffect">
                                  <p:stCondLst>
                                    <p:cond delay="500"/>
                                  </p:stCondLst>
                                  <p:childTnLst>
                                    <p:set>
                                      <p:cBhvr>
                                        <p:cTn id="94" dur="1" fill="hold">
                                          <p:stCondLst>
                                            <p:cond delay="0"/>
                                          </p:stCondLst>
                                        </p:cTn>
                                        <p:tgtEl>
                                          <p:spTgt spid="83"/>
                                        </p:tgtEl>
                                        <p:attrNameLst>
                                          <p:attrName>style.visibility</p:attrName>
                                        </p:attrNameLst>
                                      </p:cBhvr>
                                      <p:to>
                                        <p:strVal val="visible"/>
                                      </p:to>
                                    </p:set>
                                    <p:animEffect transition="in" filter="wipe(up)">
                                      <p:cBhvr>
                                        <p:cTn id="95" dur="500"/>
                                        <p:tgtEl>
                                          <p:spTgt spid="83"/>
                                        </p:tgtEl>
                                      </p:cBhvr>
                                    </p:animEffect>
                                  </p:childTnLst>
                                </p:cTn>
                              </p:par>
                            </p:childTnLst>
                          </p:cTn>
                        </p:par>
                        <p:par>
                          <p:cTn id="96" fill="hold">
                            <p:stCondLst>
                              <p:cond delay="2000"/>
                            </p:stCondLst>
                            <p:childTnLst>
                              <p:par>
                                <p:cTn id="97" presetID="2" presetClass="entr" presetSubtype="1" fill="hold" grpId="0" nodeType="afterEffect">
                                  <p:stCondLst>
                                    <p:cond delay="0"/>
                                  </p:stCondLst>
                                  <p:childTnLst>
                                    <p:set>
                                      <p:cBhvr>
                                        <p:cTn id="98" dur="1" fill="hold">
                                          <p:stCondLst>
                                            <p:cond delay="0"/>
                                          </p:stCondLst>
                                        </p:cTn>
                                        <p:tgtEl>
                                          <p:spTgt spid="92"/>
                                        </p:tgtEl>
                                        <p:attrNameLst>
                                          <p:attrName>style.visibility</p:attrName>
                                        </p:attrNameLst>
                                      </p:cBhvr>
                                      <p:to>
                                        <p:strVal val="visible"/>
                                      </p:to>
                                    </p:set>
                                    <p:anim calcmode="lin" valueType="num">
                                      <p:cBhvr additive="base">
                                        <p:cTn id="99" dur="500" fill="hold"/>
                                        <p:tgtEl>
                                          <p:spTgt spid="92"/>
                                        </p:tgtEl>
                                        <p:attrNameLst>
                                          <p:attrName>ppt_x</p:attrName>
                                        </p:attrNameLst>
                                      </p:cBhvr>
                                      <p:tavLst>
                                        <p:tav tm="0">
                                          <p:val>
                                            <p:strVal val="#ppt_x"/>
                                          </p:val>
                                        </p:tav>
                                        <p:tav tm="100000">
                                          <p:val>
                                            <p:strVal val="#ppt_x"/>
                                          </p:val>
                                        </p:tav>
                                      </p:tavLst>
                                    </p:anim>
                                    <p:anim calcmode="lin" valueType="num">
                                      <p:cBhvr additive="base">
                                        <p:cTn id="100" dur="500" fill="hold"/>
                                        <p:tgtEl>
                                          <p:spTgt spid="92"/>
                                        </p:tgtEl>
                                        <p:attrNameLst>
                                          <p:attrName>ppt_y</p:attrName>
                                        </p:attrNameLst>
                                      </p:cBhvr>
                                      <p:tavLst>
                                        <p:tav tm="0">
                                          <p:val>
                                            <p:strVal val="0-#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1" nodeType="clickEffect">
                                  <p:stCondLst>
                                    <p:cond delay="0"/>
                                  </p:stCondLst>
                                  <p:childTnLst>
                                    <p:set>
                                      <p:cBhvr>
                                        <p:cTn id="104" dur="1" fill="hold">
                                          <p:stCondLst>
                                            <p:cond delay="0"/>
                                          </p:stCondLst>
                                        </p:cTn>
                                        <p:tgtEl>
                                          <p:spTgt spid="60"/>
                                        </p:tgtEl>
                                        <p:attrNameLst>
                                          <p:attrName>style.visibility</p:attrName>
                                        </p:attrNameLst>
                                      </p:cBhvr>
                                      <p:to>
                                        <p:strVal val="visible"/>
                                      </p:to>
                                    </p:set>
                                    <p:animEffect transition="in" filter="wipe(up)">
                                      <p:cBhvr>
                                        <p:cTn id="105" dur="500"/>
                                        <p:tgtEl>
                                          <p:spTgt spid="60"/>
                                        </p:tgtEl>
                                      </p:cBhvr>
                                    </p:animEffect>
                                  </p:childTnLst>
                                </p:cTn>
                              </p:par>
                            </p:childTnLst>
                          </p:cTn>
                        </p:par>
                        <p:par>
                          <p:cTn id="106" fill="hold">
                            <p:stCondLst>
                              <p:cond delay="500"/>
                            </p:stCondLst>
                            <p:childTnLst>
                              <p:par>
                                <p:cTn id="107" presetID="2" presetClass="entr" presetSubtype="1" fill="hold" grpId="0" nodeType="afterEffect">
                                  <p:stCondLst>
                                    <p:cond delay="0"/>
                                  </p:stCondLst>
                                  <p:childTnLst>
                                    <p:set>
                                      <p:cBhvr>
                                        <p:cTn id="108" dur="1" fill="hold">
                                          <p:stCondLst>
                                            <p:cond delay="0"/>
                                          </p:stCondLst>
                                        </p:cTn>
                                        <p:tgtEl>
                                          <p:spTgt spid="68"/>
                                        </p:tgtEl>
                                        <p:attrNameLst>
                                          <p:attrName>style.visibility</p:attrName>
                                        </p:attrNameLst>
                                      </p:cBhvr>
                                      <p:to>
                                        <p:strVal val="visible"/>
                                      </p:to>
                                    </p:set>
                                    <p:anim calcmode="lin" valueType="num">
                                      <p:cBhvr additive="base">
                                        <p:cTn id="109" dur="500" fill="hold"/>
                                        <p:tgtEl>
                                          <p:spTgt spid="68"/>
                                        </p:tgtEl>
                                        <p:attrNameLst>
                                          <p:attrName>ppt_x</p:attrName>
                                        </p:attrNameLst>
                                      </p:cBhvr>
                                      <p:tavLst>
                                        <p:tav tm="0">
                                          <p:val>
                                            <p:strVal val="#ppt_x"/>
                                          </p:val>
                                        </p:tav>
                                        <p:tav tm="100000">
                                          <p:val>
                                            <p:strVal val="#ppt_x"/>
                                          </p:val>
                                        </p:tav>
                                      </p:tavLst>
                                    </p:anim>
                                    <p:anim calcmode="lin" valueType="num">
                                      <p:cBhvr additive="base">
                                        <p:cTn id="110" dur="500" fill="hold"/>
                                        <p:tgtEl>
                                          <p:spTgt spid="68"/>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4"/>
                                        </p:tgtEl>
                                        <p:attrNameLst>
                                          <p:attrName>style.visibility</p:attrName>
                                        </p:attrNameLst>
                                      </p:cBhvr>
                                      <p:to>
                                        <p:strVal val="visible"/>
                                      </p:to>
                                    </p:set>
                                    <p:anim calcmode="lin" valueType="num">
                                      <p:cBhvr additive="base">
                                        <p:cTn id="113" dur="500" fill="hold"/>
                                        <p:tgtEl>
                                          <p:spTgt spid="64"/>
                                        </p:tgtEl>
                                        <p:attrNameLst>
                                          <p:attrName>ppt_x</p:attrName>
                                        </p:attrNameLst>
                                      </p:cBhvr>
                                      <p:tavLst>
                                        <p:tav tm="0">
                                          <p:val>
                                            <p:strVal val="#ppt_x"/>
                                          </p:val>
                                        </p:tav>
                                        <p:tav tm="100000">
                                          <p:val>
                                            <p:strVal val="#ppt_x"/>
                                          </p:val>
                                        </p:tav>
                                      </p:tavLst>
                                    </p:anim>
                                    <p:anim calcmode="lin" valueType="num">
                                      <p:cBhvr additive="base">
                                        <p:cTn id="114" dur="500" fill="hold"/>
                                        <p:tgtEl>
                                          <p:spTgt spid="64"/>
                                        </p:tgtEl>
                                        <p:attrNameLst>
                                          <p:attrName>ppt_y</p:attrName>
                                        </p:attrNameLst>
                                      </p:cBhvr>
                                      <p:tavLst>
                                        <p:tav tm="0">
                                          <p:val>
                                            <p:strVal val="0-#ppt_h/2"/>
                                          </p:val>
                                        </p:tav>
                                        <p:tav tm="100000">
                                          <p:val>
                                            <p:strVal val="#ppt_y"/>
                                          </p:val>
                                        </p:tav>
                                      </p:tavLst>
                                    </p:anim>
                                  </p:childTnLst>
                                </p:cTn>
                              </p:par>
                            </p:childTnLst>
                          </p:cTn>
                        </p:par>
                        <p:par>
                          <p:cTn id="115" fill="hold">
                            <p:stCondLst>
                              <p:cond delay="1000"/>
                            </p:stCondLst>
                            <p:childTnLst>
                              <p:par>
                                <p:cTn id="116" presetID="22" presetClass="entr" presetSubtype="8" fill="hold" grpId="0" nodeType="afterEffect">
                                  <p:stCondLst>
                                    <p:cond delay="0"/>
                                  </p:stCondLst>
                                  <p:childTnLst>
                                    <p:set>
                                      <p:cBhvr>
                                        <p:cTn id="117" dur="1" fill="hold">
                                          <p:stCondLst>
                                            <p:cond delay="0"/>
                                          </p:stCondLst>
                                        </p:cTn>
                                        <p:tgtEl>
                                          <p:spTgt spid="79"/>
                                        </p:tgtEl>
                                        <p:attrNameLst>
                                          <p:attrName>style.visibility</p:attrName>
                                        </p:attrNameLst>
                                      </p:cBhvr>
                                      <p:to>
                                        <p:strVal val="visible"/>
                                      </p:to>
                                    </p:set>
                                    <p:animEffect transition="in" filter="wipe(left)">
                                      <p:cBhvr>
                                        <p:cTn id="118" dur="500"/>
                                        <p:tgtEl>
                                          <p:spTgt spid="79"/>
                                        </p:tgtEl>
                                      </p:cBhvr>
                                    </p:animEffect>
                                  </p:childTnLst>
                                </p:cTn>
                              </p:par>
                              <p:par>
                                <p:cTn id="119" presetID="22" presetClass="entr" presetSubtype="1" fill="hold" nodeType="withEffect">
                                  <p:stCondLst>
                                    <p:cond delay="500"/>
                                  </p:stCondLst>
                                  <p:childTnLst>
                                    <p:set>
                                      <p:cBhvr>
                                        <p:cTn id="120" dur="1" fill="hold">
                                          <p:stCondLst>
                                            <p:cond delay="0"/>
                                          </p:stCondLst>
                                        </p:cTn>
                                        <p:tgtEl>
                                          <p:spTgt spid="86"/>
                                        </p:tgtEl>
                                        <p:attrNameLst>
                                          <p:attrName>style.visibility</p:attrName>
                                        </p:attrNameLst>
                                      </p:cBhvr>
                                      <p:to>
                                        <p:strVal val="visible"/>
                                      </p:to>
                                    </p:set>
                                    <p:animEffect transition="in" filter="wipe(up)">
                                      <p:cBhvr>
                                        <p:cTn id="121"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40" grpId="1" animBg="1"/>
      <p:bldP spid="41" grpId="1" animBg="1"/>
      <p:bldP spid="59" grpId="0" animBg="1"/>
      <p:bldP spid="60" grpId="1" animBg="1"/>
      <p:bldP spid="61" grpId="0" animBg="1"/>
      <p:bldP spid="62" grpId="0" animBg="1"/>
      <p:bldP spid="63" grpId="0" animBg="1"/>
      <p:bldP spid="64" grpId="0" animBg="1"/>
      <p:bldP spid="65" grpId="0"/>
      <p:bldP spid="66" grpId="0"/>
      <p:bldP spid="67" grpId="0"/>
      <p:bldP spid="68" grpId="0"/>
      <p:bldP spid="69" grpId="0" animBg="1"/>
      <p:bldP spid="77" grpId="0" animBg="1"/>
      <p:bldP spid="78" grpId="0" animBg="1"/>
      <p:bldP spid="79" grpId="0" animBg="1"/>
      <p:bldP spid="89" grpId="0"/>
      <p:bldP spid="90" grpId="0"/>
      <p:bldP spid="91" grpId="0"/>
      <p:bldP spid="9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136341" y="699542"/>
            <a:ext cx="2646878" cy="584775"/>
          </a:xfrm>
          <a:prstGeom prst="rect">
            <a:avLst/>
          </a:prstGeom>
          <a:noFill/>
        </p:spPr>
        <p:txBody>
          <a:bodyPr wrap="none" rtlCol="0">
            <a:spAutoFit/>
          </a:bodyPr>
          <a:lstStyle/>
          <a:p>
            <a:r>
              <a:rPr lang="zh-CN" altLang="en-US" sz="3200" b="1" dirty="0" smtClean="0">
                <a:solidFill>
                  <a:srgbClr val="C00000"/>
                </a:solidFill>
                <a:latin typeface="微软雅黑" pitchFamily="34" charset="-122"/>
                <a:ea typeface="微软雅黑" pitchFamily="34" charset="-122"/>
              </a:rPr>
              <a:t>工作完成情况</a:t>
            </a:r>
            <a:endParaRPr lang="zh-CN" altLang="en-US" sz="3200" b="1" dirty="0">
              <a:solidFill>
                <a:srgbClr val="C00000"/>
              </a:solidFill>
              <a:latin typeface="微软雅黑" pitchFamily="34" charset="-122"/>
              <a:ea typeface="微软雅黑"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05863"/>
            <a:ext cx="1236749" cy="1225948"/>
          </a:xfrm>
          <a:prstGeom prst="rect">
            <a:avLst/>
          </a:prstGeom>
        </p:spPr>
      </p:pic>
      <p:sp>
        <p:nvSpPr>
          <p:cNvPr id="24" name="TextBox 23"/>
          <p:cNvSpPr txBox="1"/>
          <p:nvPr/>
        </p:nvSpPr>
        <p:spPr>
          <a:xfrm>
            <a:off x="2219668" y="1273377"/>
            <a:ext cx="984180"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PART 02</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267744"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452372"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2267744"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452372"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904" y="771550"/>
            <a:ext cx="199331" cy="204647"/>
          </a:xfrm>
          <a:prstGeom prst="rect">
            <a:avLst/>
          </a:prstGeom>
          <a:effectLst>
            <a:outerShdw blurRad="50800" dist="38100" dir="5400000" algn="t" rotWithShape="0">
              <a:prstClr val="black">
                <a:alpha val="40000"/>
              </a:prstClr>
            </a:outerShdw>
          </a:effectLst>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965" y="1049606"/>
            <a:ext cx="199331" cy="204647"/>
          </a:xfrm>
          <a:prstGeom prst="rect">
            <a:avLst/>
          </a:prstGeom>
          <a:effectLst>
            <a:outerShdw blurRad="50800" dist="38100" dir="5400000" algn="t" rotWithShape="0">
              <a:prstClr val="black">
                <a:alpha val="40000"/>
              </a:prstClr>
            </a:outerShdw>
          </a:effec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17184">
            <a:off x="1584381" y="873873"/>
            <a:ext cx="199331" cy="204647"/>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757362">
            <a:off x="1457866" y="738654"/>
            <a:ext cx="199331" cy="204647"/>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9965">
            <a:off x="1217330" y="942399"/>
            <a:ext cx="199331" cy="204647"/>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26030">
            <a:off x="1332998" y="1077240"/>
            <a:ext cx="199331" cy="204647"/>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2267744"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452372"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365871303"/>
      </p:ext>
    </p:extLst>
  </p:cSld>
  <p:clrMapOvr>
    <a:masterClrMapping/>
  </p:clrMapOvr>
  <mc:AlternateContent xmlns:mc="http://schemas.openxmlformats.org/markup-compatibility/2006" xmlns:p14="http://schemas.microsoft.com/office/powerpoint/2010/main">
    <mc:Choice Requires="p14">
      <p:transition spd="slow" p14:dur="1200" advTm="6208">
        <p14:prism/>
      </p:transition>
    </mc:Choice>
    <mc:Fallback xmlns="">
      <p:transition spd="slow" advTm="620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4.50448E-6 L 0.08194 0.24637 " pathEditMode="relative" rAng="0" ptsTypes="AA">
                                      <p:cBhvr>
                                        <p:cTn id="44" dur="2000" fill="hold"/>
                                        <p:tgtEl>
                                          <p:spTgt spid="6"/>
                                        </p:tgtEl>
                                        <p:attrNameLst>
                                          <p:attrName>ppt_x</p:attrName>
                                          <p:attrName>ppt_y</p:attrName>
                                        </p:attrNameLst>
                                      </p:cBhvr>
                                      <p:rCtr x="4097" y="12319"/>
                                    </p:animMotion>
                                  </p:childTnLst>
                                </p:cTn>
                              </p:par>
                              <p:par>
                                <p:cTn id="45" presetID="42" presetClass="path" presetSubtype="0" accel="50000" decel="50000" fill="hold" nodeType="withEffect">
                                  <p:stCondLst>
                                    <p:cond delay="0"/>
                                  </p:stCondLst>
                                  <p:childTnLst>
                                    <p:animMotion origin="layout" path="M -2.5E-6 -2.01297E-6 L 0.29827 0.25286 " pathEditMode="relative" rAng="0" ptsTypes="AA">
                                      <p:cBhvr>
                                        <p:cTn id="46" dur="2000" fill="hold"/>
                                        <p:tgtEl>
                                          <p:spTgt spid="32"/>
                                        </p:tgtEl>
                                        <p:attrNameLst>
                                          <p:attrName>ppt_x</p:attrName>
                                          <p:attrName>ppt_y</p:attrName>
                                        </p:attrNameLst>
                                      </p:cBhvr>
                                      <p:rCtr x="14913" y="12627"/>
                                    </p:animMotion>
                                  </p:childTnLst>
                                </p:cTn>
                              </p:par>
                              <p:par>
                                <p:cTn id="47" presetID="42" presetClass="path" presetSubtype="0" accel="50000" decel="50000" fill="hold" nodeType="withEffect">
                                  <p:stCondLst>
                                    <p:cond delay="0"/>
                                  </p:stCondLst>
                                  <p:childTnLst>
                                    <p:animMotion origin="layout" path="M 2.77778E-7 2.24452E-6 L 0.08663 0.32232 " pathEditMode="relative" rAng="0" ptsTypes="AA">
                                      <p:cBhvr>
                                        <p:cTn id="48" dur="2000" fill="hold"/>
                                        <p:tgtEl>
                                          <p:spTgt spid="33"/>
                                        </p:tgtEl>
                                        <p:attrNameLst>
                                          <p:attrName>ppt_x</p:attrName>
                                          <p:attrName>ppt_y</p:attrName>
                                        </p:attrNameLst>
                                      </p:cBhvr>
                                      <p:rCtr x="4323" y="16116"/>
                                    </p:animMotion>
                                  </p:childTnLst>
                                </p:cTn>
                              </p:par>
                              <p:par>
                                <p:cTn id="49" presetID="42" presetClass="path" presetSubtype="0" accel="50000" decel="50000" fill="hold" nodeType="withEffect">
                                  <p:stCondLst>
                                    <p:cond delay="0"/>
                                  </p:stCondLst>
                                  <p:childTnLst>
                                    <p:animMotion origin="layout" path="M -1.38889E-6 -4.68046E-6 L 0.28438 0.32449 " pathEditMode="relative" rAng="0" ptsTypes="AA">
                                      <p:cBhvr>
                                        <p:cTn id="50" dur="2000" fill="hold"/>
                                        <p:tgtEl>
                                          <p:spTgt spid="31"/>
                                        </p:tgtEl>
                                        <p:attrNameLst>
                                          <p:attrName>ppt_x</p:attrName>
                                          <p:attrName>ppt_y</p:attrName>
                                        </p:attrNameLst>
                                      </p:cBhvr>
                                      <p:rCtr x="14219" y="16209"/>
                                    </p:animMotion>
                                  </p:childTnLst>
                                </p:cTn>
                              </p:par>
                              <p:par>
                                <p:cTn id="51" presetID="42" presetClass="path" presetSubtype="0" accel="50000" decel="50000" fill="hold" nodeType="withEffect">
                                  <p:stCondLst>
                                    <p:cond delay="0"/>
                                  </p:stCondLst>
                                  <p:childTnLst>
                                    <p:animMotion origin="layout" path="M 2.77778E-6 -1.78759E-6 L 0.07569 0.41093 " pathEditMode="relative" rAng="0" ptsTypes="AA">
                                      <p:cBhvr>
                                        <p:cTn id="52" dur="2000" fill="hold"/>
                                        <p:tgtEl>
                                          <p:spTgt spid="34"/>
                                        </p:tgtEl>
                                        <p:attrNameLst>
                                          <p:attrName>ppt_x</p:attrName>
                                          <p:attrName>ppt_y</p:attrName>
                                        </p:attrNameLst>
                                      </p:cBhvr>
                                      <p:rCtr x="3785" y="20531"/>
                                    </p:animMotion>
                                  </p:childTnLst>
                                </p:cTn>
                              </p:par>
                              <p:par>
                                <p:cTn id="53" presetID="42" presetClass="path" presetSubtype="0" accel="50000" decel="50000" fill="hold" nodeType="withEffect">
                                  <p:stCondLst>
                                    <p:cond delay="0"/>
                                  </p:stCondLst>
                                  <p:childTnLst>
                                    <p:animMotion origin="layout" path="M 2.77778E-7 -4.51683E-6 L 0.29167 0.41649 " pathEditMode="relative" rAng="0" ptsTypes="AA">
                                      <p:cBhvr>
                                        <p:cTn id="54" dur="2000" fill="hold"/>
                                        <p:tgtEl>
                                          <p:spTgt spid="30"/>
                                        </p:tgtEl>
                                        <p:attrNameLst>
                                          <p:attrName>ppt_x</p:attrName>
                                          <p:attrName>ppt_y</p:attrName>
                                        </p:attrNameLst>
                                      </p:cBhvr>
                                      <p:rCtr x="14583" y="20809"/>
                                    </p:animMotion>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p:bldP spid="25" grpId="0"/>
      <p:bldP spid="27" grpId="0"/>
      <p:bldP spid="28" grpId="0"/>
      <p:bldP spid="29" grpId="0"/>
      <p:bldP spid="35"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904733"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输入文字</a:t>
            </a:r>
            <a:r>
              <a:rPr lang="zh-CN" altLang="en-US" dirty="0" smtClean="0">
                <a:solidFill>
                  <a:schemeClr val="tx1">
                    <a:lumMod val="75000"/>
                    <a:lumOff val="25000"/>
                  </a:schemeClr>
                </a:solidFill>
              </a:rPr>
              <a:t>内容</a:t>
            </a:r>
            <a:r>
              <a:rPr lang="zh-CN" altLang="en-US" dirty="0">
                <a:solidFill>
                  <a:schemeClr val="tx1">
                    <a:lumMod val="75000"/>
                    <a:lumOff val="25000"/>
                  </a:schemeClr>
                </a:solidFill>
              </a:rPr>
              <a:t>输入文字</a:t>
            </a:r>
            <a:r>
              <a:rPr lang="zh-CN" altLang="en-US" dirty="0" smtClean="0">
                <a:solidFill>
                  <a:schemeClr val="tx1">
                    <a:lumMod val="75000"/>
                    <a:lumOff val="25000"/>
                  </a:schemeClr>
                </a:solidFill>
              </a:rPr>
              <a:t>内容输入</a:t>
            </a:r>
            <a:r>
              <a:rPr lang="zh-CN" altLang="en-US" dirty="0">
                <a:solidFill>
                  <a:schemeClr val="tx1">
                    <a:lumMod val="75000"/>
                    <a:lumOff val="25000"/>
                  </a:schemeClr>
                </a:solidFill>
              </a:rPr>
              <a:t>文字</a:t>
            </a:r>
            <a:r>
              <a:rPr lang="zh-CN" altLang="en-US" dirty="0" smtClean="0">
                <a:solidFill>
                  <a:schemeClr val="tx1">
                    <a:lumMod val="75000"/>
                    <a:lumOff val="25000"/>
                  </a:schemeClr>
                </a:solidFill>
              </a:rPr>
              <a:t>内容</a:t>
            </a:r>
            <a:r>
              <a:rPr lang="zh-CN" altLang="en-US" dirty="0">
                <a:solidFill>
                  <a:schemeClr val="tx1">
                    <a:lumMod val="75000"/>
                    <a:lumOff val="25000"/>
                  </a:schemeClr>
                </a:solidFill>
              </a:rPr>
              <a:t>输入文字</a:t>
            </a:r>
            <a:r>
              <a:rPr lang="zh-CN" altLang="en-US" dirty="0" smtClean="0">
                <a:solidFill>
                  <a:schemeClr val="tx1">
                    <a:lumMod val="75000"/>
                    <a:lumOff val="25000"/>
                  </a:schemeClr>
                </a:solidFill>
              </a:rPr>
              <a:t>内容</a:t>
            </a:r>
            <a:r>
              <a:rPr lang="zh-CN" altLang="en-US" dirty="0">
                <a:solidFill>
                  <a:schemeClr val="tx1">
                    <a:lumMod val="75000"/>
                    <a:lumOff val="25000"/>
                  </a:schemeClr>
                </a:solidFill>
              </a:rPr>
              <a:t>输入文字</a:t>
            </a:r>
            <a:r>
              <a:rPr lang="zh-CN" altLang="en-US" dirty="0" smtClean="0">
                <a:solidFill>
                  <a:schemeClr val="tx1">
                    <a:lumMod val="75000"/>
                    <a:lumOff val="25000"/>
                  </a:schemeClr>
                </a:solidFill>
              </a:rPr>
              <a:t>内容</a:t>
            </a:r>
            <a:r>
              <a:rPr lang="zh-CN" altLang="en-US" dirty="0">
                <a:solidFill>
                  <a:schemeClr val="tx1">
                    <a:lumMod val="75000"/>
                    <a:lumOff val="25000"/>
                  </a:schemeClr>
                </a:solidFill>
              </a:rPr>
              <a:t>输入文字内容输入文字内容</a:t>
            </a:r>
          </a:p>
        </p:txBody>
      </p:sp>
      <p:sp>
        <p:nvSpPr>
          <p:cNvPr id="142" name="TextBox 141"/>
          <p:cNvSpPr txBox="1"/>
          <p:nvPr/>
        </p:nvSpPr>
        <p:spPr>
          <a:xfrm>
            <a:off x="2912509" y="343584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输入文字内容输入文字内容输入文字内容输入文字内容输入文字内容输入文字内容输入文字内容</a:t>
            </a:r>
          </a:p>
        </p:txBody>
      </p:sp>
      <p:sp>
        <p:nvSpPr>
          <p:cNvPr id="143" name="TextBox 142"/>
          <p:cNvSpPr txBox="1"/>
          <p:nvPr/>
        </p:nvSpPr>
        <p:spPr>
          <a:xfrm>
            <a:off x="4907111"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输入文字内容输入文字内容输入文字内容输入文字内容输入文字内容输入文字内容输入文字内容</a:t>
            </a:r>
          </a:p>
        </p:txBody>
      </p:sp>
      <p:sp>
        <p:nvSpPr>
          <p:cNvPr id="144" name="TextBox 143"/>
          <p:cNvSpPr txBox="1"/>
          <p:nvPr/>
        </p:nvSpPr>
        <p:spPr>
          <a:xfrm>
            <a:off x="6870379" y="3443811"/>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输入文字内容输入文字内容输入文字内容输入文字内容输入文字内容输入文字内容输入文字内容</a:t>
            </a:r>
          </a:p>
        </p:txBody>
      </p:sp>
      <p:grpSp>
        <p:nvGrpSpPr>
          <p:cNvPr id="146" name="组合 145"/>
          <p:cNvGrpSpPr/>
          <p:nvPr/>
        </p:nvGrpSpPr>
        <p:grpSpPr>
          <a:xfrm>
            <a:off x="783076" y="1491630"/>
            <a:ext cx="1697385" cy="1697385"/>
            <a:chOff x="1278794" y="3334906"/>
            <a:chExt cx="914014" cy="914014"/>
          </a:xfrm>
        </p:grpSpPr>
        <p:grpSp>
          <p:nvGrpSpPr>
            <p:cNvPr id="147" name="组合 14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50" name="椭圆 14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8" name="TextBox 147"/>
            <p:cNvSpPr txBox="1"/>
            <p:nvPr/>
          </p:nvSpPr>
          <p:spPr>
            <a:xfrm>
              <a:off x="1436507" y="3742514"/>
              <a:ext cx="596638" cy="198879"/>
            </a:xfrm>
            <a:prstGeom prst="rect">
              <a:avLst/>
            </a:prstGeom>
            <a:noFill/>
          </p:spPr>
          <p:txBody>
            <a:bodyPr wrap="none" rtlCol="0">
              <a:spAutoFit/>
            </a:bodyPr>
            <a:lstStyle/>
            <a:p>
              <a:pPr algn="ctr"/>
              <a:r>
                <a:rPr lang="zh-CN" altLang="en-US" b="1" dirty="0" smtClean="0">
                  <a:solidFill>
                    <a:srgbClr val="4BACC6"/>
                  </a:solidFill>
                  <a:latin typeface="微软雅黑" pitchFamily="34" charset="-122"/>
                  <a:ea typeface="微软雅黑" pitchFamily="34" charset="-122"/>
                </a:rPr>
                <a:t>输入标题</a:t>
              </a:r>
              <a:endParaRPr lang="zh-CN" altLang="en-US" b="1" dirty="0">
                <a:solidFill>
                  <a:srgbClr val="4BACC6"/>
                </a:solidFill>
                <a:latin typeface="微软雅黑" pitchFamily="34" charset="-122"/>
                <a:ea typeface="微软雅黑" pitchFamily="34" charset="-122"/>
              </a:endParaRPr>
            </a:p>
          </p:txBody>
        </p:sp>
      </p:grpSp>
      <p:grpSp>
        <p:nvGrpSpPr>
          <p:cNvPr id="151" name="组合 150"/>
          <p:cNvGrpSpPr/>
          <p:nvPr/>
        </p:nvGrpSpPr>
        <p:grpSpPr>
          <a:xfrm>
            <a:off x="2746134" y="1495340"/>
            <a:ext cx="1697385" cy="1697385"/>
            <a:chOff x="1278794" y="3334906"/>
            <a:chExt cx="914014" cy="914014"/>
          </a:xfrm>
        </p:grpSpPr>
        <p:grpSp>
          <p:nvGrpSpPr>
            <p:cNvPr id="152" name="组合 151"/>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4" name="同心圆 1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55" name="椭圆 1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53" name="TextBox 152"/>
            <p:cNvSpPr txBox="1"/>
            <p:nvPr/>
          </p:nvSpPr>
          <p:spPr>
            <a:xfrm>
              <a:off x="1436506" y="3740516"/>
              <a:ext cx="596638" cy="198879"/>
            </a:xfrm>
            <a:prstGeom prst="rect">
              <a:avLst/>
            </a:prstGeom>
            <a:noFill/>
          </p:spPr>
          <p:txBody>
            <a:bodyPr wrap="none" rtlCol="0">
              <a:spAutoFit/>
            </a:bodyPr>
            <a:lstStyle/>
            <a:p>
              <a:pPr algn="ctr"/>
              <a:r>
                <a:rPr lang="zh-CN" altLang="en-US" b="1" dirty="0" smtClean="0">
                  <a:solidFill>
                    <a:srgbClr val="8064A2"/>
                  </a:solidFill>
                  <a:latin typeface="微软雅黑" pitchFamily="34" charset="-122"/>
                  <a:ea typeface="微软雅黑" pitchFamily="34" charset="-122"/>
                </a:rPr>
                <a:t>输入标题</a:t>
              </a:r>
              <a:endParaRPr lang="zh-CN" altLang="en-US" b="1" dirty="0">
                <a:solidFill>
                  <a:srgbClr val="8064A2"/>
                </a:solidFill>
                <a:latin typeface="微软雅黑" pitchFamily="34" charset="-122"/>
                <a:ea typeface="微软雅黑" pitchFamily="34" charset="-122"/>
              </a:endParaRPr>
            </a:p>
          </p:txBody>
        </p:sp>
      </p:grpSp>
      <p:grpSp>
        <p:nvGrpSpPr>
          <p:cNvPr id="156" name="组合 155"/>
          <p:cNvGrpSpPr/>
          <p:nvPr/>
        </p:nvGrpSpPr>
        <p:grpSpPr>
          <a:xfrm>
            <a:off x="4688516" y="1491630"/>
            <a:ext cx="1697385" cy="1697385"/>
            <a:chOff x="1278794" y="3334906"/>
            <a:chExt cx="914014" cy="914014"/>
          </a:xfrm>
        </p:grpSpPr>
        <p:grpSp>
          <p:nvGrpSpPr>
            <p:cNvPr id="157" name="组合 15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9" name="同心圆 1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0" name="椭圆 1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58" name="TextBox 157"/>
            <p:cNvSpPr txBox="1"/>
            <p:nvPr/>
          </p:nvSpPr>
          <p:spPr>
            <a:xfrm>
              <a:off x="1436506" y="3742514"/>
              <a:ext cx="596638" cy="198879"/>
            </a:xfrm>
            <a:prstGeom prst="rect">
              <a:avLst/>
            </a:prstGeom>
            <a:noFill/>
          </p:spPr>
          <p:txBody>
            <a:bodyPr wrap="none" rtlCol="0">
              <a:spAutoFit/>
            </a:bodyPr>
            <a:lstStyle/>
            <a:p>
              <a:pPr algn="ctr"/>
              <a:r>
                <a:rPr lang="zh-CN" altLang="en-US" b="1" dirty="0" smtClean="0">
                  <a:solidFill>
                    <a:srgbClr val="C00000"/>
                  </a:solidFill>
                  <a:latin typeface="微软雅黑" pitchFamily="34" charset="-122"/>
                  <a:ea typeface="微软雅黑" pitchFamily="34" charset="-122"/>
                </a:rPr>
                <a:t>输入标题</a:t>
              </a:r>
              <a:endParaRPr lang="zh-CN" altLang="en-US" b="1" dirty="0">
                <a:solidFill>
                  <a:srgbClr val="C00000"/>
                </a:solidFill>
                <a:latin typeface="微软雅黑" pitchFamily="34" charset="-122"/>
                <a:ea typeface="微软雅黑" pitchFamily="34" charset="-122"/>
              </a:endParaRPr>
            </a:p>
          </p:txBody>
        </p:sp>
      </p:grpSp>
      <p:grpSp>
        <p:nvGrpSpPr>
          <p:cNvPr id="161" name="组合 160"/>
          <p:cNvGrpSpPr/>
          <p:nvPr/>
        </p:nvGrpSpPr>
        <p:grpSpPr>
          <a:xfrm>
            <a:off x="6619031" y="1498505"/>
            <a:ext cx="1697385" cy="1697385"/>
            <a:chOff x="1278794" y="3334906"/>
            <a:chExt cx="914014" cy="914014"/>
          </a:xfrm>
        </p:grpSpPr>
        <p:grpSp>
          <p:nvGrpSpPr>
            <p:cNvPr id="162" name="组合 161"/>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64" name="同心圆 1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5" name="椭圆 16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63" name="TextBox 162"/>
            <p:cNvSpPr txBox="1"/>
            <p:nvPr/>
          </p:nvSpPr>
          <p:spPr>
            <a:xfrm>
              <a:off x="1436506" y="3738812"/>
              <a:ext cx="596638" cy="198879"/>
            </a:xfrm>
            <a:prstGeom prst="rect">
              <a:avLst/>
            </a:prstGeom>
            <a:noFill/>
          </p:spPr>
          <p:txBody>
            <a:bodyPr wrap="none" rtlCol="0">
              <a:spAutoFit/>
            </a:bodyPr>
            <a:lstStyle/>
            <a:p>
              <a:pPr algn="ctr"/>
              <a:r>
                <a:rPr lang="zh-CN" altLang="en-US" b="1" dirty="0" smtClean="0">
                  <a:solidFill>
                    <a:srgbClr val="9BBB59"/>
                  </a:solidFill>
                  <a:latin typeface="微软雅黑" pitchFamily="34" charset="-122"/>
                  <a:ea typeface="微软雅黑" pitchFamily="34" charset="-122"/>
                </a:rPr>
                <a:t>输入标题</a:t>
              </a:r>
              <a:endParaRPr lang="zh-CN" altLang="en-US" b="1" dirty="0">
                <a:solidFill>
                  <a:srgbClr val="9BBB59"/>
                </a:solidFill>
                <a:latin typeface="微软雅黑" pitchFamily="34" charset="-122"/>
                <a:ea typeface="微软雅黑" pitchFamily="34" charset="-122"/>
              </a:endParaRPr>
            </a:p>
          </p:txBody>
        </p:sp>
      </p:grpSp>
      <p:sp>
        <p:nvSpPr>
          <p:cNvPr id="166" name="椭圆 165"/>
          <p:cNvSpPr/>
          <p:nvPr/>
        </p:nvSpPr>
        <p:spPr>
          <a:xfrm>
            <a:off x="1334348" y="1278314"/>
            <a:ext cx="645364" cy="645364"/>
          </a:xfrm>
          <a:prstGeom prst="ellipse">
            <a:avLst/>
          </a:prstGeom>
          <a:solidFill>
            <a:srgbClr val="4BACC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67" name="椭圆 166"/>
          <p:cNvSpPr/>
          <p:nvPr/>
        </p:nvSpPr>
        <p:spPr>
          <a:xfrm>
            <a:off x="3278564" y="1275606"/>
            <a:ext cx="645364" cy="645364"/>
          </a:xfrm>
          <a:prstGeom prst="ellipse">
            <a:avLst/>
          </a:prstGeom>
          <a:solidFill>
            <a:srgbClr val="8064A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68" name="椭圆 167"/>
          <p:cNvSpPr/>
          <p:nvPr/>
        </p:nvSpPr>
        <p:spPr>
          <a:xfrm>
            <a:off x="5220072" y="1275606"/>
            <a:ext cx="645364" cy="645364"/>
          </a:xfrm>
          <a:prstGeom prst="ellipse">
            <a:avLst/>
          </a:pr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169" name="椭圆 168"/>
          <p:cNvSpPr/>
          <p:nvPr/>
        </p:nvSpPr>
        <p:spPr>
          <a:xfrm>
            <a:off x="7166996" y="1275606"/>
            <a:ext cx="645364" cy="645364"/>
          </a:xfrm>
          <a:prstGeom prst="ellipse">
            <a:avLst/>
          </a:prstGeom>
          <a:solidFill>
            <a:srgbClr val="9BBB59"/>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40" name="Freeform 41"/>
          <p:cNvSpPr>
            <a:spLocks noEditPoints="1"/>
          </p:cNvSpPr>
          <p:nvPr/>
        </p:nvSpPr>
        <p:spPr bwMode="auto">
          <a:xfrm>
            <a:off x="1472946" y="1347614"/>
            <a:ext cx="362750" cy="36877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1" name="Freeform 26"/>
          <p:cNvSpPr>
            <a:spLocks noEditPoints="1"/>
          </p:cNvSpPr>
          <p:nvPr/>
        </p:nvSpPr>
        <p:spPr bwMode="auto">
          <a:xfrm>
            <a:off x="3381224" y="1347614"/>
            <a:ext cx="410673" cy="381488"/>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3" name="Freeform 16"/>
          <p:cNvSpPr>
            <a:spLocks noEditPoints="1"/>
          </p:cNvSpPr>
          <p:nvPr/>
        </p:nvSpPr>
        <p:spPr bwMode="auto">
          <a:xfrm>
            <a:off x="5329122" y="1387153"/>
            <a:ext cx="412548" cy="387884"/>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5" name="Freeform 11"/>
          <p:cNvSpPr>
            <a:spLocks noEditPoints="1"/>
          </p:cNvSpPr>
          <p:nvPr/>
        </p:nvSpPr>
        <p:spPr bwMode="auto">
          <a:xfrm>
            <a:off x="7307744" y="1318546"/>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1492152239"/>
      </p:ext>
    </p:extLst>
  </p:cSld>
  <p:clrMapOvr>
    <a:masterClrMapping/>
  </p:clrMapOvr>
  <p:transition spd="slow" advTm="3874">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4" accel="61000" fill="hold" nodeType="afterEffect" p14:presetBounceEnd="55000">
                                      <p:stCondLst>
                                        <p:cond delay="250"/>
                                      </p:stCondLst>
                                      <p:childTnLst>
                                        <p:set>
                                          <p:cBhvr>
                                            <p:cTn id="20" dur="1" fill="hold">
                                              <p:stCondLst>
                                                <p:cond delay="0"/>
                                              </p:stCondLst>
                                            </p:cTn>
                                            <p:tgtEl>
                                              <p:spTgt spid="146"/>
                                            </p:tgtEl>
                                            <p:attrNameLst>
                                              <p:attrName>style.visibility</p:attrName>
                                            </p:attrNameLst>
                                          </p:cBhvr>
                                          <p:to>
                                            <p:strVal val="visible"/>
                                          </p:to>
                                        </p:set>
                                        <p:anim calcmode="lin" valueType="num" p14:bounceEnd="55000">
                                          <p:cBhvr additive="base">
                                            <p:cTn id="21" dur="1300" fill="hold"/>
                                            <p:tgtEl>
                                              <p:spTgt spid="146"/>
                                            </p:tgtEl>
                                            <p:attrNameLst>
                                              <p:attrName>ppt_x</p:attrName>
                                            </p:attrNameLst>
                                          </p:cBhvr>
                                          <p:tavLst>
                                            <p:tav tm="0">
                                              <p:val>
                                                <p:strVal val="#ppt_x"/>
                                              </p:val>
                                            </p:tav>
                                            <p:tav tm="100000">
                                              <p:val>
                                                <p:strVal val="#ppt_x"/>
                                              </p:val>
                                            </p:tav>
                                          </p:tavLst>
                                        </p:anim>
                                        <p:anim calcmode="lin" valueType="num" p14:bounceEnd="55000">
                                          <p:cBhvr additive="base">
                                            <p:cTn id="22" dur="1300" fill="hold"/>
                                            <p:tgtEl>
                                              <p:spTgt spid="146"/>
                                            </p:tgtEl>
                                            <p:attrNameLst>
                                              <p:attrName>ppt_y</p:attrName>
                                            </p:attrNameLst>
                                          </p:cBhvr>
                                          <p:tavLst>
                                            <p:tav tm="0">
                                              <p:val>
                                                <p:strVal val="1+#ppt_h/2"/>
                                              </p:val>
                                            </p:tav>
                                            <p:tav tm="100000">
                                              <p:val>
                                                <p:strVal val="#ppt_y"/>
                                              </p:val>
                                            </p:tav>
                                          </p:tavLst>
                                        </p:anim>
                                      </p:childTnLst>
                                    </p:cTn>
                                  </p:par>
                                  <p:par>
                                    <p:cTn id="23" presetID="2" presetClass="entr" presetSubtype="1" accel="61000" fill="hold" nodeType="withEffect" p14:presetBounceEnd="55000">
                                      <p:stCondLst>
                                        <p:cond delay="250"/>
                                      </p:stCondLst>
                                      <p:childTnLst>
                                        <p:set>
                                          <p:cBhvr>
                                            <p:cTn id="24" dur="1" fill="hold">
                                              <p:stCondLst>
                                                <p:cond delay="0"/>
                                              </p:stCondLst>
                                            </p:cTn>
                                            <p:tgtEl>
                                              <p:spTgt spid="151"/>
                                            </p:tgtEl>
                                            <p:attrNameLst>
                                              <p:attrName>style.visibility</p:attrName>
                                            </p:attrNameLst>
                                          </p:cBhvr>
                                          <p:to>
                                            <p:strVal val="visible"/>
                                          </p:to>
                                        </p:set>
                                        <p:anim calcmode="lin" valueType="num" p14:bounceEnd="55000">
                                          <p:cBhvr additive="base">
                                            <p:cTn id="25" dur="1300" fill="hold"/>
                                            <p:tgtEl>
                                              <p:spTgt spid="151"/>
                                            </p:tgtEl>
                                            <p:attrNameLst>
                                              <p:attrName>ppt_x</p:attrName>
                                            </p:attrNameLst>
                                          </p:cBhvr>
                                          <p:tavLst>
                                            <p:tav tm="0">
                                              <p:val>
                                                <p:strVal val="#ppt_x"/>
                                              </p:val>
                                            </p:tav>
                                            <p:tav tm="100000">
                                              <p:val>
                                                <p:strVal val="#ppt_x"/>
                                              </p:val>
                                            </p:tav>
                                          </p:tavLst>
                                        </p:anim>
                                        <p:anim calcmode="lin" valueType="num" p14:bounceEnd="55000">
                                          <p:cBhvr additive="base">
                                            <p:cTn id="26" dur="1300" fill="hold"/>
                                            <p:tgtEl>
                                              <p:spTgt spid="151"/>
                                            </p:tgtEl>
                                            <p:attrNameLst>
                                              <p:attrName>ppt_y</p:attrName>
                                            </p:attrNameLst>
                                          </p:cBhvr>
                                          <p:tavLst>
                                            <p:tav tm="0">
                                              <p:val>
                                                <p:strVal val="0-#ppt_h/2"/>
                                              </p:val>
                                            </p:tav>
                                            <p:tav tm="100000">
                                              <p:val>
                                                <p:strVal val="#ppt_y"/>
                                              </p:val>
                                            </p:tav>
                                          </p:tavLst>
                                        </p:anim>
                                      </p:childTnLst>
                                    </p:cTn>
                                  </p:par>
                                  <p:par>
                                    <p:cTn id="27" presetID="2" presetClass="entr" presetSubtype="1" accel="61000" fill="hold" nodeType="withEffect" p14:presetBounceEnd="55000">
                                      <p:stCondLst>
                                        <p:cond delay="250"/>
                                      </p:stCondLst>
                                      <p:childTnLst>
                                        <p:set>
                                          <p:cBhvr>
                                            <p:cTn id="28" dur="1" fill="hold">
                                              <p:stCondLst>
                                                <p:cond delay="0"/>
                                              </p:stCondLst>
                                            </p:cTn>
                                            <p:tgtEl>
                                              <p:spTgt spid="156"/>
                                            </p:tgtEl>
                                            <p:attrNameLst>
                                              <p:attrName>style.visibility</p:attrName>
                                            </p:attrNameLst>
                                          </p:cBhvr>
                                          <p:to>
                                            <p:strVal val="visible"/>
                                          </p:to>
                                        </p:set>
                                        <p:anim calcmode="lin" valueType="num" p14:bounceEnd="55000">
                                          <p:cBhvr additive="base">
                                            <p:cTn id="29" dur="1300" fill="hold"/>
                                            <p:tgtEl>
                                              <p:spTgt spid="156"/>
                                            </p:tgtEl>
                                            <p:attrNameLst>
                                              <p:attrName>ppt_x</p:attrName>
                                            </p:attrNameLst>
                                          </p:cBhvr>
                                          <p:tavLst>
                                            <p:tav tm="0">
                                              <p:val>
                                                <p:strVal val="#ppt_x"/>
                                              </p:val>
                                            </p:tav>
                                            <p:tav tm="100000">
                                              <p:val>
                                                <p:strVal val="#ppt_x"/>
                                              </p:val>
                                            </p:tav>
                                          </p:tavLst>
                                        </p:anim>
                                        <p:anim calcmode="lin" valueType="num" p14:bounceEnd="55000">
                                          <p:cBhvr additive="base">
                                            <p:cTn id="30" dur="1300" fill="hold"/>
                                            <p:tgtEl>
                                              <p:spTgt spid="156"/>
                                            </p:tgtEl>
                                            <p:attrNameLst>
                                              <p:attrName>ppt_y</p:attrName>
                                            </p:attrNameLst>
                                          </p:cBhvr>
                                          <p:tavLst>
                                            <p:tav tm="0">
                                              <p:val>
                                                <p:strVal val="0-#ppt_h/2"/>
                                              </p:val>
                                            </p:tav>
                                            <p:tav tm="100000">
                                              <p:val>
                                                <p:strVal val="#ppt_y"/>
                                              </p:val>
                                            </p:tav>
                                          </p:tavLst>
                                        </p:anim>
                                      </p:childTnLst>
                                    </p:cTn>
                                  </p:par>
                                  <p:par>
                                    <p:cTn id="31" presetID="2" presetClass="entr" presetSubtype="4" accel="61000" fill="hold" nodeType="withEffect" p14:presetBounceEnd="55000">
                                      <p:stCondLst>
                                        <p:cond delay="250"/>
                                      </p:stCondLst>
                                      <p:childTnLst>
                                        <p:set>
                                          <p:cBhvr>
                                            <p:cTn id="32" dur="1" fill="hold">
                                              <p:stCondLst>
                                                <p:cond delay="0"/>
                                              </p:stCondLst>
                                            </p:cTn>
                                            <p:tgtEl>
                                              <p:spTgt spid="161"/>
                                            </p:tgtEl>
                                            <p:attrNameLst>
                                              <p:attrName>style.visibility</p:attrName>
                                            </p:attrNameLst>
                                          </p:cBhvr>
                                          <p:to>
                                            <p:strVal val="visible"/>
                                          </p:to>
                                        </p:set>
                                        <p:anim calcmode="lin" valueType="num" p14:bounceEnd="55000">
                                          <p:cBhvr additive="base">
                                            <p:cTn id="33" dur="1300" fill="hold"/>
                                            <p:tgtEl>
                                              <p:spTgt spid="161"/>
                                            </p:tgtEl>
                                            <p:attrNameLst>
                                              <p:attrName>ppt_x</p:attrName>
                                            </p:attrNameLst>
                                          </p:cBhvr>
                                          <p:tavLst>
                                            <p:tav tm="0">
                                              <p:val>
                                                <p:strVal val="#ppt_x"/>
                                              </p:val>
                                            </p:tav>
                                            <p:tav tm="100000">
                                              <p:val>
                                                <p:strVal val="#ppt_x"/>
                                              </p:val>
                                            </p:tav>
                                          </p:tavLst>
                                        </p:anim>
                                        <p:anim calcmode="lin" valueType="num" p14:bounceEnd="55000">
                                          <p:cBhvr additive="base">
                                            <p:cTn id="34" dur="1300" fill="hold"/>
                                            <p:tgtEl>
                                              <p:spTgt spid="161"/>
                                            </p:tgtEl>
                                            <p:attrNameLst>
                                              <p:attrName>ppt_y</p:attrName>
                                            </p:attrNameLst>
                                          </p:cBhvr>
                                          <p:tavLst>
                                            <p:tav tm="0">
                                              <p:val>
                                                <p:strVal val="1+#ppt_h/2"/>
                                              </p:val>
                                            </p:tav>
                                            <p:tav tm="100000">
                                              <p:val>
                                                <p:strVal val="#ppt_y"/>
                                              </p:val>
                                            </p:tav>
                                          </p:tavLst>
                                        </p:anim>
                                      </p:childTnLst>
                                    </p:cTn>
                                  </p:par>
                                </p:childTnLst>
                              </p:cTn>
                            </p:par>
                            <p:par>
                              <p:cTn id="35" fill="hold">
                                <p:stCondLst>
                                  <p:cond delay="3050"/>
                                </p:stCondLst>
                                <p:childTnLst>
                                  <p:par>
                                    <p:cTn id="36" presetID="2" presetClass="entr" presetSubtype="4" accel="46154" fill="hold" grpId="0" nodeType="afterEffect" p14:presetBounceEnd="52308">
                                      <p:stCondLst>
                                        <p:cond delay="0"/>
                                      </p:stCondLst>
                                      <p:childTnLst>
                                        <p:set>
                                          <p:cBhvr>
                                            <p:cTn id="37" dur="1" fill="hold">
                                              <p:stCondLst>
                                                <p:cond delay="0"/>
                                              </p:stCondLst>
                                            </p:cTn>
                                            <p:tgtEl>
                                              <p:spTgt spid="166"/>
                                            </p:tgtEl>
                                            <p:attrNameLst>
                                              <p:attrName>style.visibility</p:attrName>
                                            </p:attrNameLst>
                                          </p:cBhvr>
                                          <p:to>
                                            <p:strVal val="visible"/>
                                          </p:to>
                                        </p:set>
                                        <p:anim calcmode="lin" valueType="num" p14:bounceEnd="52308">
                                          <p:cBhvr additive="base">
                                            <p:cTn id="38" dur="1300" fill="hold"/>
                                            <p:tgtEl>
                                              <p:spTgt spid="166"/>
                                            </p:tgtEl>
                                            <p:attrNameLst>
                                              <p:attrName>ppt_x</p:attrName>
                                            </p:attrNameLst>
                                          </p:cBhvr>
                                          <p:tavLst>
                                            <p:tav tm="0">
                                              <p:val>
                                                <p:strVal val="#ppt_x"/>
                                              </p:val>
                                            </p:tav>
                                            <p:tav tm="100000">
                                              <p:val>
                                                <p:strVal val="#ppt_x"/>
                                              </p:val>
                                            </p:tav>
                                          </p:tavLst>
                                        </p:anim>
                                        <p:anim calcmode="lin" valueType="num" p14:bounceEnd="52308">
                                          <p:cBhvr additive="base">
                                            <p:cTn id="39" dur="1300" fill="hold"/>
                                            <p:tgtEl>
                                              <p:spTgt spid="16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75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2" presetClass="entr" presetSubtype="1" accel="46154" fill="hold" grpId="0" nodeType="withEffect" p14:presetBounceEnd="52308">
                                      <p:stCondLst>
                                        <p:cond delay="100"/>
                                      </p:stCondLst>
                                      <p:childTnLst>
                                        <p:set>
                                          <p:cBhvr>
                                            <p:cTn id="44" dur="1" fill="hold">
                                              <p:stCondLst>
                                                <p:cond delay="0"/>
                                              </p:stCondLst>
                                            </p:cTn>
                                            <p:tgtEl>
                                              <p:spTgt spid="167"/>
                                            </p:tgtEl>
                                            <p:attrNameLst>
                                              <p:attrName>style.visibility</p:attrName>
                                            </p:attrNameLst>
                                          </p:cBhvr>
                                          <p:to>
                                            <p:strVal val="visible"/>
                                          </p:to>
                                        </p:set>
                                        <p:anim calcmode="lin" valueType="num" p14:bounceEnd="52308">
                                          <p:cBhvr additive="base">
                                            <p:cTn id="45" dur="1300" fill="hold"/>
                                            <p:tgtEl>
                                              <p:spTgt spid="167"/>
                                            </p:tgtEl>
                                            <p:attrNameLst>
                                              <p:attrName>ppt_x</p:attrName>
                                            </p:attrNameLst>
                                          </p:cBhvr>
                                          <p:tavLst>
                                            <p:tav tm="0">
                                              <p:val>
                                                <p:strVal val="#ppt_x"/>
                                              </p:val>
                                            </p:tav>
                                            <p:tav tm="100000">
                                              <p:val>
                                                <p:strVal val="#ppt_x"/>
                                              </p:val>
                                            </p:tav>
                                          </p:tavLst>
                                        </p:anim>
                                        <p:anim calcmode="lin" valueType="num" p14:bounceEnd="52308">
                                          <p:cBhvr additive="base">
                                            <p:cTn id="46" dur="1300" fill="hold"/>
                                            <p:tgtEl>
                                              <p:spTgt spid="167"/>
                                            </p:tgtEl>
                                            <p:attrNameLst>
                                              <p:attrName>ppt_y</p:attrName>
                                            </p:attrNameLst>
                                          </p:cBhvr>
                                          <p:tavLst>
                                            <p:tav tm="0">
                                              <p:val>
                                                <p:strVal val="0-#ppt_h/2"/>
                                              </p:val>
                                            </p:tav>
                                            <p:tav tm="100000">
                                              <p:val>
                                                <p:strVal val="#ppt_y"/>
                                              </p:val>
                                            </p:tav>
                                          </p:tavLst>
                                        </p:anim>
                                      </p:childTnLst>
                                    </p:cTn>
                                  </p:par>
                                  <p:par>
                                    <p:cTn id="47" presetID="10" presetClass="entr" presetSubtype="0" fill="hold" grpId="0" nodeType="withEffect">
                                      <p:stCondLst>
                                        <p:cond delay="75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2" presetClass="entr" presetSubtype="4" accel="46154" fill="hold" grpId="0" nodeType="withEffect" p14:presetBounceEnd="52308">
                                      <p:stCondLst>
                                        <p:cond delay="200"/>
                                      </p:stCondLst>
                                      <p:childTnLst>
                                        <p:set>
                                          <p:cBhvr>
                                            <p:cTn id="51" dur="1" fill="hold">
                                              <p:stCondLst>
                                                <p:cond delay="0"/>
                                              </p:stCondLst>
                                            </p:cTn>
                                            <p:tgtEl>
                                              <p:spTgt spid="168"/>
                                            </p:tgtEl>
                                            <p:attrNameLst>
                                              <p:attrName>style.visibility</p:attrName>
                                            </p:attrNameLst>
                                          </p:cBhvr>
                                          <p:to>
                                            <p:strVal val="visible"/>
                                          </p:to>
                                        </p:set>
                                        <p:anim calcmode="lin" valueType="num" p14:bounceEnd="52308">
                                          <p:cBhvr additive="base">
                                            <p:cTn id="52" dur="1300" fill="hold"/>
                                            <p:tgtEl>
                                              <p:spTgt spid="168"/>
                                            </p:tgtEl>
                                            <p:attrNameLst>
                                              <p:attrName>ppt_x</p:attrName>
                                            </p:attrNameLst>
                                          </p:cBhvr>
                                          <p:tavLst>
                                            <p:tav tm="0">
                                              <p:val>
                                                <p:strVal val="#ppt_x"/>
                                              </p:val>
                                            </p:tav>
                                            <p:tav tm="100000">
                                              <p:val>
                                                <p:strVal val="#ppt_x"/>
                                              </p:val>
                                            </p:tav>
                                          </p:tavLst>
                                        </p:anim>
                                        <p:anim calcmode="lin" valueType="num" p14:bounceEnd="52308">
                                          <p:cBhvr additive="base">
                                            <p:cTn id="53" dur="1300" fill="hold"/>
                                            <p:tgtEl>
                                              <p:spTgt spid="168"/>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75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2" presetClass="entr" presetSubtype="1" accel="46154" fill="hold" grpId="0" nodeType="withEffect" p14:presetBounceEnd="52308">
                                      <p:stCondLst>
                                        <p:cond delay="300"/>
                                      </p:stCondLst>
                                      <p:childTnLst>
                                        <p:set>
                                          <p:cBhvr>
                                            <p:cTn id="58" dur="1" fill="hold">
                                              <p:stCondLst>
                                                <p:cond delay="0"/>
                                              </p:stCondLst>
                                            </p:cTn>
                                            <p:tgtEl>
                                              <p:spTgt spid="169"/>
                                            </p:tgtEl>
                                            <p:attrNameLst>
                                              <p:attrName>style.visibility</p:attrName>
                                            </p:attrNameLst>
                                          </p:cBhvr>
                                          <p:to>
                                            <p:strVal val="visible"/>
                                          </p:to>
                                        </p:set>
                                        <p:anim calcmode="lin" valueType="num" p14:bounceEnd="52308">
                                          <p:cBhvr additive="base">
                                            <p:cTn id="59" dur="1300" fill="hold"/>
                                            <p:tgtEl>
                                              <p:spTgt spid="169"/>
                                            </p:tgtEl>
                                            <p:attrNameLst>
                                              <p:attrName>ppt_x</p:attrName>
                                            </p:attrNameLst>
                                          </p:cBhvr>
                                          <p:tavLst>
                                            <p:tav tm="0">
                                              <p:val>
                                                <p:strVal val="#ppt_x"/>
                                              </p:val>
                                            </p:tav>
                                            <p:tav tm="100000">
                                              <p:val>
                                                <p:strVal val="#ppt_x"/>
                                              </p:val>
                                            </p:tav>
                                          </p:tavLst>
                                        </p:anim>
                                        <p:anim calcmode="lin" valueType="num" p14:bounceEnd="52308">
                                          <p:cBhvr additive="base">
                                            <p:cTn id="60" dur="1300" fill="hold"/>
                                            <p:tgtEl>
                                              <p:spTgt spid="169"/>
                                            </p:tgtEl>
                                            <p:attrNameLst>
                                              <p:attrName>ppt_y</p:attrName>
                                            </p:attrNameLst>
                                          </p:cBhvr>
                                          <p:tavLst>
                                            <p:tav tm="0">
                                              <p:val>
                                                <p:strVal val="0-#ppt_h/2"/>
                                              </p:val>
                                            </p:tav>
                                            <p:tav tm="100000">
                                              <p:val>
                                                <p:strVal val="#ppt_y"/>
                                              </p:val>
                                            </p:tav>
                                          </p:tavLst>
                                        </p:anim>
                                      </p:childTnLst>
                                    </p:cTn>
                                  </p:par>
                                  <p:par>
                                    <p:cTn id="61" presetID="10" presetClass="entr" presetSubtype="0" fill="hold" grpId="0" nodeType="withEffect">
                                      <p:stCondLst>
                                        <p:cond delay="7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41"/>
                                            </p:tgtEl>
                                            <p:attrNameLst>
                                              <p:attrName>style.visibility</p:attrName>
                                            </p:attrNameLst>
                                          </p:cBhvr>
                                          <p:to>
                                            <p:strVal val="visible"/>
                                          </p:to>
                                        </p:set>
                                        <p:animEffect transition="in" filter="fade">
                                          <p:cBhvr>
                                            <p:cTn id="68" dur="1000"/>
                                            <p:tgtEl>
                                              <p:spTgt spid="141"/>
                                            </p:tgtEl>
                                          </p:cBhvr>
                                        </p:animEffect>
                                        <p:anim calcmode="lin" valueType="num">
                                          <p:cBhvr>
                                            <p:cTn id="69" dur="1000" fill="hold"/>
                                            <p:tgtEl>
                                              <p:spTgt spid="141"/>
                                            </p:tgtEl>
                                            <p:attrNameLst>
                                              <p:attrName>ppt_x</p:attrName>
                                            </p:attrNameLst>
                                          </p:cBhvr>
                                          <p:tavLst>
                                            <p:tav tm="0">
                                              <p:val>
                                                <p:strVal val="#ppt_x"/>
                                              </p:val>
                                            </p:tav>
                                            <p:tav tm="100000">
                                              <p:val>
                                                <p:strVal val="#ppt_x"/>
                                              </p:val>
                                            </p:tav>
                                          </p:tavLst>
                                        </p:anim>
                                        <p:anim calcmode="lin" valueType="num">
                                          <p:cBhvr>
                                            <p:cTn id="70" dur="1000" fill="hold"/>
                                            <p:tgtEl>
                                              <p:spTgt spid="14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fade">
                                          <p:cBhvr>
                                            <p:cTn id="73" dur="1000"/>
                                            <p:tgtEl>
                                              <p:spTgt spid="142"/>
                                            </p:tgtEl>
                                          </p:cBhvr>
                                        </p:animEffect>
                                        <p:anim calcmode="lin" valueType="num">
                                          <p:cBhvr>
                                            <p:cTn id="74" dur="1000" fill="hold"/>
                                            <p:tgtEl>
                                              <p:spTgt spid="142"/>
                                            </p:tgtEl>
                                            <p:attrNameLst>
                                              <p:attrName>ppt_x</p:attrName>
                                            </p:attrNameLst>
                                          </p:cBhvr>
                                          <p:tavLst>
                                            <p:tav tm="0">
                                              <p:val>
                                                <p:strVal val="#ppt_x"/>
                                              </p:val>
                                            </p:tav>
                                            <p:tav tm="100000">
                                              <p:val>
                                                <p:strVal val="#ppt_x"/>
                                              </p:val>
                                            </p:tav>
                                          </p:tavLst>
                                        </p:anim>
                                        <p:anim calcmode="lin" valueType="num">
                                          <p:cBhvr>
                                            <p:cTn id="75" dur="1000" fill="hold"/>
                                            <p:tgtEl>
                                              <p:spTgt spid="1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43"/>
                                            </p:tgtEl>
                                            <p:attrNameLst>
                                              <p:attrName>style.visibility</p:attrName>
                                            </p:attrNameLst>
                                          </p:cBhvr>
                                          <p:to>
                                            <p:strVal val="visible"/>
                                          </p:to>
                                        </p:set>
                                        <p:animEffect transition="in" filter="fade">
                                          <p:cBhvr>
                                            <p:cTn id="78" dur="1000"/>
                                            <p:tgtEl>
                                              <p:spTgt spid="143"/>
                                            </p:tgtEl>
                                          </p:cBhvr>
                                        </p:animEffect>
                                        <p:anim calcmode="lin" valueType="num">
                                          <p:cBhvr>
                                            <p:cTn id="79" dur="1000" fill="hold"/>
                                            <p:tgtEl>
                                              <p:spTgt spid="143"/>
                                            </p:tgtEl>
                                            <p:attrNameLst>
                                              <p:attrName>ppt_x</p:attrName>
                                            </p:attrNameLst>
                                          </p:cBhvr>
                                          <p:tavLst>
                                            <p:tav tm="0">
                                              <p:val>
                                                <p:strVal val="#ppt_x"/>
                                              </p:val>
                                            </p:tav>
                                            <p:tav tm="100000">
                                              <p:val>
                                                <p:strVal val="#ppt_x"/>
                                              </p:val>
                                            </p:tav>
                                          </p:tavLst>
                                        </p:anim>
                                        <p:anim calcmode="lin" valueType="num">
                                          <p:cBhvr>
                                            <p:cTn id="80" dur="1000" fill="hold"/>
                                            <p:tgtEl>
                                              <p:spTgt spid="14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41" grpId="0"/>
          <p:bldP spid="142" grpId="0"/>
          <p:bldP spid="143" grpId="0"/>
          <p:bldP spid="144" grpId="0"/>
          <p:bldP spid="166" grpId="0" animBg="1"/>
          <p:bldP spid="167" grpId="0" animBg="1"/>
          <p:bldP spid="168" grpId="0" animBg="1"/>
          <p:bldP spid="169" grpId="0" animBg="1"/>
          <p:bldP spid="40" grpId="0" animBg="1"/>
          <p:bldP spid="41" grpId="0" animBg="1"/>
          <p:bldP spid="43" grpId="0" animBg="1"/>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4" accel="61000" fill="hold" nodeType="afterEffect">
                                      <p:stCondLst>
                                        <p:cond delay="250"/>
                                      </p:stCondLst>
                                      <p:childTnLst>
                                        <p:set>
                                          <p:cBhvr>
                                            <p:cTn id="20" dur="1" fill="hold">
                                              <p:stCondLst>
                                                <p:cond delay="0"/>
                                              </p:stCondLst>
                                            </p:cTn>
                                            <p:tgtEl>
                                              <p:spTgt spid="146"/>
                                            </p:tgtEl>
                                            <p:attrNameLst>
                                              <p:attrName>style.visibility</p:attrName>
                                            </p:attrNameLst>
                                          </p:cBhvr>
                                          <p:to>
                                            <p:strVal val="visible"/>
                                          </p:to>
                                        </p:set>
                                        <p:anim calcmode="lin" valueType="num">
                                          <p:cBhvr additive="base">
                                            <p:cTn id="21" dur="1300" fill="hold"/>
                                            <p:tgtEl>
                                              <p:spTgt spid="146"/>
                                            </p:tgtEl>
                                            <p:attrNameLst>
                                              <p:attrName>ppt_x</p:attrName>
                                            </p:attrNameLst>
                                          </p:cBhvr>
                                          <p:tavLst>
                                            <p:tav tm="0">
                                              <p:val>
                                                <p:strVal val="#ppt_x"/>
                                              </p:val>
                                            </p:tav>
                                            <p:tav tm="100000">
                                              <p:val>
                                                <p:strVal val="#ppt_x"/>
                                              </p:val>
                                            </p:tav>
                                          </p:tavLst>
                                        </p:anim>
                                        <p:anim calcmode="lin" valueType="num">
                                          <p:cBhvr additive="base">
                                            <p:cTn id="22" dur="1300" fill="hold"/>
                                            <p:tgtEl>
                                              <p:spTgt spid="146"/>
                                            </p:tgtEl>
                                            <p:attrNameLst>
                                              <p:attrName>ppt_y</p:attrName>
                                            </p:attrNameLst>
                                          </p:cBhvr>
                                          <p:tavLst>
                                            <p:tav tm="0">
                                              <p:val>
                                                <p:strVal val="1+#ppt_h/2"/>
                                              </p:val>
                                            </p:tav>
                                            <p:tav tm="100000">
                                              <p:val>
                                                <p:strVal val="#ppt_y"/>
                                              </p:val>
                                            </p:tav>
                                          </p:tavLst>
                                        </p:anim>
                                      </p:childTnLst>
                                    </p:cTn>
                                  </p:par>
                                  <p:par>
                                    <p:cTn id="23" presetID="2" presetClass="entr" presetSubtype="1" accel="61000" fill="hold" nodeType="withEffect">
                                      <p:stCondLst>
                                        <p:cond delay="250"/>
                                      </p:stCondLst>
                                      <p:childTnLst>
                                        <p:set>
                                          <p:cBhvr>
                                            <p:cTn id="24" dur="1" fill="hold">
                                              <p:stCondLst>
                                                <p:cond delay="0"/>
                                              </p:stCondLst>
                                            </p:cTn>
                                            <p:tgtEl>
                                              <p:spTgt spid="151"/>
                                            </p:tgtEl>
                                            <p:attrNameLst>
                                              <p:attrName>style.visibility</p:attrName>
                                            </p:attrNameLst>
                                          </p:cBhvr>
                                          <p:to>
                                            <p:strVal val="visible"/>
                                          </p:to>
                                        </p:set>
                                        <p:anim calcmode="lin" valueType="num">
                                          <p:cBhvr additive="base">
                                            <p:cTn id="25" dur="1300" fill="hold"/>
                                            <p:tgtEl>
                                              <p:spTgt spid="151"/>
                                            </p:tgtEl>
                                            <p:attrNameLst>
                                              <p:attrName>ppt_x</p:attrName>
                                            </p:attrNameLst>
                                          </p:cBhvr>
                                          <p:tavLst>
                                            <p:tav tm="0">
                                              <p:val>
                                                <p:strVal val="#ppt_x"/>
                                              </p:val>
                                            </p:tav>
                                            <p:tav tm="100000">
                                              <p:val>
                                                <p:strVal val="#ppt_x"/>
                                              </p:val>
                                            </p:tav>
                                          </p:tavLst>
                                        </p:anim>
                                        <p:anim calcmode="lin" valueType="num">
                                          <p:cBhvr additive="base">
                                            <p:cTn id="26" dur="1300" fill="hold"/>
                                            <p:tgtEl>
                                              <p:spTgt spid="151"/>
                                            </p:tgtEl>
                                            <p:attrNameLst>
                                              <p:attrName>ppt_y</p:attrName>
                                            </p:attrNameLst>
                                          </p:cBhvr>
                                          <p:tavLst>
                                            <p:tav tm="0">
                                              <p:val>
                                                <p:strVal val="0-#ppt_h/2"/>
                                              </p:val>
                                            </p:tav>
                                            <p:tav tm="100000">
                                              <p:val>
                                                <p:strVal val="#ppt_y"/>
                                              </p:val>
                                            </p:tav>
                                          </p:tavLst>
                                        </p:anim>
                                      </p:childTnLst>
                                    </p:cTn>
                                  </p:par>
                                  <p:par>
                                    <p:cTn id="27" presetID="2" presetClass="entr" presetSubtype="1" accel="61000" fill="hold" nodeType="withEffect">
                                      <p:stCondLst>
                                        <p:cond delay="250"/>
                                      </p:stCondLst>
                                      <p:childTnLst>
                                        <p:set>
                                          <p:cBhvr>
                                            <p:cTn id="28" dur="1" fill="hold">
                                              <p:stCondLst>
                                                <p:cond delay="0"/>
                                              </p:stCondLst>
                                            </p:cTn>
                                            <p:tgtEl>
                                              <p:spTgt spid="156"/>
                                            </p:tgtEl>
                                            <p:attrNameLst>
                                              <p:attrName>style.visibility</p:attrName>
                                            </p:attrNameLst>
                                          </p:cBhvr>
                                          <p:to>
                                            <p:strVal val="visible"/>
                                          </p:to>
                                        </p:set>
                                        <p:anim calcmode="lin" valueType="num">
                                          <p:cBhvr additive="base">
                                            <p:cTn id="29" dur="1300" fill="hold"/>
                                            <p:tgtEl>
                                              <p:spTgt spid="156"/>
                                            </p:tgtEl>
                                            <p:attrNameLst>
                                              <p:attrName>ppt_x</p:attrName>
                                            </p:attrNameLst>
                                          </p:cBhvr>
                                          <p:tavLst>
                                            <p:tav tm="0">
                                              <p:val>
                                                <p:strVal val="#ppt_x"/>
                                              </p:val>
                                            </p:tav>
                                            <p:tav tm="100000">
                                              <p:val>
                                                <p:strVal val="#ppt_x"/>
                                              </p:val>
                                            </p:tav>
                                          </p:tavLst>
                                        </p:anim>
                                        <p:anim calcmode="lin" valueType="num">
                                          <p:cBhvr additive="base">
                                            <p:cTn id="30" dur="1300" fill="hold"/>
                                            <p:tgtEl>
                                              <p:spTgt spid="156"/>
                                            </p:tgtEl>
                                            <p:attrNameLst>
                                              <p:attrName>ppt_y</p:attrName>
                                            </p:attrNameLst>
                                          </p:cBhvr>
                                          <p:tavLst>
                                            <p:tav tm="0">
                                              <p:val>
                                                <p:strVal val="0-#ppt_h/2"/>
                                              </p:val>
                                            </p:tav>
                                            <p:tav tm="100000">
                                              <p:val>
                                                <p:strVal val="#ppt_y"/>
                                              </p:val>
                                            </p:tav>
                                          </p:tavLst>
                                        </p:anim>
                                      </p:childTnLst>
                                    </p:cTn>
                                  </p:par>
                                  <p:par>
                                    <p:cTn id="31" presetID="2" presetClass="entr" presetSubtype="4" accel="61000" fill="hold" nodeType="withEffect">
                                      <p:stCondLst>
                                        <p:cond delay="250"/>
                                      </p:stCondLst>
                                      <p:childTnLst>
                                        <p:set>
                                          <p:cBhvr>
                                            <p:cTn id="32" dur="1" fill="hold">
                                              <p:stCondLst>
                                                <p:cond delay="0"/>
                                              </p:stCondLst>
                                            </p:cTn>
                                            <p:tgtEl>
                                              <p:spTgt spid="161"/>
                                            </p:tgtEl>
                                            <p:attrNameLst>
                                              <p:attrName>style.visibility</p:attrName>
                                            </p:attrNameLst>
                                          </p:cBhvr>
                                          <p:to>
                                            <p:strVal val="visible"/>
                                          </p:to>
                                        </p:set>
                                        <p:anim calcmode="lin" valueType="num">
                                          <p:cBhvr additive="base">
                                            <p:cTn id="33" dur="1300" fill="hold"/>
                                            <p:tgtEl>
                                              <p:spTgt spid="161"/>
                                            </p:tgtEl>
                                            <p:attrNameLst>
                                              <p:attrName>ppt_x</p:attrName>
                                            </p:attrNameLst>
                                          </p:cBhvr>
                                          <p:tavLst>
                                            <p:tav tm="0">
                                              <p:val>
                                                <p:strVal val="#ppt_x"/>
                                              </p:val>
                                            </p:tav>
                                            <p:tav tm="100000">
                                              <p:val>
                                                <p:strVal val="#ppt_x"/>
                                              </p:val>
                                            </p:tav>
                                          </p:tavLst>
                                        </p:anim>
                                        <p:anim calcmode="lin" valueType="num">
                                          <p:cBhvr additive="base">
                                            <p:cTn id="34" dur="1300" fill="hold"/>
                                            <p:tgtEl>
                                              <p:spTgt spid="161"/>
                                            </p:tgtEl>
                                            <p:attrNameLst>
                                              <p:attrName>ppt_y</p:attrName>
                                            </p:attrNameLst>
                                          </p:cBhvr>
                                          <p:tavLst>
                                            <p:tav tm="0">
                                              <p:val>
                                                <p:strVal val="1+#ppt_h/2"/>
                                              </p:val>
                                            </p:tav>
                                            <p:tav tm="100000">
                                              <p:val>
                                                <p:strVal val="#ppt_y"/>
                                              </p:val>
                                            </p:tav>
                                          </p:tavLst>
                                        </p:anim>
                                      </p:childTnLst>
                                    </p:cTn>
                                  </p:par>
                                </p:childTnLst>
                              </p:cTn>
                            </p:par>
                            <p:par>
                              <p:cTn id="35" fill="hold">
                                <p:stCondLst>
                                  <p:cond delay="3050"/>
                                </p:stCondLst>
                                <p:childTnLst>
                                  <p:par>
                                    <p:cTn id="36" presetID="2" presetClass="entr" presetSubtype="4" accel="46154" fill="hold" grpId="0" nodeType="afterEffect">
                                      <p:stCondLst>
                                        <p:cond delay="0"/>
                                      </p:stCondLst>
                                      <p:childTnLst>
                                        <p:set>
                                          <p:cBhvr>
                                            <p:cTn id="37" dur="1" fill="hold">
                                              <p:stCondLst>
                                                <p:cond delay="0"/>
                                              </p:stCondLst>
                                            </p:cTn>
                                            <p:tgtEl>
                                              <p:spTgt spid="166"/>
                                            </p:tgtEl>
                                            <p:attrNameLst>
                                              <p:attrName>style.visibility</p:attrName>
                                            </p:attrNameLst>
                                          </p:cBhvr>
                                          <p:to>
                                            <p:strVal val="visible"/>
                                          </p:to>
                                        </p:set>
                                        <p:anim calcmode="lin" valueType="num">
                                          <p:cBhvr additive="base">
                                            <p:cTn id="38" dur="1300" fill="hold"/>
                                            <p:tgtEl>
                                              <p:spTgt spid="166"/>
                                            </p:tgtEl>
                                            <p:attrNameLst>
                                              <p:attrName>ppt_x</p:attrName>
                                            </p:attrNameLst>
                                          </p:cBhvr>
                                          <p:tavLst>
                                            <p:tav tm="0">
                                              <p:val>
                                                <p:strVal val="#ppt_x"/>
                                              </p:val>
                                            </p:tav>
                                            <p:tav tm="100000">
                                              <p:val>
                                                <p:strVal val="#ppt_x"/>
                                              </p:val>
                                            </p:tav>
                                          </p:tavLst>
                                        </p:anim>
                                        <p:anim calcmode="lin" valueType="num">
                                          <p:cBhvr additive="base">
                                            <p:cTn id="39" dur="1300" fill="hold"/>
                                            <p:tgtEl>
                                              <p:spTgt spid="166"/>
                                            </p:tgtEl>
                                            <p:attrNameLst>
                                              <p:attrName>ppt_y</p:attrName>
                                            </p:attrNameLst>
                                          </p:cBhvr>
                                          <p:tavLst>
                                            <p:tav tm="0">
                                              <p:val>
                                                <p:strVal val="1+#ppt_h/2"/>
                                              </p:val>
                                            </p:tav>
                                            <p:tav tm="100000">
                                              <p:val>
                                                <p:strVal val="#ppt_y"/>
                                              </p:val>
                                            </p:tav>
                                          </p:tavLst>
                                        </p:anim>
                                      </p:childTnLst>
                                    </p:cTn>
                                  </p:par>
                                  <p:par>
                                    <p:cTn id="40" presetID="10" presetClass="entr" presetSubtype="0" fill="hold" grpId="0" nodeType="withEffect">
                                      <p:stCondLst>
                                        <p:cond delay="75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par>
                                    <p:cTn id="43" presetID="2" presetClass="entr" presetSubtype="1" accel="46154" fill="hold" grpId="0" nodeType="withEffect">
                                      <p:stCondLst>
                                        <p:cond delay="100"/>
                                      </p:stCondLst>
                                      <p:childTnLst>
                                        <p:set>
                                          <p:cBhvr>
                                            <p:cTn id="44" dur="1" fill="hold">
                                              <p:stCondLst>
                                                <p:cond delay="0"/>
                                              </p:stCondLst>
                                            </p:cTn>
                                            <p:tgtEl>
                                              <p:spTgt spid="167"/>
                                            </p:tgtEl>
                                            <p:attrNameLst>
                                              <p:attrName>style.visibility</p:attrName>
                                            </p:attrNameLst>
                                          </p:cBhvr>
                                          <p:to>
                                            <p:strVal val="visible"/>
                                          </p:to>
                                        </p:set>
                                        <p:anim calcmode="lin" valueType="num">
                                          <p:cBhvr additive="base">
                                            <p:cTn id="45" dur="1300" fill="hold"/>
                                            <p:tgtEl>
                                              <p:spTgt spid="167"/>
                                            </p:tgtEl>
                                            <p:attrNameLst>
                                              <p:attrName>ppt_x</p:attrName>
                                            </p:attrNameLst>
                                          </p:cBhvr>
                                          <p:tavLst>
                                            <p:tav tm="0">
                                              <p:val>
                                                <p:strVal val="#ppt_x"/>
                                              </p:val>
                                            </p:tav>
                                            <p:tav tm="100000">
                                              <p:val>
                                                <p:strVal val="#ppt_x"/>
                                              </p:val>
                                            </p:tav>
                                          </p:tavLst>
                                        </p:anim>
                                        <p:anim calcmode="lin" valueType="num">
                                          <p:cBhvr additive="base">
                                            <p:cTn id="46" dur="1300" fill="hold"/>
                                            <p:tgtEl>
                                              <p:spTgt spid="167"/>
                                            </p:tgtEl>
                                            <p:attrNameLst>
                                              <p:attrName>ppt_y</p:attrName>
                                            </p:attrNameLst>
                                          </p:cBhvr>
                                          <p:tavLst>
                                            <p:tav tm="0">
                                              <p:val>
                                                <p:strVal val="0-#ppt_h/2"/>
                                              </p:val>
                                            </p:tav>
                                            <p:tav tm="100000">
                                              <p:val>
                                                <p:strVal val="#ppt_y"/>
                                              </p:val>
                                            </p:tav>
                                          </p:tavLst>
                                        </p:anim>
                                      </p:childTnLst>
                                    </p:cTn>
                                  </p:par>
                                  <p:par>
                                    <p:cTn id="47" presetID="10" presetClass="entr" presetSubtype="0" fill="hold" grpId="0" nodeType="withEffect">
                                      <p:stCondLst>
                                        <p:cond delay="75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par>
                                    <p:cTn id="50" presetID="2" presetClass="entr" presetSubtype="4" accel="46154" fill="hold" grpId="0" nodeType="withEffect">
                                      <p:stCondLst>
                                        <p:cond delay="200"/>
                                      </p:stCondLst>
                                      <p:childTnLst>
                                        <p:set>
                                          <p:cBhvr>
                                            <p:cTn id="51" dur="1" fill="hold">
                                              <p:stCondLst>
                                                <p:cond delay="0"/>
                                              </p:stCondLst>
                                            </p:cTn>
                                            <p:tgtEl>
                                              <p:spTgt spid="168"/>
                                            </p:tgtEl>
                                            <p:attrNameLst>
                                              <p:attrName>style.visibility</p:attrName>
                                            </p:attrNameLst>
                                          </p:cBhvr>
                                          <p:to>
                                            <p:strVal val="visible"/>
                                          </p:to>
                                        </p:set>
                                        <p:anim calcmode="lin" valueType="num">
                                          <p:cBhvr additive="base">
                                            <p:cTn id="52" dur="1300" fill="hold"/>
                                            <p:tgtEl>
                                              <p:spTgt spid="168"/>
                                            </p:tgtEl>
                                            <p:attrNameLst>
                                              <p:attrName>ppt_x</p:attrName>
                                            </p:attrNameLst>
                                          </p:cBhvr>
                                          <p:tavLst>
                                            <p:tav tm="0">
                                              <p:val>
                                                <p:strVal val="#ppt_x"/>
                                              </p:val>
                                            </p:tav>
                                            <p:tav tm="100000">
                                              <p:val>
                                                <p:strVal val="#ppt_x"/>
                                              </p:val>
                                            </p:tav>
                                          </p:tavLst>
                                        </p:anim>
                                        <p:anim calcmode="lin" valueType="num">
                                          <p:cBhvr additive="base">
                                            <p:cTn id="53" dur="1300" fill="hold"/>
                                            <p:tgtEl>
                                              <p:spTgt spid="168"/>
                                            </p:tgtEl>
                                            <p:attrNameLst>
                                              <p:attrName>ppt_y</p:attrName>
                                            </p:attrNameLst>
                                          </p:cBhvr>
                                          <p:tavLst>
                                            <p:tav tm="0">
                                              <p:val>
                                                <p:strVal val="1+#ppt_h/2"/>
                                              </p:val>
                                            </p:tav>
                                            <p:tav tm="100000">
                                              <p:val>
                                                <p:strVal val="#ppt_y"/>
                                              </p:val>
                                            </p:tav>
                                          </p:tavLst>
                                        </p:anim>
                                      </p:childTnLst>
                                    </p:cTn>
                                  </p:par>
                                  <p:par>
                                    <p:cTn id="54" presetID="10" presetClass="entr" presetSubtype="0" fill="hold" grpId="0" nodeType="withEffect">
                                      <p:stCondLst>
                                        <p:cond delay="75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2" presetClass="entr" presetSubtype="1" accel="46154" fill="hold" grpId="0" nodeType="withEffect">
                                      <p:stCondLst>
                                        <p:cond delay="300"/>
                                      </p:stCondLst>
                                      <p:childTnLst>
                                        <p:set>
                                          <p:cBhvr>
                                            <p:cTn id="58" dur="1" fill="hold">
                                              <p:stCondLst>
                                                <p:cond delay="0"/>
                                              </p:stCondLst>
                                            </p:cTn>
                                            <p:tgtEl>
                                              <p:spTgt spid="169"/>
                                            </p:tgtEl>
                                            <p:attrNameLst>
                                              <p:attrName>style.visibility</p:attrName>
                                            </p:attrNameLst>
                                          </p:cBhvr>
                                          <p:to>
                                            <p:strVal val="visible"/>
                                          </p:to>
                                        </p:set>
                                        <p:anim calcmode="lin" valueType="num">
                                          <p:cBhvr additive="base">
                                            <p:cTn id="59" dur="1300" fill="hold"/>
                                            <p:tgtEl>
                                              <p:spTgt spid="169"/>
                                            </p:tgtEl>
                                            <p:attrNameLst>
                                              <p:attrName>ppt_x</p:attrName>
                                            </p:attrNameLst>
                                          </p:cBhvr>
                                          <p:tavLst>
                                            <p:tav tm="0">
                                              <p:val>
                                                <p:strVal val="#ppt_x"/>
                                              </p:val>
                                            </p:tav>
                                            <p:tav tm="100000">
                                              <p:val>
                                                <p:strVal val="#ppt_x"/>
                                              </p:val>
                                            </p:tav>
                                          </p:tavLst>
                                        </p:anim>
                                        <p:anim calcmode="lin" valueType="num">
                                          <p:cBhvr additive="base">
                                            <p:cTn id="60" dur="1300" fill="hold"/>
                                            <p:tgtEl>
                                              <p:spTgt spid="169"/>
                                            </p:tgtEl>
                                            <p:attrNameLst>
                                              <p:attrName>ppt_y</p:attrName>
                                            </p:attrNameLst>
                                          </p:cBhvr>
                                          <p:tavLst>
                                            <p:tav tm="0">
                                              <p:val>
                                                <p:strVal val="0-#ppt_h/2"/>
                                              </p:val>
                                            </p:tav>
                                            <p:tav tm="100000">
                                              <p:val>
                                                <p:strVal val="#ppt_y"/>
                                              </p:val>
                                            </p:tav>
                                          </p:tavLst>
                                        </p:anim>
                                      </p:childTnLst>
                                    </p:cTn>
                                  </p:par>
                                  <p:par>
                                    <p:cTn id="61" presetID="10" presetClass="entr" presetSubtype="0" fill="hold" grpId="0" nodeType="withEffect">
                                      <p:stCondLst>
                                        <p:cond delay="75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41"/>
                                            </p:tgtEl>
                                            <p:attrNameLst>
                                              <p:attrName>style.visibility</p:attrName>
                                            </p:attrNameLst>
                                          </p:cBhvr>
                                          <p:to>
                                            <p:strVal val="visible"/>
                                          </p:to>
                                        </p:set>
                                        <p:animEffect transition="in" filter="fade">
                                          <p:cBhvr>
                                            <p:cTn id="68" dur="1000"/>
                                            <p:tgtEl>
                                              <p:spTgt spid="141"/>
                                            </p:tgtEl>
                                          </p:cBhvr>
                                        </p:animEffect>
                                        <p:anim calcmode="lin" valueType="num">
                                          <p:cBhvr>
                                            <p:cTn id="69" dur="1000" fill="hold"/>
                                            <p:tgtEl>
                                              <p:spTgt spid="141"/>
                                            </p:tgtEl>
                                            <p:attrNameLst>
                                              <p:attrName>ppt_x</p:attrName>
                                            </p:attrNameLst>
                                          </p:cBhvr>
                                          <p:tavLst>
                                            <p:tav tm="0">
                                              <p:val>
                                                <p:strVal val="#ppt_x"/>
                                              </p:val>
                                            </p:tav>
                                            <p:tav tm="100000">
                                              <p:val>
                                                <p:strVal val="#ppt_x"/>
                                              </p:val>
                                            </p:tav>
                                          </p:tavLst>
                                        </p:anim>
                                        <p:anim calcmode="lin" valueType="num">
                                          <p:cBhvr>
                                            <p:cTn id="70" dur="1000" fill="hold"/>
                                            <p:tgtEl>
                                              <p:spTgt spid="14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fade">
                                          <p:cBhvr>
                                            <p:cTn id="73" dur="1000"/>
                                            <p:tgtEl>
                                              <p:spTgt spid="142"/>
                                            </p:tgtEl>
                                          </p:cBhvr>
                                        </p:animEffect>
                                        <p:anim calcmode="lin" valueType="num">
                                          <p:cBhvr>
                                            <p:cTn id="74" dur="1000" fill="hold"/>
                                            <p:tgtEl>
                                              <p:spTgt spid="142"/>
                                            </p:tgtEl>
                                            <p:attrNameLst>
                                              <p:attrName>ppt_x</p:attrName>
                                            </p:attrNameLst>
                                          </p:cBhvr>
                                          <p:tavLst>
                                            <p:tav tm="0">
                                              <p:val>
                                                <p:strVal val="#ppt_x"/>
                                              </p:val>
                                            </p:tav>
                                            <p:tav tm="100000">
                                              <p:val>
                                                <p:strVal val="#ppt_x"/>
                                              </p:val>
                                            </p:tav>
                                          </p:tavLst>
                                        </p:anim>
                                        <p:anim calcmode="lin" valueType="num">
                                          <p:cBhvr>
                                            <p:cTn id="75" dur="1000" fill="hold"/>
                                            <p:tgtEl>
                                              <p:spTgt spid="14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43"/>
                                            </p:tgtEl>
                                            <p:attrNameLst>
                                              <p:attrName>style.visibility</p:attrName>
                                            </p:attrNameLst>
                                          </p:cBhvr>
                                          <p:to>
                                            <p:strVal val="visible"/>
                                          </p:to>
                                        </p:set>
                                        <p:animEffect transition="in" filter="fade">
                                          <p:cBhvr>
                                            <p:cTn id="78" dur="1000"/>
                                            <p:tgtEl>
                                              <p:spTgt spid="143"/>
                                            </p:tgtEl>
                                          </p:cBhvr>
                                        </p:animEffect>
                                        <p:anim calcmode="lin" valueType="num">
                                          <p:cBhvr>
                                            <p:cTn id="79" dur="1000" fill="hold"/>
                                            <p:tgtEl>
                                              <p:spTgt spid="143"/>
                                            </p:tgtEl>
                                            <p:attrNameLst>
                                              <p:attrName>ppt_x</p:attrName>
                                            </p:attrNameLst>
                                          </p:cBhvr>
                                          <p:tavLst>
                                            <p:tav tm="0">
                                              <p:val>
                                                <p:strVal val="#ppt_x"/>
                                              </p:val>
                                            </p:tav>
                                            <p:tav tm="100000">
                                              <p:val>
                                                <p:strVal val="#ppt_x"/>
                                              </p:val>
                                            </p:tav>
                                          </p:tavLst>
                                        </p:anim>
                                        <p:anim calcmode="lin" valueType="num">
                                          <p:cBhvr>
                                            <p:cTn id="80" dur="1000" fill="hold"/>
                                            <p:tgtEl>
                                              <p:spTgt spid="14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41" grpId="0"/>
          <p:bldP spid="142" grpId="0"/>
          <p:bldP spid="143" grpId="0"/>
          <p:bldP spid="144" grpId="0"/>
          <p:bldP spid="166" grpId="0" animBg="1"/>
          <p:bldP spid="167" grpId="0" animBg="1"/>
          <p:bldP spid="168" grpId="0" animBg="1"/>
          <p:bldP spid="169" grpId="0" animBg="1"/>
          <p:bldP spid="40" grpId="0" animBg="1"/>
          <p:bldP spid="41" grpId="0" animBg="1"/>
          <p:bldP spid="43" grpId="0" animBg="1"/>
          <p:bldP spid="45"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710549" y="1455024"/>
            <a:ext cx="2501127" cy="1132494"/>
            <a:chOff x="4304043" y="1286668"/>
            <a:chExt cx="3837944" cy="2757793"/>
          </a:xfrm>
          <a:effectLst>
            <a:outerShdw blurRad="381000" dist="254000" dir="8100000" algn="tr" rotWithShape="0">
              <a:prstClr val="black">
                <a:alpha val="40000"/>
              </a:prstClr>
            </a:outerShdw>
          </a:effectLst>
        </p:grpSpPr>
        <p:sp>
          <p:nvSpPr>
            <p:cNvPr id="39" name="圆角矩形 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4351931" y="1367703"/>
              <a:ext cx="3742172" cy="2595722"/>
            </a:xfrm>
            <a:prstGeom prst="roundRect">
              <a:avLst/>
            </a:prstGeom>
            <a:solidFill>
              <a:srgbClr val="4BA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430674" y="1639443"/>
            <a:ext cx="621046" cy="621045"/>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45" name="椭圆 4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46" name="Group 41"/>
          <p:cNvGrpSpPr>
            <a:grpSpLocks/>
          </p:cNvGrpSpPr>
          <p:nvPr/>
        </p:nvGrpSpPr>
        <p:grpSpPr bwMode="auto">
          <a:xfrm>
            <a:off x="2196030" y="1639436"/>
            <a:ext cx="1817440" cy="902773"/>
            <a:chOff x="-32" y="-58"/>
            <a:chExt cx="3015" cy="1516"/>
          </a:xfrm>
        </p:grpSpPr>
        <p:sp>
          <p:nvSpPr>
            <p:cNvPr id="47" name="Rectangle 42"/>
            <p:cNvSpPr>
              <a:spLocks/>
            </p:cNvSpPr>
            <p:nvPr/>
          </p:nvSpPr>
          <p:spPr bwMode="auto">
            <a:xfrm>
              <a:off x="0" y="-58"/>
              <a:ext cx="2715" cy="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chemeClr val="bg1"/>
                  </a:solidFill>
                  <a:latin typeface="微软雅黑"/>
                  <a:ea typeface="微软雅黑"/>
                  <a:cs typeface="Bebas Neue" charset="0"/>
                  <a:sym typeface="Bebas Neue" charset="0"/>
                </a:rPr>
                <a:t>单击此处添加标题</a:t>
              </a:r>
              <a:endParaRPr lang="en-US" sz="1600" b="1" dirty="0">
                <a:solidFill>
                  <a:schemeClr val="bg1"/>
                </a:solidFill>
                <a:latin typeface="微软雅黑"/>
                <a:ea typeface="微软雅黑"/>
                <a:cs typeface="Bebas Neue" charset="0"/>
                <a:sym typeface="Bebas Neue" charset="0"/>
              </a:endParaRPr>
            </a:p>
          </p:txBody>
        </p:sp>
        <p:sp>
          <p:nvSpPr>
            <p:cNvPr id="48" name="Rectangle 43"/>
            <p:cNvSpPr>
              <a:spLocks/>
            </p:cNvSpPr>
            <p:nvPr/>
          </p:nvSpPr>
          <p:spPr bwMode="auto">
            <a:xfrm>
              <a:off x="-32" y="419"/>
              <a:ext cx="3015"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1"/>
                  </a:solidFill>
                  <a:latin typeface="微软雅黑"/>
                  <a:ea typeface="微软雅黑"/>
                  <a:cs typeface="Lato Light" charset="0"/>
                  <a:sym typeface="Lato Light" charset="0"/>
                </a:rPr>
                <a:t>输入文字内容输入文字内容输入文字</a:t>
              </a:r>
              <a:r>
                <a:rPr lang="zh-CN" altLang="en-US" sz="900" dirty="0" smtClean="0">
                  <a:solidFill>
                    <a:schemeClr val="bg1"/>
                  </a:solidFill>
                  <a:latin typeface="微软雅黑"/>
                  <a:ea typeface="微软雅黑"/>
                  <a:cs typeface="Lato Light" charset="0"/>
                  <a:sym typeface="Lato Light" charset="0"/>
                </a:rPr>
                <a:t>内容</a:t>
              </a:r>
              <a:r>
                <a:rPr lang="zh-CN" altLang="en-US" sz="900" dirty="0">
                  <a:solidFill>
                    <a:schemeClr val="bg1"/>
                  </a:solidFill>
                  <a:latin typeface="微软雅黑" panose="020B0503020204020204" pitchFamily="34" charset="-122"/>
                  <a:ea typeface="微软雅黑" panose="020B0503020204020204" pitchFamily="34" charset="-122"/>
                </a:rPr>
                <a:t>输入文字内容输入文字内容输入文字</a:t>
              </a:r>
              <a:r>
                <a:rPr lang="zh-CN" altLang="en-US" sz="900" dirty="0" smtClean="0">
                  <a:solidFill>
                    <a:schemeClr val="bg1"/>
                  </a:solidFill>
                  <a:latin typeface="微软雅黑" panose="020B0503020204020204" pitchFamily="34" charset="-122"/>
                  <a:ea typeface="微软雅黑" panose="020B0503020204020204" pitchFamily="34" charset="-122"/>
                </a:rPr>
                <a:t>内容</a:t>
              </a:r>
              <a:r>
                <a:rPr lang="zh-CN" altLang="en-US" sz="900" dirty="0">
                  <a:solidFill>
                    <a:schemeClr val="bg1"/>
                  </a:solidFill>
                  <a:latin typeface="微软雅黑" panose="020B0503020204020204" pitchFamily="34" charset="-122"/>
                  <a:ea typeface="微软雅黑" panose="020B0503020204020204" pitchFamily="34" charset="-122"/>
                </a:rPr>
                <a:t>输入文字</a:t>
              </a:r>
              <a:r>
                <a:rPr lang="zh-CN" altLang="en-US" sz="900" dirty="0" smtClean="0">
                  <a:solidFill>
                    <a:schemeClr val="bg1"/>
                  </a:solidFill>
                  <a:latin typeface="微软雅黑" panose="020B0503020204020204" pitchFamily="34" charset="-122"/>
                  <a:ea typeface="微软雅黑" panose="020B0503020204020204" pitchFamily="34" charset="-122"/>
                </a:rPr>
                <a:t>内容</a:t>
              </a:r>
              <a:endParaRPr lang="zh-CN" altLang="en-US" sz="900" dirty="0">
                <a:solidFill>
                  <a:schemeClr val="bg1"/>
                </a:solidFill>
                <a:latin typeface="微软雅黑"/>
                <a:ea typeface="微软雅黑"/>
                <a:cs typeface="Lato Light" charset="0"/>
                <a:sym typeface="Lato Light" charset="0"/>
              </a:endParaRPr>
            </a:p>
          </p:txBody>
        </p:sp>
      </p:grpSp>
      <p:grpSp>
        <p:nvGrpSpPr>
          <p:cNvPr id="50" name="组合 49"/>
          <p:cNvGrpSpPr/>
          <p:nvPr/>
        </p:nvGrpSpPr>
        <p:grpSpPr>
          <a:xfrm>
            <a:off x="5126472" y="1434046"/>
            <a:ext cx="2501127" cy="1132494"/>
            <a:chOff x="4304043" y="1286668"/>
            <a:chExt cx="3837944" cy="2757793"/>
          </a:xfrm>
          <a:effectLst>
            <a:outerShdw blurRad="381000" dist="254000" dir="8100000" algn="tr" rotWithShape="0">
              <a:prstClr val="black">
                <a:alpha val="40000"/>
              </a:prstClr>
            </a:outerShdw>
          </a:effectLst>
        </p:grpSpPr>
        <p:sp>
          <p:nvSpPr>
            <p:cNvPr id="51" name="圆角矩形 5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4351931" y="1367703"/>
              <a:ext cx="3742172" cy="2595722"/>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860032" y="1652998"/>
            <a:ext cx="621046" cy="621045"/>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55" name="椭圆 5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56" name="Group 41"/>
          <p:cNvGrpSpPr>
            <a:grpSpLocks/>
          </p:cNvGrpSpPr>
          <p:nvPr/>
        </p:nvGrpSpPr>
        <p:grpSpPr bwMode="auto">
          <a:xfrm>
            <a:off x="5652120" y="1628582"/>
            <a:ext cx="1868677" cy="871211"/>
            <a:chOff x="-436" y="-41"/>
            <a:chExt cx="3100" cy="1463"/>
          </a:xfrm>
        </p:grpSpPr>
        <p:sp>
          <p:nvSpPr>
            <p:cNvPr id="57" name="Rectangle 42"/>
            <p:cNvSpPr>
              <a:spLocks/>
            </p:cNvSpPr>
            <p:nvPr/>
          </p:nvSpPr>
          <p:spPr bwMode="auto">
            <a:xfrm>
              <a:off x="-436" y="-41"/>
              <a:ext cx="310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chemeClr val="bg1"/>
                  </a:solidFill>
                  <a:latin typeface="微软雅黑"/>
                  <a:ea typeface="微软雅黑"/>
                  <a:cs typeface="Bebas Neue" charset="0"/>
                  <a:sym typeface="Bebas Neue" charset="0"/>
                </a:rPr>
                <a:t>单击此处添加标题</a:t>
              </a:r>
              <a:endParaRPr lang="en-US" sz="1600" b="1" dirty="0">
                <a:solidFill>
                  <a:schemeClr val="bg1"/>
                </a:solidFill>
                <a:latin typeface="微软雅黑"/>
                <a:ea typeface="微软雅黑"/>
                <a:cs typeface="Bebas Neue" charset="0"/>
                <a:sym typeface="Bebas Neue" charset="0"/>
              </a:endParaRPr>
            </a:p>
          </p:txBody>
        </p:sp>
        <p:sp>
          <p:nvSpPr>
            <p:cNvPr id="58" name="Rectangle 43"/>
            <p:cNvSpPr>
              <a:spLocks/>
            </p:cNvSpPr>
            <p:nvPr/>
          </p:nvSpPr>
          <p:spPr bwMode="auto">
            <a:xfrm>
              <a:off x="-436" y="383"/>
              <a:ext cx="2855"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1"/>
                  </a:solidFill>
                  <a:latin typeface="微软雅黑"/>
                  <a:ea typeface="微软雅黑"/>
                  <a:cs typeface="Lato Light" charset="0"/>
                  <a:sym typeface="Lato Light" charset="0"/>
                </a:rPr>
                <a:t>输入文字内容输入文字内容输入文字内容</a:t>
              </a:r>
              <a:r>
                <a:rPr lang="zh-CN" altLang="en-US" sz="9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a:t>
              </a:r>
              <a:endParaRPr lang="zh-CN" altLang="en-US" sz="900" dirty="0">
                <a:solidFill>
                  <a:schemeClr val="bg1"/>
                </a:solidFill>
                <a:latin typeface="微软雅黑"/>
                <a:ea typeface="微软雅黑"/>
                <a:cs typeface="Lato Light" charset="0"/>
                <a:sym typeface="Lato Light" charset="0"/>
              </a:endParaRPr>
            </a:p>
          </p:txBody>
        </p:sp>
      </p:grpSp>
      <p:grpSp>
        <p:nvGrpSpPr>
          <p:cNvPr id="60" name="组合 59"/>
          <p:cNvGrpSpPr/>
          <p:nvPr/>
        </p:nvGrpSpPr>
        <p:grpSpPr>
          <a:xfrm>
            <a:off x="1710549" y="2915524"/>
            <a:ext cx="2501127" cy="1132494"/>
            <a:chOff x="4304043" y="1286668"/>
            <a:chExt cx="3837944" cy="2757793"/>
          </a:xfrm>
          <a:effectLst>
            <a:outerShdw blurRad="381000" dist="254000" dir="8100000" algn="tr" rotWithShape="0">
              <a:prstClr val="black">
                <a:alpha val="40000"/>
              </a:prstClr>
            </a:outerShdw>
          </a:effectLst>
        </p:grpSpPr>
        <p:sp>
          <p:nvSpPr>
            <p:cNvPr id="61" name="圆角矩形 6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31" y="1367703"/>
              <a:ext cx="3742172" cy="2595722"/>
            </a:xfrm>
            <a:prstGeom prst="roundRect">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403648" y="3134476"/>
            <a:ext cx="621046" cy="621045"/>
            <a:chOff x="304800" y="673100"/>
            <a:chExt cx="4000500" cy="4000500"/>
          </a:xfrm>
          <a:effectLst>
            <a:outerShdw blurRad="444500" dist="254000" dir="8100000" algn="tr" rotWithShape="0">
              <a:prstClr val="black">
                <a:alpha val="50000"/>
              </a:prstClr>
            </a:outerShdw>
          </a:effectLst>
        </p:grpSpPr>
        <p:sp>
          <p:nvSpPr>
            <p:cNvPr id="64" name="同心圆 6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65" name="椭圆 6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66" name="Group 41"/>
          <p:cNvGrpSpPr>
            <a:grpSpLocks/>
          </p:cNvGrpSpPr>
          <p:nvPr/>
        </p:nvGrpSpPr>
        <p:grpSpPr bwMode="auto">
          <a:xfrm>
            <a:off x="2195643" y="3127329"/>
            <a:ext cx="1817440" cy="855134"/>
            <a:chOff x="-629" y="-12"/>
            <a:chExt cx="3015" cy="1436"/>
          </a:xfrm>
        </p:grpSpPr>
        <p:sp>
          <p:nvSpPr>
            <p:cNvPr id="67" name="Rectangle 42"/>
            <p:cNvSpPr>
              <a:spLocks/>
            </p:cNvSpPr>
            <p:nvPr/>
          </p:nvSpPr>
          <p:spPr bwMode="auto">
            <a:xfrm>
              <a:off x="-629" y="-12"/>
              <a:ext cx="2715"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chemeClr val="bg1"/>
                  </a:solidFill>
                  <a:latin typeface="微软雅黑"/>
                  <a:ea typeface="微软雅黑"/>
                  <a:cs typeface="Bebas Neue" charset="0"/>
                  <a:sym typeface="Bebas Neue" charset="0"/>
                </a:rPr>
                <a:t>单击此处添加标题</a:t>
              </a:r>
              <a:endParaRPr lang="en-US" sz="1600" b="1" dirty="0">
                <a:solidFill>
                  <a:schemeClr val="bg1"/>
                </a:solidFill>
                <a:latin typeface="微软雅黑"/>
                <a:ea typeface="微软雅黑"/>
                <a:cs typeface="Bebas Neue" charset="0"/>
                <a:sym typeface="Bebas Neue" charset="0"/>
              </a:endParaRPr>
            </a:p>
          </p:txBody>
        </p:sp>
        <p:sp>
          <p:nvSpPr>
            <p:cNvPr id="68" name="Rectangle 43"/>
            <p:cNvSpPr>
              <a:spLocks/>
            </p:cNvSpPr>
            <p:nvPr/>
          </p:nvSpPr>
          <p:spPr bwMode="auto">
            <a:xfrm>
              <a:off x="-629" y="385"/>
              <a:ext cx="3015"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1"/>
                  </a:solidFill>
                  <a:latin typeface="微软雅黑"/>
                  <a:ea typeface="微软雅黑"/>
                  <a:cs typeface="Lato Light" charset="0"/>
                  <a:sym typeface="Lato Light" charset="0"/>
                </a:rPr>
                <a:t>输入文字内容输入文字内容输入文字内容</a:t>
              </a:r>
              <a:r>
                <a:rPr lang="zh-CN" altLang="en-US" sz="9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a:t>
              </a:r>
              <a:endParaRPr lang="zh-CN" altLang="en-US" sz="900" dirty="0">
                <a:solidFill>
                  <a:schemeClr val="bg1"/>
                </a:solidFill>
                <a:latin typeface="微软雅黑"/>
                <a:ea typeface="微软雅黑"/>
                <a:cs typeface="Lato Light" charset="0"/>
                <a:sym typeface="Lato Light" charset="0"/>
              </a:endParaRPr>
            </a:p>
          </p:txBody>
        </p:sp>
      </p:grpSp>
      <p:grpSp>
        <p:nvGrpSpPr>
          <p:cNvPr id="70" name="组合 69"/>
          <p:cNvGrpSpPr/>
          <p:nvPr/>
        </p:nvGrpSpPr>
        <p:grpSpPr>
          <a:xfrm>
            <a:off x="5127724" y="2894546"/>
            <a:ext cx="2501127" cy="1132494"/>
            <a:chOff x="4304043" y="1286668"/>
            <a:chExt cx="3837944" cy="2757793"/>
          </a:xfrm>
          <a:effectLst>
            <a:outerShdw blurRad="381000" dist="254000" dir="8100000" algn="tr" rotWithShape="0">
              <a:prstClr val="black">
                <a:alpha val="40000"/>
              </a:prstClr>
            </a:outerShdw>
          </a:effectLst>
        </p:grpSpPr>
        <p:sp>
          <p:nvSpPr>
            <p:cNvPr id="71" name="圆角矩形 7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4351931" y="1367703"/>
              <a:ext cx="3742172" cy="2595722"/>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4860032" y="3113498"/>
            <a:ext cx="621046" cy="621045"/>
            <a:chOff x="304800" y="673100"/>
            <a:chExt cx="4000500" cy="4000500"/>
          </a:xfrm>
          <a:effectLst>
            <a:outerShdw blurRad="444500" dist="254000" dir="8100000" algn="tr" rotWithShape="0">
              <a:prstClr val="black">
                <a:alpha val="50000"/>
              </a:prstClr>
            </a:outerShdw>
          </a:effectLst>
        </p:grpSpPr>
        <p:sp>
          <p:nvSpPr>
            <p:cNvPr id="74" name="同心圆 7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5" name="椭圆 7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76" name="Group 41"/>
          <p:cNvGrpSpPr>
            <a:grpSpLocks/>
          </p:cNvGrpSpPr>
          <p:nvPr/>
        </p:nvGrpSpPr>
        <p:grpSpPr bwMode="auto">
          <a:xfrm>
            <a:off x="5652000" y="3075981"/>
            <a:ext cx="1798150" cy="837268"/>
            <a:chOff x="-564" y="-63"/>
            <a:chExt cx="2983" cy="1406"/>
          </a:xfrm>
        </p:grpSpPr>
        <p:sp>
          <p:nvSpPr>
            <p:cNvPr id="77" name="Rectangle 42"/>
            <p:cNvSpPr>
              <a:spLocks/>
            </p:cNvSpPr>
            <p:nvPr/>
          </p:nvSpPr>
          <p:spPr bwMode="auto">
            <a:xfrm>
              <a:off x="-564" y="-63"/>
              <a:ext cx="2983"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600" b="1" dirty="0">
                  <a:solidFill>
                    <a:schemeClr val="bg1"/>
                  </a:solidFill>
                  <a:latin typeface="微软雅黑"/>
                  <a:ea typeface="微软雅黑"/>
                  <a:cs typeface="Bebas Neue" charset="0"/>
                  <a:sym typeface="Bebas Neue" charset="0"/>
                </a:rPr>
                <a:t>单击此处添加标题</a:t>
              </a:r>
              <a:endParaRPr lang="en-US" sz="1600" b="1" dirty="0">
                <a:solidFill>
                  <a:schemeClr val="bg1"/>
                </a:solidFill>
                <a:latin typeface="微软雅黑"/>
                <a:ea typeface="微软雅黑"/>
                <a:cs typeface="Bebas Neue" charset="0"/>
                <a:sym typeface="Bebas Neue" charset="0"/>
              </a:endParaRPr>
            </a:p>
          </p:txBody>
        </p:sp>
        <p:sp>
          <p:nvSpPr>
            <p:cNvPr id="78" name="Rectangle 43"/>
            <p:cNvSpPr>
              <a:spLocks/>
            </p:cNvSpPr>
            <p:nvPr/>
          </p:nvSpPr>
          <p:spPr bwMode="auto">
            <a:xfrm>
              <a:off x="-564" y="304"/>
              <a:ext cx="2983"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chemeClr val="bg1"/>
                  </a:solidFill>
                  <a:latin typeface="微软雅黑"/>
                  <a:ea typeface="微软雅黑"/>
                  <a:cs typeface="Lato Light" charset="0"/>
                  <a:sym typeface="Lato Light" charset="0"/>
                </a:rPr>
                <a:t>输入文字内容输入文字内容输入文字内容</a:t>
              </a:r>
              <a:r>
                <a:rPr lang="zh-CN" altLang="en-US" sz="900" dirty="0">
                  <a:solidFill>
                    <a:schemeClr val="bg1"/>
                  </a:solidFill>
                  <a:latin typeface="微软雅黑" panose="020B0503020204020204" pitchFamily="34" charset="-122"/>
                  <a:ea typeface="微软雅黑" panose="020B0503020204020204" pitchFamily="34" charset="-122"/>
                </a:rPr>
                <a:t>输入文字内容输入文字内容输入文字内容输入文字内容</a:t>
              </a:r>
              <a:endParaRPr lang="zh-CN" altLang="en-US" sz="900" dirty="0">
                <a:solidFill>
                  <a:schemeClr val="bg1"/>
                </a:solidFill>
                <a:latin typeface="微软雅黑"/>
                <a:ea typeface="微软雅黑"/>
                <a:cs typeface="Lato Light" charset="0"/>
                <a:sym typeface="Lato Light" charset="0"/>
              </a:endParaRPr>
            </a:p>
          </p:txBody>
        </p:sp>
      </p:grpSp>
      <p:sp>
        <p:nvSpPr>
          <p:cNvPr id="3" name="TextBox 2"/>
          <p:cNvSpPr txBox="1"/>
          <p:nvPr/>
        </p:nvSpPr>
        <p:spPr>
          <a:xfrm>
            <a:off x="1501824" y="1688490"/>
            <a:ext cx="405880" cy="523220"/>
          </a:xfrm>
          <a:prstGeom prst="rect">
            <a:avLst/>
          </a:prstGeom>
          <a:noFill/>
        </p:spPr>
        <p:txBody>
          <a:bodyPr wrap="none" rtlCol="0">
            <a:spAutoFit/>
          </a:bodyPr>
          <a:lstStyle/>
          <a:p>
            <a:r>
              <a:rPr lang="en-US" altLang="zh-CN" sz="2800" b="1" dirty="0" smtClean="0">
                <a:solidFill>
                  <a:srgbClr val="4BACC6"/>
                </a:solidFill>
                <a:latin typeface="微软雅黑" pitchFamily="34" charset="-122"/>
                <a:ea typeface="微软雅黑" pitchFamily="34" charset="-122"/>
              </a:rPr>
              <a:t>1</a:t>
            </a:r>
            <a:endParaRPr lang="zh-CN" altLang="en-US" sz="2800" b="1" dirty="0">
              <a:solidFill>
                <a:srgbClr val="4BACC6"/>
              </a:solidFill>
              <a:latin typeface="微软雅黑" pitchFamily="34" charset="-122"/>
              <a:ea typeface="微软雅黑" pitchFamily="34" charset="-122"/>
            </a:endParaRPr>
          </a:p>
        </p:txBody>
      </p:sp>
      <p:sp>
        <p:nvSpPr>
          <p:cNvPr id="80" name="TextBox 79"/>
          <p:cNvSpPr txBox="1"/>
          <p:nvPr/>
        </p:nvSpPr>
        <p:spPr>
          <a:xfrm>
            <a:off x="4958208" y="1688490"/>
            <a:ext cx="405880" cy="523220"/>
          </a:xfrm>
          <a:prstGeom prst="rect">
            <a:avLst/>
          </a:prstGeom>
          <a:noFill/>
        </p:spPr>
        <p:txBody>
          <a:bodyPr wrap="none" rtlCol="0">
            <a:spAutoFit/>
          </a:bodyPr>
          <a:lstStyle/>
          <a:p>
            <a:r>
              <a:rPr lang="en-US" altLang="zh-CN" sz="2800" b="1" dirty="0" smtClean="0">
                <a:solidFill>
                  <a:srgbClr val="FF9900"/>
                </a:solidFill>
                <a:latin typeface="微软雅黑" pitchFamily="34" charset="-122"/>
                <a:ea typeface="微软雅黑" pitchFamily="34" charset="-122"/>
              </a:rPr>
              <a:t>2</a:t>
            </a:r>
            <a:endParaRPr lang="zh-CN" altLang="en-US" sz="2800" b="1" dirty="0">
              <a:solidFill>
                <a:srgbClr val="FF9900"/>
              </a:solidFill>
              <a:latin typeface="微软雅黑" pitchFamily="34" charset="-122"/>
              <a:ea typeface="微软雅黑" pitchFamily="34" charset="-122"/>
            </a:endParaRPr>
          </a:p>
        </p:txBody>
      </p:sp>
      <p:sp>
        <p:nvSpPr>
          <p:cNvPr id="81" name="TextBox 80"/>
          <p:cNvSpPr txBox="1"/>
          <p:nvPr/>
        </p:nvSpPr>
        <p:spPr>
          <a:xfrm>
            <a:off x="1501824" y="3147814"/>
            <a:ext cx="405880" cy="523220"/>
          </a:xfrm>
          <a:prstGeom prst="rect">
            <a:avLst/>
          </a:prstGeom>
          <a:noFill/>
        </p:spPr>
        <p:txBody>
          <a:bodyPr wrap="none" rtlCol="0">
            <a:spAutoFit/>
          </a:bodyPr>
          <a:lstStyle/>
          <a:p>
            <a:r>
              <a:rPr lang="en-US" altLang="zh-CN" sz="2800" b="1" dirty="0" smtClean="0">
                <a:solidFill>
                  <a:srgbClr val="C0504D"/>
                </a:solidFill>
                <a:latin typeface="微软雅黑" pitchFamily="34" charset="-122"/>
                <a:ea typeface="微软雅黑" pitchFamily="34" charset="-122"/>
              </a:rPr>
              <a:t>3</a:t>
            </a:r>
            <a:endParaRPr lang="zh-CN" altLang="en-US" sz="2800" b="1" dirty="0">
              <a:solidFill>
                <a:srgbClr val="C0504D"/>
              </a:solidFill>
              <a:latin typeface="微软雅黑" pitchFamily="34" charset="-122"/>
              <a:ea typeface="微软雅黑" pitchFamily="34" charset="-122"/>
            </a:endParaRPr>
          </a:p>
        </p:txBody>
      </p:sp>
      <p:sp>
        <p:nvSpPr>
          <p:cNvPr id="82" name="TextBox 81"/>
          <p:cNvSpPr txBox="1"/>
          <p:nvPr/>
        </p:nvSpPr>
        <p:spPr>
          <a:xfrm>
            <a:off x="4958208" y="3156543"/>
            <a:ext cx="405880" cy="523220"/>
          </a:xfrm>
          <a:prstGeom prst="rect">
            <a:avLst/>
          </a:prstGeom>
          <a:noFill/>
        </p:spPr>
        <p:txBody>
          <a:bodyPr wrap="none" rtlCol="0">
            <a:spAutoFit/>
          </a:bodyPr>
          <a:lstStyle/>
          <a:p>
            <a:r>
              <a:rPr lang="en-US" altLang="zh-CN" sz="2800" b="1" dirty="0" smtClean="0">
                <a:solidFill>
                  <a:srgbClr val="00B050"/>
                </a:solidFill>
                <a:latin typeface="微软雅黑" pitchFamily="34" charset="-122"/>
                <a:ea typeface="微软雅黑" pitchFamily="34" charset="-122"/>
              </a:rPr>
              <a:t>4</a:t>
            </a:r>
            <a:endParaRPr lang="zh-CN" altLang="en-US" sz="2800" b="1" dirty="0">
              <a:solidFill>
                <a:srgbClr val="00B050"/>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391332988"/>
      </p:ext>
    </p:extLst>
  </p:cSld>
  <p:clrMapOvr>
    <a:masterClrMapping/>
  </p:clrMapOvr>
  <p:transition spd="slow" advTm="10142">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left)">
                                      <p:cBhvr>
                                        <p:cTn id="33" dur="500"/>
                                        <p:tgtEl>
                                          <p:spTgt spid="38"/>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500"/>
                                        <p:tgtEl>
                                          <p:spTgt spid="46"/>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p:cTn id="41" dur="500" fill="hold"/>
                                        <p:tgtEl>
                                          <p:spTgt spid="53"/>
                                        </p:tgtEl>
                                        <p:attrNameLst>
                                          <p:attrName>ppt_w</p:attrName>
                                        </p:attrNameLst>
                                      </p:cBhvr>
                                      <p:tavLst>
                                        <p:tav tm="0">
                                          <p:val>
                                            <p:fltVal val="0"/>
                                          </p:val>
                                        </p:tav>
                                        <p:tav tm="100000">
                                          <p:val>
                                            <p:strVal val="#ppt_w"/>
                                          </p:val>
                                        </p:tav>
                                      </p:tavLst>
                                    </p:anim>
                                    <p:anim calcmode="lin" valueType="num">
                                      <p:cBhvr>
                                        <p:cTn id="42" dur="500" fill="hold"/>
                                        <p:tgtEl>
                                          <p:spTgt spid="53"/>
                                        </p:tgtEl>
                                        <p:attrNameLst>
                                          <p:attrName>ppt_h</p:attrName>
                                        </p:attrNameLst>
                                      </p:cBhvr>
                                      <p:tavLst>
                                        <p:tav tm="0">
                                          <p:val>
                                            <p:fltVal val="0"/>
                                          </p:val>
                                        </p:tav>
                                        <p:tav tm="100000">
                                          <p:val>
                                            <p:strVal val="#ppt_h"/>
                                          </p:val>
                                        </p:tav>
                                      </p:tavLst>
                                    </p:anim>
                                    <p:animEffect transition="in" filter="fade">
                                      <p:cBhvr>
                                        <p:cTn id="43" dur="500"/>
                                        <p:tgtEl>
                                          <p:spTgt spid="53"/>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 calcmode="lin" valueType="num">
                                      <p:cBhvr>
                                        <p:cTn id="47" dur="500" fill="hold"/>
                                        <p:tgtEl>
                                          <p:spTgt spid="80"/>
                                        </p:tgtEl>
                                        <p:attrNameLst>
                                          <p:attrName>ppt_w</p:attrName>
                                        </p:attrNameLst>
                                      </p:cBhvr>
                                      <p:tavLst>
                                        <p:tav tm="0">
                                          <p:val>
                                            <p:fltVal val="0"/>
                                          </p:val>
                                        </p:tav>
                                        <p:tav tm="100000">
                                          <p:val>
                                            <p:strVal val="#ppt_w"/>
                                          </p:val>
                                        </p:tav>
                                      </p:tavLst>
                                    </p:anim>
                                    <p:anim calcmode="lin" valueType="num">
                                      <p:cBhvr>
                                        <p:cTn id="48" dur="500" fill="hold"/>
                                        <p:tgtEl>
                                          <p:spTgt spid="80"/>
                                        </p:tgtEl>
                                        <p:attrNameLst>
                                          <p:attrName>ppt_h</p:attrName>
                                        </p:attrNameLst>
                                      </p:cBhvr>
                                      <p:tavLst>
                                        <p:tav tm="0">
                                          <p:val>
                                            <p:fltVal val="0"/>
                                          </p:val>
                                        </p:tav>
                                        <p:tav tm="100000">
                                          <p:val>
                                            <p:strVal val="#ppt_h"/>
                                          </p:val>
                                        </p:tav>
                                      </p:tavLst>
                                    </p:anim>
                                    <p:animEffect transition="in" filter="fade">
                                      <p:cBhvr>
                                        <p:cTn id="49" dur="500"/>
                                        <p:tgtEl>
                                          <p:spTgt spid="80"/>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left)">
                                      <p:cBhvr>
                                        <p:cTn id="53" dur="500"/>
                                        <p:tgtEl>
                                          <p:spTgt spid="50"/>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fltVal val="0"/>
                                          </p:val>
                                        </p:tav>
                                        <p:tav tm="100000">
                                          <p:val>
                                            <p:strVal val="#ppt_w"/>
                                          </p:val>
                                        </p:tav>
                                      </p:tavLst>
                                    </p:anim>
                                    <p:anim calcmode="lin" valueType="num">
                                      <p:cBhvr>
                                        <p:cTn id="62" dur="500" fill="hold"/>
                                        <p:tgtEl>
                                          <p:spTgt spid="63"/>
                                        </p:tgtEl>
                                        <p:attrNameLst>
                                          <p:attrName>ppt_h</p:attrName>
                                        </p:attrNameLst>
                                      </p:cBhvr>
                                      <p:tavLst>
                                        <p:tav tm="0">
                                          <p:val>
                                            <p:fltVal val="0"/>
                                          </p:val>
                                        </p:tav>
                                        <p:tav tm="100000">
                                          <p:val>
                                            <p:strVal val="#ppt_h"/>
                                          </p:val>
                                        </p:tav>
                                      </p:tavLst>
                                    </p:anim>
                                    <p:animEffect transition="in" filter="fade">
                                      <p:cBhvr>
                                        <p:cTn id="63" dur="500"/>
                                        <p:tgtEl>
                                          <p:spTgt spid="63"/>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81"/>
                                        </p:tgtEl>
                                        <p:attrNameLst>
                                          <p:attrName>style.visibility</p:attrName>
                                        </p:attrNameLst>
                                      </p:cBhvr>
                                      <p:to>
                                        <p:strVal val="visible"/>
                                      </p:to>
                                    </p:set>
                                    <p:anim calcmode="lin" valueType="num">
                                      <p:cBhvr>
                                        <p:cTn id="67" dur="500" fill="hold"/>
                                        <p:tgtEl>
                                          <p:spTgt spid="81"/>
                                        </p:tgtEl>
                                        <p:attrNameLst>
                                          <p:attrName>ppt_w</p:attrName>
                                        </p:attrNameLst>
                                      </p:cBhvr>
                                      <p:tavLst>
                                        <p:tav tm="0">
                                          <p:val>
                                            <p:fltVal val="0"/>
                                          </p:val>
                                        </p:tav>
                                        <p:tav tm="100000">
                                          <p:val>
                                            <p:strVal val="#ppt_w"/>
                                          </p:val>
                                        </p:tav>
                                      </p:tavLst>
                                    </p:anim>
                                    <p:anim calcmode="lin" valueType="num">
                                      <p:cBhvr>
                                        <p:cTn id="68" dur="500" fill="hold"/>
                                        <p:tgtEl>
                                          <p:spTgt spid="81"/>
                                        </p:tgtEl>
                                        <p:attrNameLst>
                                          <p:attrName>ppt_h</p:attrName>
                                        </p:attrNameLst>
                                      </p:cBhvr>
                                      <p:tavLst>
                                        <p:tav tm="0">
                                          <p:val>
                                            <p:fltVal val="0"/>
                                          </p:val>
                                        </p:tav>
                                        <p:tav tm="100000">
                                          <p:val>
                                            <p:strVal val="#ppt_h"/>
                                          </p:val>
                                        </p:tav>
                                      </p:tavLst>
                                    </p:anim>
                                    <p:animEffect transition="in" filter="fade">
                                      <p:cBhvr>
                                        <p:cTn id="69" dur="500"/>
                                        <p:tgtEl>
                                          <p:spTgt spid="81"/>
                                        </p:tgtEl>
                                      </p:cBhvr>
                                    </p:animEffect>
                                  </p:childTnLst>
                                </p:cTn>
                              </p:par>
                            </p:childTnLst>
                          </p:cTn>
                        </p:par>
                        <p:par>
                          <p:cTn id="70" fill="hold">
                            <p:stCondLst>
                              <p:cond delay="6500"/>
                            </p:stCondLst>
                            <p:childTnLst>
                              <p:par>
                                <p:cTn id="71" presetID="22" presetClass="entr" presetSubtype="8"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left)">
                                      <p:cBhvr>
                                        <p:cTn id="73" dur="500"/>
                                        <p:tgtEl>
                                          <p:spTgt spid="60"/>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7500"/>
                            </p:stCondLst>
                            <p:childTnLst>
                              <p:par>
                                <p:cTn id="79" presetID="53" presetClass="entr" presetSubtype="16" fill="hold"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animEffect transition="in" filter="fade">
                                      <p:cBhvr>
                                        <p:cTn id="83" dur="500"/>
                                        <p:tgtEl>
                                          <p:spTgt spid="73"/>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82"/>
                                        </p:tgtEl>
                                        <p:attrNameLst>
                                          <p:attrName>style.visibility</p:attrName>
                                        </p:attrNameLst>
                                      </p:cBhvr>
                                      <p:to>
                                        <p:strVal val="visible"/>
                                      </p:to>
                                    </p:set>
                                    <p:anim calcmode="lin" valueType="num">
                                      <p:cBhvr>
                                        <p:cTn id="87" dur="500" fill="hold"/>
                                        <p:tgtEl>
                                          <p:spTgt spid="82"/>
                                        </p:tgtEl>
                                        <p:attrNameLst>
                                          <p:attrName>ppt_w</p:attrName>
                                        </p:attrNameLst>
                                      </p:cBhvr>
                                      <p:tavLst>
                                        <p:tav tm="0">
                                          <p:val>
                                            <p:fltVal val="0"/>
                                          </p:val>
                                        </p:tav>
                                        <p:tav tm="100000">
                                          <p:val>
                                            <p:strVal val="#ppt_w"/>
                                          </p:val>
                                        </p:tav>
                                      </p:tavLst>
                                    </p:anim>
                                    <p:anim calcmode="lin" valueType="num">
                                      <p:cBhvr>
                                        <p:cTn id="88" dur="500" fill="hold"/>
                                        <p:tgtEl>
                                          <p:spTgt spid="82"/>
                                        </p:tgtEl>
                                        <p:attrNameLst>
                                          <p:attrName>ppt_h</p:attrName>
                                        </p:attrNameLst>
                                      </p:cBhvr>
                                      <p:tavLst>
                                        <p:tav tm="0">
                                          <p:val>
                                            <p:fltVal val="0"/>
                                          </p:val>
                                        </p:tav>
                                        <p:tav tm="100000">
                                          <p:val>
                                            <p:strVal val="#ppt_h"/>
                                          </p:val>
                                        </p:tav>
                                      </p:tavLst>
                                    </p:anim>
                                    <p:animEffect transition="in" filter="fade">
                                      <p:cBhvr>
                                        <p:cTn id="89" dur="500"/>
                                        <p:tgtEl>
                                          <p:spTgt spid="82"/>
                                        </p:tgtEl>
                                      </p:cBhvr>
                                    </p:animEffect>
                                  </p:childTnLst>
                                </p:cTn>
                              </p:par>
                            </p:childTnLst>
                          </p:cTn>
                        </p:par>
                        <p:par>
                          <p:cTn id="90" fill="hold">
                            <p:stCondLst>
                              <p:cond delay="8500"/>
                            </p:stCondLst>
                            <p:childTnLst>
                              <p:par>
                                <p:cTn id="91" presetID="22" presetClass="entr" presetSubtype="8" fill="hold"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wipe(left)">
                                      <p:cBhvr>
                                        <p:cTn id="93" dur="500"/>
                                        <p:tgtEl>
                                          <p:spTgt spid="70"/>
                                        </p:tgtEl>
                                      </p:cBhvr>
                                    </p:animEffect>
                                  </p:childTnLst>
                                </p:cTn>
                              </p:par>
                            </p:childTnLst>
                          </p:cTn>
                        </p:par>
                        <p:par>
                          <p:cTn id="94" fill="hold">
                            <p:stCondLst>
                              <p:cond delay="9000"/>
                            </p:stCondLst>
                            <p:childTnLst>
                              <p:par>
                                <p:cTn id="95" presetID="22" presetClass="entr" presetSubtype="8" fill="hold" nodeType="afterEffect">
                                  <p:stCondLst>
                                    <p:cond delay="0"/>
                                  </p:stCondLst>
                                  <p:childTnLst>
                                    <p:set>
                                      <p:cBhvr>
                                        <p:cTn id="96" dur="1" fill="hold">
                                          <p:stCondLst>
                                            <p:cond delay="0"/>
                                          </p:stCondLst>
                                        </p:cTn>
                                        <p:tgtEl>
                                          <p:spTgt spid="76"/>
                                        </p:tgtEl>
                                        <p:attrNameLst>
                                          <p:attrName>style.visibility</p:attrName>
                                        </p:attrNameLst>
                                      </p:cBhvr>
                                      <p:to>
                                        <p:strVal val="visible"/>
                                      </p:to>
                                    </p:set>
                                    <p:animEffect transition="in" filter="wipe(left)">
                                      <p:cBhvr>
                                        <p:cTn id="9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187624" y="2034473"/>
            <a:ext cx="1440168" cy="1440168"/>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TextBox 92"/>
          <p:cNvSpPr txBox="1"/>
          <p:nvPr/>
        </p:nvSpPr>
        <p:spPr>
          <a:xfrm>
            <a:off x="1629012" y="2399520"/>
            <a:ext cx="512961" cy="615553"/>
          </a:xfrm>
          <a:prstGeom prst="rect">
            <a:avLst/>
          </a:prstGeom>
          <a:noFill/>
        </p:spPr>
        <p:txBody>
          <a:bodyPr wrap="non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输入</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a:t>
            </a:r>
            <a:endParaRPr lang="zh-CN" altLang="en-US" sz="2000" b="1" dirty="0" smtClean="0">
              <a:solidFill>
                <a:schemeClr val="bg1"/>
              </a:solidFill>
              <a:latin typeface="微软雅黑" pitchFamily="34" charset="-122"/>
              <a:ea typeface="微软雅黑" pitchFamily="34" charset="-122"/>
            </a:endParaRPr>
          </a:p>
        </p:txBody>
      </p:sp>
      <p:grpSp>
        <p:nvGrpSpPr>
          <p:cNvPr id="81" name="组合 80"/>
          <p:cNvGrpSpPr/>
          <p:nvPr/>
        </p:nvGrpSpPr>
        <p:grpSpPr>
          <a:xfrm>
            <a:off x="2342579" y="1381576"/>
            <a:ext cx="2846358" cy="2846358"/>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820206" y="1424187"/>
            <a:ext cx="623903" cy="623903"/>
            <a:chOff x="304800" y="673100"/>
            <a:chExt cx="4000500" cy="4000500"/>
          </a:xfrm>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86" name="椭圆 85"/>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1</a:t>
              </a:r>
              <a:endParaRPr lang="zh-CN" altLang="en-US" sz="2500" b="1" dirty="0">
                <a:solidFill>
                  <a:schemeClr val="bg1"/>
                </a:solidFill>
                <a:latin typeface="微软雅黑" pitchFamily="34" charset="-122"/>
                <a:ea typeface="微软雅黑" pitchFamily="34" charset="-122"/>
              </a:endParaRPr>
            </a:p>
          </p:txBody>
        </p:sp>
      </p:grpSp>
      <p:grpSp>
        <p:nvGrpSpPr>
          <p:cNvPr id="87" name="组合 86"/>
          <p:cNvGrpSpPr/>
          <p:nvPr/>
        </p:nvGrpSpPr>
        <p:grpSpPr>
          <a:xfrm>
            <a:off x="5228077" y="2464077"/>
            <a:ext cx="623903" cy="623903"/>
            <a:chOff x="304800" y="673100"/>
            <a:chExt cx="4000500" cy="4000500"/>
          </a:xfrm>
          <a:effectLst>
            <a:outerShdw blurRad="317500" dist="190500" dir="8100000" algn="tr" rotWithShape="0">
              <a:prstClr val="black">
                <a:alpha val="50000"/>
              </a:prstClr>
            </a:outerShdw>
          </a:effectLst>
        </p:grpSpPr>
        <p:sp>
          <p:nvSpPr>
            <p:cNvPr id="88" name="同心圆 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89" name="椭圆 88"/>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2</a:t>
              </a:r>
              <a:endParaRPr lang="zh-CN" altLang="en-US" sz="2500" b="1" dirty="0">
                <a:solidFill>
                  <a:schemeClr val="bg1"/>
                </a:solidFill>
                <a:latin typeface="微软雅黑" pitchFamily="34" charset="-122"/>
                <a:ea typeface="微软雅黑" pitchFamily="34" charset="-122"/>
              </a:endParaRPr>
            </a:p>
          </p:txBody>
        </p:sp>
      </p:grpSp>
      <p:grpSp>
        <p:nvGrpSpPr>
          <p:cNvPr id="90" name="组合 89"/>
          <p:cNvGrpSpPr/>
          <p:nvPr/>
        </p:nvGrpSpPr>
        <p:grpSpPr>
          <a:xfrm>
            <a:off x="4820206" y="3555525"/>
            <a:ext cx="623903" cy="623903"/>
            <a:chOff x="304800" y="673100"/>
            <a:chExt cx="4000500" cy="4000500"/>
          </a:xfrm>
          <a:effectLst>
            <a:outerShdw blurRad="317500" dist="1905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92" name="椭圆 91"/>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3</a:t>
              </a:r>
              <a:endParaRPr lang="zh-CN" altLang="en-US" sz="2500" b="1" dirty="0">
                <a:solidFill>
                  <a:schemeClr val="bg1"/>
                </a:solidFill>
                <a:latin typeface="微软雅黑" pitchFamily="34" charset="-122"/>
                <a:ea typeface="微软雅黑" pitchFamily="34" charset="-122"/>
              </a:endParaRPr>
            </a:p>
          </p:txBody>
        </p:sp>
      </p:grpSp>
      <p:sp>
        <p:nvSpPr>
          <p:cNvPr id="94" name="TextBox 93"/>
          <p:cNvSpPr txBox="1"/>
          <p:nvPr/>
        </p:nvSpPr>
        <p:spPr>
          <a:xfrm>
            <a:off x="5715962" y="1452434"/>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输入文字内容输入文字内容输入文字内容输入文字内容输入文字内容输入文字内容输入文字内容</a:t>
            </a:r>
          </a:p>
        </p:txBody>
      </p:sp>
      <p:sp>
        <p:nvSpPr>
          <p:cNvPr id="95" name="TextBox 94"/>
          <p:cNvSpPr txBox="1"/>
          <p:nvPr/>
        </p:nvSpPr>
        <p:spPr>
          <a:xfrm>
            <a:off x="6010833" y="2492502"/>
            <a:ext cx="2056572"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输入文字内容输入文字内容输入文字内容输入文字内容输入文字内容输入文字内容输入文字内容</a:t>
            </a:r>
          </a:p>
        </p:txBody>
      </p:sp>
      <p:sp>
        <p:nvSpPr>
          <p:cNvPr id="96" name="TextBox 95"/>
          <p:cNvSpPr txBox="1"/>
          <p:nvPr/>
        </p:nvSpPr>
        <p:spPr>
          <a:xfrm>
            <a:off x="5662606" y="3606816"/>
            <a:ext cx="2200588" cy="577081"/>
          </a:xfrm>
          <a:prstGeom prst="rect">
            <a:avLst/>
          </a:prstGeom>
          <a:noFill/>
        </p:spPr>
        <p:txBody>
          <a:bodyPr wrap="square" lIns="0" tIns="0" rIns="0" bIns="0" rtlCol="0">
            <a:spAutoFit/>
          </a:bodyPr>
          <a:lstStyle/>
          <a:p>
            <a:pPr algn="just">
              <a:lnSpc>
                <a:spcPts val="1500"/>
              </a:lnSpc>
            </a:pPr>
            <a:r>
              <a:rPr lang="zh-CN" altLang="en-US" sz="1000" dirty="0">
                <a:latin typeface="微软雅黑" pitchFamily="34" charset="-122"/>
                <a:ea typeface="微软雅黑" pitchFamily="34" charset="-122"/>
              </a:rPr>
              <a:t>输入文字内容输入文字内容输入文字内容输入文字内容输入文字内容输入文字内容输入文字内容</a:t>
            </a:r>
          </a:p>
        </p:txBody>
      </p:sp>
      <p:sp>
        <p:nvSpPr>
          <p:cNvPr id="97" name="TextBox 96"/>
          <p:cNvSpPr txBox="1"/>
          <p:nvPr/>
        </p:nvSpPr>
        <p:spPr>
          <a:xfrm>
            <a:off x="2829653"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输入文字内容输入文字内容输入文字内容输入文字内容输入文字内容输入文字内容输入文字内容</a:t>
            </a:r>
          </a:p>
        </p:txBody>
      </p:sp>
      <p:sp>
        <p:nvSpPr>
          <p:cNvPr id="6" name="弧形 5"/>
          <p:cNvSpPr/>
          <p:nvPr/>
        </p:nvSpPr>
        <p:spPr>
          <a:xfrm rot="18210866">
            <a:off x="1796822" y="948700"/>
            <a:ext cx="3835357" cy="3835357"/>
          </a:xfrm>
          <a:prstGeom prst="arc">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1" name="弧形 30"/>
          <p:cNvSpPr/>
          <p:nvPr/>
        </p:nvSpPr>
        <p:spPr>
          <a:xfrm rot="3507194" flipV="1">
            <a:off x="1835528" y="824793"/>
            <a:ext cx="3835357" cy="3835357"/>
          </a:xfrm>
          <a:prstGeom prst="arc">
            <a:avLst/>
          </a:prstGeom>
          <a:ln>
            <a:solidFill>
              <a:srgbClr val="C00000"/>
            </a:solidFill>
            <a:prstDash val="lg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965252533"/>
      </p:ext>
    </p:extLst>
  </p:cSld>
  <p:clrMapOvr>
    <a:masterClrMapping/>
  </p:clrMapOvr>
  <p:transition spd="slow" advTm="8281">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8" accel="42000" fill="hold" nodeType="afterEffect" p14:presetBounceEnd="44000">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14:bounceEnd="44000">
                                          <p:cBhvr additive="base">
                                            <p:cTn id="21" dur="1000" fill="hold"/>
                                            <p:tgtEl>
                                              <p:spTgt spid="24"/>
                                            </p:tgtEl>
                                            <p:attrNameLst>
                                              <p:attrName>ppt_x</p:attrName>
                                            </p:attrNameLst>
                                          </p:cBhvr>
                                          <p:tavLst>
                                            <p:tav tm="0">
                                              <p:val>
                                                <p:strVal val="0-#ppt_w/2"/>
                                              </p:val>
                                            </p:tav>
                                            <p:tav tm="100000">
                                              <p:val>
                                                <p:strVal val="#ppt_x"/>
                                              </p:val>
                                            </p:tav>
                                          </p:tavLst>
                                        </p:anim>
                                        <p:anim calcmode="lin" valueType="num" p14:bounceEnd="44000">
                                          <p:cBhvr additive="base">
                                            <p:cTn id="22" dur="10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ppt_w</p:attrName>
                                            </p:attrNameLst>
                                          </p:cBhvr>
                                          <p:tavLst>
                                            <p:tav tm="0">
                                              <p:val>
                                                <p:fltVal val="0"/>
                                              </p:val>
                                            </p:tav>
                                            <p:tav tm="100000">
                                              <p:val>
                                                <p:strVal val="#ppt_w"/>
                                              </p:val>
                                            </p:tav>
                                          </p:tavLst>
                                        </p:anim>
                                        <p:anim calcmode="lin" valueType="num">
                                          <p:cBhvr>
                                            <p:cTn id="27" dur="500" fill="hold"/>
                                            <p:tgtEl>
                                              <p:spTgt spid="93"/>
                                            </p:tgtEl>
                                            <p:attrNameLst>
                                              <p:attrName>ppt_h</p:attrName>
                                            </p:attrNameLst>
                                          </p:cBhvr>
                                          <p:tavLst>
                                            <p:tav tm="0">
                                              <p:val>
                                                <p:fltVal val="0"/>
                                              </p:val>
                                            </p:tav>
                                            <p:tav tm="100000">
                                              <p:val>
                                                <p:strVal val="#ppt_h"/>
                                              </p:val>
                                            </p:tav>
                                          </p:tavLst>
                                        </p:anim>
                                        <p:animEffect transition="in" filter="fade">
                                          <p:cBhvr>
                                            <p:cTn id="28" dur="500"/>
                                            <p:tgtEl>
                                              <p:spTgt spid="93"/>
                                            </p:tgtEl>
                                          </p:cBhvr>
                                        </p:animEffect>
                                      </p:childTnLst>
                                    </p:cTn>
                                  </p:par>
                                </p:childTnLst>
                              </p:cTn>
                            </p:par>
                            <p:par>
                              <p:cTn id="29" fill="hold">
                                <p:stCondLst>
                                  <p:cond delay="3000"/>
                                </p:stCondLst>
                                <p:childTnLst>
                                  <p:par>
                                    <p:cTn id="30" presetID="2" presetClass="entr" presetSubtype="4" accel="42000" fill="hold" nodeType="afterEffect" p14:presetBounceEnd="44000">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14:bounceEnd="44000">
                                          <p:cBhvr additive="base">
                                            <p:cTn id="32" dur="1000" fill="hold"/>
                                            <p:tgtEl>
                                              <p:spTgt spid="81"/>
                                            </p:tgtEl>
                                            <p:attrNameLst>
                                              <p:attrName>ppt_x</p:attrName>
                                            </p:attrNameLst>
                                          </p:cBhvr>
                                          <p:tavLst>
                                            <p:tav tm="0">
                                              <p:val>
                                                <p:strVal val="#ppt_x"/>
                                              </p:val>
                                            </p:tav>
                                            <p:tav tm="100000">
                                              <p:val>
                                                <p:strVal val="#ppt_x"/>
                                              </p:val>
                                            </p:tav>
                                          </p:tavLst>
                                        </p:anim>
                                        <p:anim calcmode="lin" valueType="num" p14:bounceEnd="44000">
                                          <p:cBhvr additive="base">
                                            <p:cTn id="33" dur="1000" fill="hold"/>
                                            <p:tgtEl>
                                              <p:spTgt spid="81"/>
                                            </p:tgtEl>
                                            <p:attrNameLst>
                                              <p:attrName>ppt_y</p:attrName>
                                            </p:attrNameLst>
                                          </p:cBhvr>
                                          <p:tavLst>
                                            <p:tav tm="0">
                                              <p:val>
                                                <p:strVal val="1+#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wipe(up)">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500"/>
                                </p:stCondLst>
                                <p:childTnLst>
                                  <p:par>
                                    <p:cTn id="44" presetID="2" presetClass="entr" presetSubtype="3" accel="52000" fill="hold" nodeType="afterEffect" p14:presetBounceEnd="55000">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14:bounceEnd="55000">
                                          <p:cBhvr additive="base">
                                            <p:cTn id="46" dur="1600" fill="hold"/>
                                            <p:tgtEl>
                                              <p:spTgt spid="84"/>
                                            </p:tgtEl>
                                            <p:attrNameLst>
                                              <p:attrName>ppt_x</p:attrName>
                                            </p:attrNameLst>
                                          </p:cBhvr>
                                          <p:tavLst>
                                            <p:tav tm="0">
                                              <p:val>
                                                <p:strVal val="1+#ppt_w/2"/>
                                              </p:val>
                                            </p:tav>
                                            <p:tav tm="100000">
                                              <p:val>
                                                <p:strVal val="#ppt_x"/>
                                              </p:val>
                                            </p:tav>
                                          </p:tavLst>
                                        </p:anim>
                                        <p:anim calcmode="lin" valueType="num" p14:bounceEnd="55000">
                                          <p:cBhvr additive="base">
                                            <p:cTn id="47" dur="1600" fill="hold"/>
                                            <p:tgtEl>
                                              <p:spTgt spid="84"/>
                                            </p:tgtEl>
                                            <p:attrNameLst>
                                              <p:attrName>ppt_y</p:attrName>
                                            </p:attrNameLst>
                                          </p:cBhvr>
                                          <p:tavLst>
                                            <p:tav tm="0">
                                              <p:val>
                                                <p:strVal val="0-#ppt_h/2"/>
                                              </p:val>
                                            </p:tav>
                                            <p:tav tm="100000">
                                              <p:val>
                                                <p:strVal val="#ppt_y"/>
                                              </p:val>
                                            </p:tav>
                                          </p:tavLst>
                                        </p:anim>
                                      </p:childTnLst>
                                    </p:cTn>
                                  </p:par>
                                  <p:par>
                                    <p:cTn id="48" presetID="2" presetClass="entr" presetSubtype="2" accel="52000" fill="hold" nodeType="withEffect" p14:presetBounceEnd="55000">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14:bounceEnd="55000">
                                          <p:cBhvr additive="base">
                                            <p:cTn id="50" dur="1600" fill="hold"/>
                                            <p:tgtEl>
                                              <p:spTgt spid="87"/>
                                            </p:tgtEl>
                                            <p:attrNameLst>
                                              <p:attrName>ppt_x</p:attrName>
                                            </p:attrNameLst>
                                          </p:cBhvr>
                                          <p:tavLst>
                                            <p:tav tm="0">
                                              <p:val>
                                                <p:strVal val="1+#ppt_w/2"/>
                                              </p:val>
                                            </p:tav>
                                            <p:tav tm="100000">
                                              <p:val>
                                                <p:strVal val="#ppt_x"/>
                                              </p:val>
                                            </p:tav>
                                          </p:tavLst>
                                        </p:anim>
                                        <p:anim calcmode="lin" valueType="num" p14:bounceEnd="55000">
                                          <p:cBhvr additive="base">
                                            <p:cTn id="51" dur="1600" fill="hold"/>
                                            <p:tgtEl>
                                              <p:spTgt spid="87"/>
                                            </p:tgtEl>
                                            <p:attrNameLst>
                                              <p:attrName>ppt_y</p:attrName>
                                            </p:attrNameLst>
                                          </p:cBhvr>
                                          <p:tavLst>
                                            <p:tav tm="0">
                                              <p:val>
                                                <p:strVal val="#ppt_y"/>
                                              </p:val>
                                            </p:tav>
                                            <p:tav tm="100000">
                                              <p:val>
                                                <p:strVal val="#ppt_y"/>
                                              </p:val>
                                            </p:tav>
                                          </p:tavLst>
                                        </p:anim>
                                      </p:childTnLst>
                                    </p:cTn>
                                  </p:par>
                                  <p:par>
                                    <p:cTn id="52" presetID="2" presetClass="entr" presetSubtype="6" accel="52000" fill="hold" nodeType="withEffect" p14:presetBounceEnd="55000">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14:bounceEnd="55000">
                                          <p:cBhvr additive="base">
                                            <p:cTn id="54" dur="1600" fill="hold"/>
                                            <p:tgtEl>
                                              <p:spTgt spid="90"/>
                                            </p:tgtEl>
                                            <p:attrNameLst>
                                              <p:attrName>ppt_x</p:attrName>
                                            </p:attrNameLst>
                                          </p:cBhvr>
                                          <p:tavLst>
                                            <p:tav tm="0">
                                              <p:val>
                                                <p:strVal val="1+#ppt_w/2"/>
                                              </p:val>
                                            </p:tav>
                                            <p:tav tm="100000">
                                              <p:val>
                                                <p:strVal val="#ppt_x"/>
                                              </p:val>
                                            </p:tav>
                                          </p:tavLst>
                                        </p:anim>
                                        <p:anim calcmode="lin" valueType="num" p14:bounceEnd="55000">
                                          <p:cBhvr additive="base">
                                            <p:cTn id="55" dur="160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2100"/>
                                </p:stCondLst>
                                <p:childTnLst>
                                  <p:par>
                                    <p:cTn id="57" presetID="22" presetClass="entr" presetSubtype="8"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left)">
                                          <p:cBhvr>
                                            <p:cTn id="59" dur="500"/>
                                            <p:tgtEl>
                                              <p:spTgt spid="94"/>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95"/>
                                            </p:tgtEl>
                                            <p:attrNameLst>
                                              <p:attrName>style.visibility</p:attrName>
                                            </p:attrNameLst>
                                          </p:cBhvr>
                                          <p:to>
                                            <p:strVal val="visible"/>
                                          </p:to>
                                        </p:set>
                                        <p:animEffect transition="in" filter="wipe(left)">
                                          <p:cBhvr>
                                            <p:cTn id="62" dur="500"/>
                                            <p:tgtEl>
                                              <p:spTgt spid="95"/>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96"/>
                                            </p:tgtEl>
                                            <p:attrNameLst>
                                              <p:attrName>style.visibility</p:attrName>
                                            </p:attrNameLst>
                                          </p:cBhvr>
                                          <p:to>
                                            <p:strVal val="visible"/>
                                          </p:to>
                                        </p:set>
                                        <p:animEffect transition="in" filter="wipe(left)">
                                          <p:cBhvr>
                                            <p:cTn id="65" dur="500"/>
                                            <p:tgtEl>
                                              <p:spTgt spid="9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right)">
                                          <p:cBhvr>
                                            <p:cTn id="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93" grpId="0"/>
          <p:bldP spid="94" grpId="0"/>
          <p:bldP spid="95" grpId="0"/>
          <p:bldP spid="96" grpId="0"/>
          <p:bldP spid="97" grpId="0"/>
          <p:bldP spid="6"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8" accel="4200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1000" fill="hold"/>
                                            <p:tgtEl>
                                              <p:spTgt spid="24"/>
                                            </p:tgtEl>
                                            <p:attrNameLst>
                                              <p:attrName>ppt_x</p:attrName>
                                            </p:attrNameLst>
                                          </p:cBhvr>
                                          <p:tavLst>
                                            <p:tav tm="0">
                                              <p:val>
                                                <p:strVal val="0-#ppt_w/2"/>
                                              </p:val>
                                            </p:tav>
                                            <p:tav tm="100000">
                                              <p:val>
                                                <p:strVal val="#ppt_x"/>
                                              </p:val>
                                            </p:tav>
                                          </p:tavLst>
                                        </p:anim>
                                        <p:anim calcmode="lin" valueType="num">
                                          <p:cBhvr additive="base">
                                            <p:cTn id="22" dur="10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ppt_w</p:attrName>
                                            </p:attrNameLst>
                                          </p:cBhvr>
                                          <p:tavLst>
                                            <p:tav tm="0">
                                              <p:val>
                                                <p:fltVal val="0"/>
                                              </p:val>
                                            </p:tav>
                                            <p:tav tm="100000">
                                              <p:val>
                                                <p:strVal val="#ppt_w"/>
                                              </p:val>
                                            </p:tav>
                                          </p:tavLst>
                                        </p:anim>
                                        <p:anim calcmode="lin" valueType="num">
                                          <p:cBhvr>
                                            <p:cTn id="27" dur="500" fill="hold"/>
                                            <p:tgtEl>
                                              <p:spTgt spid="93"/>
                                            </p:tgtEl>
                                            <p:attrNameLst>
                                              <p:attrName>ppt_h</p:attrName>
                                            </p:attrNameLst>
                                          </p:cBhvr>
                                          <p:tavLst>
                                            <p:tav tm="0">
                                              <p:val>
                                                <p:fltVal val="0"/>
                                              </p:val>
                                            </p:tav>
                                            <p:tav tm="100000">
                                              <p:val>
                                                <p:strVal val="#ppt_h"/>
                                              </p:val>
                                            </p:tav>
                                          </p:tavLst>
                                        </p:anim>
                                        <p:animEffect transition="in" filter="fade">
                                          <p:cBhvr>
                                            <p:cTn id="28" dur="500"/>
                                            <p:tgtEl>
                                              <p:spTgt spid="93"/>
                                            </p:tgtEl>
                                          </p:cBhvr>
                                        </p:animEffect>
                                      </p:childTnLst>
                                    </p:cTn>
                                  </p:par>
                                </p:childTnLst>
                              </p:cTn>
                            </p:par>
                            <p:par>
                              <p:cTn id="29" fill="hold">
                                <p:stCondLst>
                                  <p:cond delay="3000"/>
                                </p:stCondLst>
                                <p:childTnLst>
                                  <p:par>
                                    <p:cTn id="30" presetID="2" presetClass="entr" presetSubtype="4" accel="4200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1000" fill="hold"/>
                                            <p:tgtEl>
                                              <p:spTgt spid="81"/>
                                            </p:tgtEl>
                                            <p:attrNameLst>
                                              <p:attrName>ppt_x</p:attrName>
                                            </p:attrNameLst>
                                          </p:cBhvr>
                                          <p:tavLst>
                                            <p:tav tm="0">
                                              <p:val>
                                                <p:strVal val="#ppt_x"/>
                                              </p:val>
                                            </p:tav>
                                            <p:tav tm="100000">
                                              <p:val>
                                                <p:strVal val="#ppt_x"/>
                                              </p:val>
                                            </p:tav>
                                          </p:tavLst>
                                        </p:anim>
                                        <p:anim calcmode="lin" valueType="num">
                                          <p:cBhvr additive="base">
                                            <p:cTn id="33" dur="1000" fill="hold"/>
                                            <p:tgtEl>
                                              <p:spTgt spid="81"/>
                                            </p:tgtEl>
                                            <p:attrNameLst>
                                              <p:attrName>ppt_y</p:attrName>
                                            </p:attrNameLst>
                                          </p:cBhvr>
                                          <p:tavLst>
                                            <p:tav tm="0">
                                              <p:val>
                                                <p:strVal val="1+#ppt_h/2"/>
                                              </p:val>
                                            </p:tav>
                                            <p:tav tm="100000">
                                              <p:val>
                                                <p:strVal val="#ppt_y"/>
                                              </p:val>
                                            </p:tav>
                                          </p:tavLst>
                                        </p:anim>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wipe(up)">
                                          <p:cBhvr>
                                            <p:cTn id="37" dur="500"/>
                                            <p:tgtEl>
                                              <p:spTgt spid="9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par>
                              <p:cTn id="43" fill="hold">
                                <p:stCondLst>
                                  <p:cond delay="500"/>
                                </p:stCondLst>
                                <p:childTnLst>
                                  <p:par>
                                    <p:cTn id="44" presetID="2" presetClass="entr" presetSubtype="3" accel="52000"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additive="base">
                                            <p:cTn id="46" dur="1600" fill="hold"/>
                                            <p:tgtEl>
                                              <p:spTgt spid="84"/>
                                            </p:tgtEl>
                                            <p:attrNameLst>
                                              <p:attrName>ppt_x</p:attrName>
                                            </p:attrNameLst>
                                          </p:cBhvr>
                                          <p:tavLst>
                                            <p:tav tm="0">
                                              <p:val>
                                                <p:strVal val="1+#ppt_w/2"/>
                                              </p:val>
                                            </p:tav>
                                            <p:tav tm="100000">
                                              <p:val>
                                                <p:strVal val="#ppt_x"/>
                                              </p:val>
                                            </p:tav>
                                          </p:tavLst>
                                        </p:anim>
                                        <p:anim calcmode="lin" valueType="num">
                                          <p:cBhvr additive="base">
                                            <p:cTn id="47" dur="1600" fill="hold"/>
                                            <p:tgtEl>
                                              <p:spTgt spid="84"/>
                                            </p:tgtEl>
                                            <p:attrNameLst>
                                              <p:attrName>ppt_y</p:attrName>
                                            </p:attrNameLst>
                                          </p:cBhvr>
                                          <p:tavLst>
                                            <p:tav tm="0">
                                              <p:val>
                                                <p:strVal val="0-#ppt_h/2"/>
                                              </p:val>
                                            </p:tav>
                                            <p:tav tm="100000">
                                              <p:val>
                                                <p:strVal val="#ppt_y"/>
                                              </p:val>
                                            </p:tav>
                                          </p:tavLst>
                                        </p:anim>
                                      </p:childTnLst>
                                    </p:cTn>
                                  </p:par>
                                  <p:par>
                                    <p:cTn id="48" presetID="2" presetClass="entr" presetSubtype="2" accel="52000" fill="hold" nodeType="withEffect">
                                      <p:stCondLst>
                                        <p:cond delay="0"/>
                                      </p:stCondLst>
                                      <p:childTnLst>
                                        <p:set>
                                          <p:cBhvr>
                                            <p:cTn id="49" dur="1" fill="hold">
                                              <p:stCondLst>
                                                <p:cond delay="0"/>
                                              </p:stCondLst>
                                            </p:cTn>
                                            <p:tgtEl>
                                              <p:spTgt spid="87"/>
                                            </p:tgtEl>
                                            <p:attrNameLst>
                                              <p:attrName>style.visibility</p:attrName>
                                            </p:attrNameLst>
                                          </p:cBhvr>
                                          <p:to>
                                            <p:strVal val="visible"/>
                                          </p:to>
                                        </p:set>
                                        <p:anim calcmode="lin" valueType="num">
                                          <p:cBhvr additive="base">
                                            <p:cTn id="50" dur="1600" fill="hold"/>
                                            <p:tgtEl>
                                              <p:spTgt spid="87"/>
                                            </p:tgtEl>
                                            <p:attrNameLst>
                                              <p:attrName>ppt_x</p:attrName>
                                            </p:attrNameLst>
                                          </p:cBhvr>
                                          <p:tavLst>
                                            <p:tav tm="0">
                                              <p:val>
                                                <p:strVal val="1+#ppt_w/2"/>
                                              </p:val>
                                            </p:tav>
                                            <p:tav tm="100000">
                                              <p:val>
                                                <p:strVal val="#ppt_x"/>
                                              </p:val>
                                            </p:tav>
                                          </p:tavLst>
                                        </p:anim>
                                        <p:anim calcmode="lin" valueType="num">
                                          <p:cBhvr additive="base">
                                            <p:cTn id="51" dur="1600" fill="hold"/>
                                            <p:tgtEl>
                                              <p:spTgt spid="87"/>
                                            </p:tgtEl>
                                            <p:attrNameLst>
                                              <p:attrName>ppt_y</p:attrName>
                                            </p:attrNameLst>
                                          </p:cBhvr>
                                          <p:tavLst>
                                            <p:tav tm="0">
                                              <p:val>
                                                <p:strVal val="#ppt_y"/>
                                              </p:val>
                                            </p:tav>
                                            <p:tav tm="100000">
                                              <p:val>
                                                <p:strVal val="#ppt_y"/>
                                              </p:val>
                                            </p:tav>
                                          </p:tavLst>
                                        </p:anim>
                                      </p:childTnLst>
                                    </p:cTn>
                                  </p:par>
                                  <p:par>
                                    <p:cTn id="52" presetID="2" presetClass="entr" presetSubtype="6" accel="52000" fill="hold" nodeType="with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additive="base">
                                            <p:cTn id="54" dur="1600" fill="hold"/>
                                            <p:tgtEl>
                                              <p:spTgt spid="90"/>
                                            </p:tgtEl>
                                            <p:attrNameLst>
                                              <p:attrName>ppt_x</p:attrName>
                                            </p:attrNameLst>
                                          </p:cBhvr>
                                          <p:tavLst>
                                            <p:tav tm="0">
                                              <p:val>
                                                <p:strVal val="1+#ppt_w/2"/>
                                              </p:val>
                                            </p:tav>
                                            <p:tav tm="100000">
                                              <p:val>
                                                <p:strVal val="#ppt_x"/>
                                              </p:val>
                                            </p:tav>
                                          </p:tavLst>
                                        </p:anim>
                                        <p:anim calcmode="lin" valueType="num">
                                          <p:cBhvr additive="base">
                                            <p:cTn id="55" dur="1600" fill="hold"/>
                                            <p:tgtEl>
                                              <p:spTgt spid="90"/>
                                            </p:tgtEl>
                                            <p:attrNameLst>
                                              <p:attrName>ppt_y</p:attrName>
                                            </p:attrNameLst>
                                          </p:cBhvr>
                                          <p:tavLst>
                                            <p:tav tm="0">
                                              <p:val>
                                                <p:strVal val="1+#ppt_h/2"/>
                                              </p:val>
                                            </p:tav>
                                            <p:tav tm="100000">
                                              <p:val>
                                                <p:strVal val="#ppt_y"/>
                                              </p:val>
                                            </p:tav>
                                          </p:tavLst>
                                        </p:anim>
                                      </p:childTnLst>
                                    </p:cTn>
                                  </p:par>
                                </p:childTnLst>
                              </p:cTn>
                            </p:par>
                            <p:par>
                              <p:cTn id="56" fill="hold">
                                <p:stCondLst>
                                  <p:cond delay="2100"/>
                                </p:stCondLst>
                                <p:childTnLst>
                                  <p:par>
                                    <p:cTn id="57" presetID="22" presetClass="entr" presetSubtype="8"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left)">
                                          <p:cBhvr>
                                            <p:cTn id="59" dur="500"/>
                                            <p:tgtEl>
                                              <p:spTgt spid="94"/>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95"/>
                                            </p:tgtEl>
                                            <p:attrNameLst>
                                              <p:attrName>style.visibility</p:attrName>
                                            </p:attrNameLst>
                                          </p:cBhvr>
                                          <p:to>
                                            <p:strVal val="visible"/>
                                          </p:to>
                                        </p:set>
                                        <p:animEffect transition="in" filter="wipe(left)">
                                          <p:cBhvr>
                                            <p:cTn id="62" dur="500"/>
                                            <p:tgtEl>
                                              <p:spTgt spid="95"/>
                                            </p:tgtEl>
                                          </p:cBhvr>
                                        </p:animEffect>
                                      </p:childTnLst>
                                    </p:cTn>
                                  </p:par>
                                  <p:par>
                                    <p:cTn id="63" presetID="22" presetClass="entr" presetSubtype="8" fill="hold" grpId="0" nodeType="withEffect">
                                      <p:stCondLst>
                                        <p:cond delay="400"/>
                                      </p:stCondLst>
                                      <p:childTnLst>
                                        <p:set>
                                          <p:cBhvr>
                                            <p:cTn id="64" dur="1" fill="hold">
                                              <p:stCondLst>
                                                <p:cond delay="0"/>
                                              </p:stCondLst>
                                            </p:cTn>
                                            <p:tgtEl>
                                              <p:spTgt spid="96"/>
                                            </p:tgtEl>
                                            <p:attrNameLst>
                                              <p:attrName>style.visibility</p:attrName>
                                            </p:attrNameLst>
                                          </p:cBhvr>
                                          <p:to>
                                            <p:strVal val="visible"/>
                                          </p:to>
                                        </p:set>
                                        <p:animEffect transition="in" filter="wipe(left)">
                                          <p:cBhvr>
                                            <p:cTn id="65" dur="500"/>
                                            <p:tgtEl>
                                              <p:spTgt spid="9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right)">
                                          <p:cBhvr>
                                            <p:cTn id="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93" grpId="0"/>
          <p:bldP spid="94" grpId="0"/>
          <p:bldP spid="95" grpId="0"/>
          <p:bldP spid="96" grpId="0"/>
          <p:bldP spid="97" grpId="0"/>
          <p:bldP spid="6" grpId="0" animBg="1"/>
          <p:bldP spid="3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1501304" y="1615992"/>
            <a:ext cx="902811"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cxnSp>
        <p:nvCxnSpPr>
          <p:cNvPr id="26" name="直接连接符 25"/>
          <p:cNvCxnSpPr/>
          <p:nvPr/>
        </p:nvCxnSpPr>
        <p:spPr>
          <a:xfrm flipV="1">
            <a:off x="2639023" y="1792279"/>
            <a:ext cx="1913927" cy="21230"/>
          </a:xfrm>
          <a:prstGeom prst="line">
            <a:avLst/>
          </a:prstGeom>
          <a:ln w="76200">
            <a:solidFill>
              <a:schemeClr val="bg1">
                <a:lumMod val="95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053802" y="1792279"/>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26638" y="1792280"/>
            <a:ext cx="626312" cy="1779464"/>
          </a:xfrm>
          <a:prstGeom prst="line">
            <a:avLst/>
          </a:prstGeom>
          <a:ln w="76200">
            <a:solidFill>
              <a:schemeClr val="bg1">
                <a:lumMod val="95000"/>
              </a:schemeClr>
            </a:solidFill>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4552951" y="1792280"/>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4552950" y="1792279"/>
            <a:ext cx="1465240" cy="1054342"/>
          </a:xfrm>
          <a:prstGeom prst="line">
            <a:avLst/>
          </a:prstGeom>
          <a:ln w="76200">
            <a:solidFill>
              <a:schemeClr val="bg1">
                <a:lumMod val="9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552950" y="1792278"/>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854407" y="2448805"/>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5896" y="3179365"/>
            <a:ext cx="660132" cy="660132"/>
          </a:xfrm>
          <a:prstGeom prst="ellipse">
            <a:avLst/>
          </a:pr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88236" y="314562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641678" y="2351946"/>
            <a:ext cx="660132" cy="660132"/>
          </a:xfrm>
          <a:prstGeom prst="ellipse">
            <a:avLst/>
          </a:pr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5940152" y="1484231"/>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2573690" y="1472828"/>
            <a:ext cx="660132" cy="660132"/>
          </a:xfrm>
          <a:prstGeom prst="ellipse">
            <a:avLst/>
          </a:prstGeom>
          <a:solidFill>
            <a:schemeClr val="bg1">
              <a:lumMod val="9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35496" y="1895281"/>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sp>
        <p:nvSpPr>
          <p:cNvPr id="39" name="TextBox 38"/>
          <p:cNvSpPr txBox="1"/>
          <p:nvPr/>
        </p:nvSpPr>
        <p:spPr>
          <a:xfrm>
            <a:off x="1835696" y="2768120"/>
            <a:ext cx="902811"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sp>
        <p:nvSpPr>
          <p:cNvPr id="40" name="TextBox 39"/>
          <p:cNvSpPr txBox="1"/>
          <p:nvPr/>
        </p:nvSpPr>
        <p:spPr>
          <a:xfrm>
            <a:off x="539552" y="3047409"/>
            <a:ext cx="2556284" cy="532453"/>
          </a:xfrm>
          <a:prstGeom prst="rect">
            <a:avLst/>
          </a:prstGeom>
          <a:noFill/>
        </p:spPr>
        <p:txBody>
          <a:bodyPr wrap="square" rtlCol="0">
            <a:spAutoFit/>
          </a:bodyPr>
          <a:lstStyle/>
          <a:p>
            <a:pPr algn="r">
              <a:lnSpc>
                <a:spcPct val="130000"/>
              </a:lnSpc>
              <a:defRPr/>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sp>
        <p:nvSpPr>
          <p:cNvPr id="41" name="TextBox 40"/>
          <p:cNvSpPr txBox="1"/>
          <p:nvPr/>
        </p:nvSpPr>
        <p:spPr>
          <a:xfrm>
            <a:off x="2627784" y="3704224"/>
            <a:ext cx="902811"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sp>
        <p:nvSpPr>
          <p:cNvPr id="42" name="TextBox 41"/>
          <p:cNvSpPr txBox="1"/>
          <p:nvPr/>
        </p:nvSpPr>
        <p:spPr>
          <a:xfrm>
            <a:off x="1452308" y="3983513"/>
            <a:ext cx="2556284" cy="462563"/>
          </a:xfrm>
          <a:prstGeom prst="rect">
            <a:avLst/>
          </a:prstGeom>
          <a:noFill/>
        </p:spPr>
        <p:txBody>
          <a:bodyPr wrap="square" rtlCol="0">
            <a:spAutoFit/>
          </a:bodyPr>
          <a:lstStyle/>
          <a:p>
            <a:pPr algn="just">
              <a:lnSpc>
                <a:spcPts val="1500"/>
              </a:lnSpc>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sp>
        <p:nvSpPr>
          <p:cNvPr id="43" name="TextBox 42"/>
          <p:cNvSpPr txBox="1"/>
          <p:nvPr/>
        </p:nvSpPr>
        <p:spPr>
          <a:xfrm>
            <a:off x="5436096" y="3723878"/>
            <a:ext cx="902811"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sp>
        <p:nvSpPr>
          <p:cNvPr id="44" name="TextBox 43"/>
          <p:cNvSpPr txBox="1"/>
          <p:nvPr/>
        </p:nvSpPr>
        <p:spPr>
          <a:xfrm>
            <a:off x="5184068" y="4003792"/>
            <a:ext cx="2556284" cy="511037"/>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sp>
        <p:nvSpPr>
          <p:cNvPr id="45" name="TextBox 44"/>
          <p:cNvSpPr txBox="1"/>
          <p:nvPr/>
        </p:nvSpPr>
        <p:spPr>
          <a:xfrm>
            <a:off x="6264188" y="2788911"/>
            <a:ext cx="902811"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sp>
        <p:nvSpPr>
          <p:cNvPr id="46" name="TextBox 45"/>
          <p:cNvSpPr txBox="1"/>
          <p:nvPr/>
        </p:nvSpPr>
        <p:spPr>
          <a:xfrm>
            <a:off x="6012160" y="3068825"/>
            <a:ext cx="2556284" cy="462563"/>
          </a:xfrm>
          <a:prstGeom prst="rect">
            <a:avLst/>
          </a:prstGeom>
          <a:noFill/>
        </p:spPr>
        <p:txBody>
          <a:bodyPr wrap="square" rtlCol="0">
            <a:spAutoFit/>
          </a:bodyPr>
          <a:lstStyle/>
          <a:p>
            <a:pPr algn="just">
              <a:lnSpc>
                <a:spcPts val="1500"/>
              </a:lnSpc>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sp>
        <p:nvSpPr>
          <p:cNvPr id="47" name="TextBox 46"/>
          <p:cNvSpPr txBox="1"/>
          <p:nvPr/>
        </p:nvSpPr>
        <p:spPr>
          <a:xfrm>
            <a:off x="6732240" y="1765661"/>
            <a:ext cx="902811"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输入标题</a:t>
            </a:r>
            <a:endParaRPr lang="zh-CN" altLang="en-US" sz="1400" b="1" dirty="0">
              <a:latin typeface="微软雅黑" pitchFamily="34" charset="-122"/>
              <a:ea typeface="微软雅黑" pitchFamily="34" charset="-122"/>
            </a:endParaRPr>
          </a:p>
        </p:txBody>
      </p:sp>
      <p:sp>
        <p:nvSpPr>
          <p:cNvPr id="48" name="TextBox 47"/>
          <p:cNvSpPr txBox="1"/>
          <p:nvPr/>
        </p:nvSpPr>
        <p:spPr>
          <a:xfrm>
            <a:off x="6480212" y="2045575"/>
            <a:ext cx="2556284" cy="462563"/>
          </a:xfrm>
          <a:prstGeom prst="rect">
            <a:avLst/>
          </a:prstGeom>
          <a:noFill/>
        </p:spPr>
        <p:txBody>
          <a:bodyPr wrap="square" rtlCol="0">
            <a:spAutoFit/>
          </a:bodyPr>
          <a:lstStyle/>
          <a:p>
            <a:pPr algn="just">
              <a:lnSpc>
                <a:spcPts val="1500"/>
              </a:lnSpc>
            </a:pPr>
            <a:r>
              <a:rPr lang="zh-CN" altLang="en-US" sz="1100" dirty="0">
                <a:latin typeface="微软雅黑" pitchFamily="34" charset="-122"/>
                <a:ea typeface="微软雅黑" pitchFamily="34" charset="-122"/>
              </a:rPr>
              <a:t>输入文字内容输入文字内容输入文字内容输入文字内容输入文字内容</a:t>
            </a:r>
            <a:r>
              <a:rPr lang="zh-CN" altLang="en-US" sz="1100" dirty="0" smtClean="0">
                <a:latin typeface="微软雅黑" pitchFamily="34" charset="-122"/>
                <a:ea typeface="微软雅黑" pitchFamily="34" charset="-122"/>
              </a:rPr>
              <a:t>输入</a:t>
            </a:r>
            <a:endParaRPr lang="zh-CN" altLang="en-US" sz="1100" dirty="0">
              <a:latin typeface="微软雅黑" pitchFamily="34" charset="-122"/>
              <a:ea typeface="微软雅黑" pitchFamily="34" charset="-122"/>
            </a:endParaRPr>
          </a:p>
        </p:txBody>
      </p:sp>
      <p:grpSp>
        <p:nvGrpSpPr>
          <p:cNvPr id="49" name="组合 48"/>
          <p:cNvGrpSpPr/>
          <p:nvPr/>
        </p:nvGrpSpPr>
        <p:grpSpPr>
          <a:xfrm>
            <a:off x="3851771" y="1091099"/>
            <a:ext cx="1402358" cy="1402358"/>
            <a:chOff x="3851771" y="1163107"/>
            <a:chExt cx="1402358" cy="1402358"/>
          </a:xfrm>
        </p:grpSpPr>
        <p:grpSp>
          <p:nvGrpSpPr>
            <p:cNvPr id="50" name="组合 49"/>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4204137" y="1497082"/>
              <a:ext cx="697627" cy="707886"/>
            </a:xfrm>
            <a:prstGeom prst="rect">
              <a:avLst/>
            </a:prstGeom>
            <a:noFill/>
          </p:spPr>
          <p:txBody>
            <a:bodyPr wrap="none" rtlCol="0">
              <a:spAutoFit/>
            </a:bodyPr>
            <a:lstStyle/>
            <a:p>
              <a:pPr algn="ctr" fontAlgn="auto">
                <a:spcBef>
                  <a:spcPts val="0"/>
                </a:spcBef>
                <a:spcAft>
                  <a:spcPts val="0"/>
                </a:spcAft>
                <a:defRPr/>
              </a:pPr>
              <a:r>
                <a:rPr lang="zh-CN" altLang="en-US" sz="2000" b="1" dirty="0" smtClean="0">
                  <a:solidFill>
                    <a:schemeClr val="tx1">
                      <a:lumMod val="85000"/>
                      <a:lumOff val="15000"/>
                    </a:schemeClr>
                  </a:solidFill>
                  <a:latin typeface="微软雅黑" pitchFamily="34" charset="-122"/>
                  <a:ea typeface="微软雅黑" pitchFamily="34" charset="-122"/>
                </a:rPr>
                <a:t>输入</a:t>
              </a:r>
              <a:endParaRPr lang="en-US" altLang="zh-CN" sz="2000" b="1" dirty="0" smtClean="0">
                <a:solidFill>
                  <a:schemeClr val="tx1">
                    <a:lumMod val="85000"/>
                    <a:lumOff val="15000"/>
                  </a:schemeClr>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2457372917"/>
      </p:ext>
    </p:extLst>
  </p:cSld>
  <p:clrMapOvr>
    <a:masterClrMapping/>
  </p:clrMapOvr>
  <p:transition spd="slow" advTm="7981">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4" fill="hold" nodeType="afterEffect" p14:presetBounceEnd="44000">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14:bounceEnd="44000">
                                          <p:cBhvr additive="base">
                                            <p:cTn id="21" dur="500" fill="hold"/>
                                            <p:tgtEl>
                                              <p:spTgt spid="49"/>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4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8" presetClass="entr" presetSubtype="12"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strips(downLeft)">
                                          <p:cBhvr>
                                            <p:cTn id="26" dur="500"/>
                                            <p:tgtEl>
                                              <p:spTgt spid="26"/>
                                            </p:tgtEl>
                                          </p:cBhvr>
                                        </p:animEffect>
                                      </p:childTnLst>
                                    </p:cTn>
                                  </p:par>
                                  <p:par>
                                    <p:cTn id="27" presetID="18" presetClass="entr" presetSubtype="12"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strips(downLeft)">
                                          <p:cBhvr>
                                            <p:cTn id="29" dur="500"/>
                                            <p:tgtEl>
                                              <p:spTgt spid="27"/>
                                            </p:tgtEl>
                                          </p:cBhvr>
                                        </p:animEffect>
                                      </p:childTnLst>
                                    </p:cTn>
                                  </p:par>
                                  <p:par>
                                    <p:cTn id="30" presetID="18" presetClass="entr" presetSubtype="12"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downLeft)">
                                          <p:cBhvr>
                                            <p:cTn id="32" dur="500"/>
                                            <p:tgtEl>
                                              <p:spTgt spid="28"/>
                                            </p:tgtEl>
                                          </p:cBhvr>
                                        </p:animEffect>
                                      </p:childTnLst>
                                    </p:cTn>
                                  </p:par>
                                  <p:par>
                                    <p:cTn id="33" presetID="18" presetClass="entr" presetSubtype="6"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strips(downRight)">
                                          <p:cBhvr>
                                            <p:cTn id="35" dur="500"/>
                                            <p:tgtEl>
                                              <p:spTgt spid="29"/>
                                            </p:tgtEl>
                                          </p:cBhvr>
                                        </p:animEffect>
                                      </p:childTnLst>
                                    </p:cTn>
                                  </p:par>
                                  <p:par>
                                    <p:cTn id="36" presetID="18" presetClass="entr" presetSubtype="6"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strips(downRight)">
                                          <p:cBhvr>
                                            <p:cTn id="38" dur="500"/>
                                            <p:tgtEl>
                                              <p:spTgt spid="30"/>
                                            </p:tgtEl>
                                          </p:cBhvr>
                                        </p:animEffect>
                                      </p:childTnLst>
                                    </p:cTn>
                                  </p:par>
                                  <p:par>
                                    <p:cTn id="39" presetID="18" presetClass="entr" presetSubtype="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strips(downRight)">
                                          <p:cBhvr>
                                            <p:cTn id="41" dur="500"/>
                                            <p:tgtEl>
                                              <p:spTgt spid="31"/>
                                            </p:tgtEl>
                                          </p:cBhvr>
                                        </p:animEffect>
                                      </p:childTnLst>
                                    </p:cTn>
                                  </p:par>
                                </p:childTnLst>
                              </p:cTn>
                            </p:par>
                            <p:par>
                              <p:cTn id="42" fill="hold">
                                <p:stCondLst>
                                  <p:cond delay="2500"/>
                                </p:stCondLst>
                                <p:childTnLst>
                                  <p:par>
                                    <p:cTn id="43" presetID="2" presetClass="entr" presetSubtype="4" accel="55000" fill="hold" grpId="0" nodeType="afterEffect" p14:presetBounceEnd="58000">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14:bounceEnd="58000">
                                          <p:cBhvr additive="base">
                                            <p:cTn id="45" dur="1500" fill="hold"/>
                                            <p:tgtEl>
                                              <p:spTgt spid="37"/>
                                            </p:tgtEl>
                                            <p:attrNameLst>
                                              <p:attrName>ppt_x</p:attrName>
                                            </p:attrNameLst>
                                          </p:cBhvr>
                                          <p:tavLst>
                                            <p:tav tm="0">
                                              <p:val>
                                                <p:strVal val="#ppt_x"/>
                                              </p:val>
                                            </p:tav>
                                            <p:tav tm="100000">
                                              <p:val>
                                                <p:strVal val="#ppt_x"/>
                                              </p:val>
                                            </p:tav>
                                          </p:tavLst>
                                        </p:anim>
                                        <p:anim calcmode="lin" valueType="num" p14:bounceEnd="58000">
                                          <p:cBhvr additive="base">
                                            <p:cTn id="46" dur="1500" fill="hold"/>
                                            <p:tgtEl>
                                              <p:spTgt spid="37"/>
                                            </p:tgtEl>
                                            <p:attrNameLst>
                                              <p:attrName>ppt_y</p:attrName>
                                            </p:attrNameLst>
                                          </p:cBhvr>
                                          <p:tavLst>
                                            <p:tav tm="0">
                                              <p:val>
                                                <p:strVal val="1+#ppt_h/2"/>
                                              </p:val>
                                            </p:tav>
                                            <p:tav tm="100000">
                                              <p:val>
                                                <p:strVal val="#ppt_y"/>
                                              </p:val>
                                            </p:tav>
                                          </p:tavLst>
                                        </p:anim>
                                      </p:childTnLst>
                                    </p:cTn>
                                  </p:par>
                                  <p:par>
                                    <p:cTn id="47" presetID="2" presetClass="entr" presetSubtype="4" accel="55000" fill="hold" grpId="0" nodeType="withEffect" p14:presetBounceEnd="58000">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14:bounceEnd="58000">
                                          <p:cBhvr additive="base">
                                            <p:cTn id="49" dur="1500" fill="hold"/>
                                            <p:tgtEl>
                                              <p:spTgt spid="32"/>
                                            </p:tgtEl>
                                            <p:attrNameLst>
                                              <p:attrName>ppt_x</p:attrName>
                                            </p:attrNameLst>
                                          </p:cBhvr>
                                          <p:tavLst>
                                            <p:tav tm="0">
                                              <p:val>
                                                <p:strVal val="#ppt_x"/>
                                              </p:val>
                                            </p:tav>
                                            <p:tav tm="100000">
                                              <p:val>
                                                <p:strVal val="#ppt_x"/>
                                              </p:val>
                                            </p:tav>
                                          </p:tavLst>
                                        </p:anim>
                                        <p:anim calcmode="lin" valueType="num" p14:bounceEnd="58000">
                                          <p:cBhvr additive="base">
                                            <p:cTn id="50" dur="1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accel="55000" fill="hold" grpId="0" nodeType="withEffect" p14:presetBounceEnd="58000">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14:bounceEnd="58000">
                                          <p:cBhvr additive="base">
                                            <p:cTn id="53" dur="1500" fill="hold"/>
                                            <p:tgtEl>
                                              <p:spTgt spid="33"/>
                                            </p:tgtEl>
                                            <p:attrNameLst>
                                              <p:attrName>ppt_x</p:attrName>
                                            </p:attrNameLst>
                                          </p:cBhvr>
                                          <p:tavLst>
                                            <p:tav tm="0">
                                              <p:val>
                                                <p:strVal val="#ppt_x"/>
                                              </p:val>
                                            </p:tav>
                                            <p:tav tm="100000">
                                              <p:val>
                                                <p:strVal val="#ppt_x"/>
                                              </p:val>
                                            </p:tav>
                                          </p:tavLst>
                                        </p:anim>
                                        <p:anim calcmode="lin" valueType="num" p14:bounceEnd="58000">
                                          <p:cBhvr additive="base">
                                            <p:cTn id="54" dur="1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accel="55000" fill="hold" grpId="0" nodeType="withEffect" p14:presetBounceEnd="58000">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14:bounceEnd="58000">
                                          <p:cBhvr additive="base">
                                            <p:cTn id="57" dur="1500" fill="hold"/>
                                            <p:tgtEl>
                                              <p:spTgt spid="34"/>
                                            </p:tgtEl>
                                            <p:attrNameLst>
                                              <p:attrName>ppt_x</p:attrName>
                                            </p:attrNameLst>
                                          </p:cBhvr>
                                          <p:tavLst>
                                            <p:tav tm="0">
                                              <p:val>
                                                <p:strVal val="#ppt_x"/>
                                              </p:val>
                                            </p:tav>
                                            <p:tav tm="100000">
                                              <p:val>
                                                <p:strVal val="#ppt_x"/>
                                              </p:val>
                                            </p:tav>
                                          </p:tavLst>
                                        </p:anim>
                                        <p:anim calcmode="lin" valueType="num" p14:bounceEnd="58000">
                                          <p:cBhvr additive="base">
                                            <p:cTn id="58" dur="1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accel="55000" fill="hold" grpId="0" nodeType="withEffect" p14:presetBounceEnd="58000">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14:bounceEnd="58000">
                                          <p:cBhvr additive="base">
                                            <p:cTn id="61" dur="1500" fill="hold"/>
                                            <p:tgtEl>
                                              <p:spTgt spid="35"/>
                                            </p:tgtEl>
                                            <p:attrNameLst>
                                              <p:attrName>ppt_x</p:attrName>
                                            </p:attrNameLst>
                                          </p:cBhvr>
                                          <p:tavLst>
                                            <p:tav tm="0">
                                              <p:val>
                                                <p:strVal val="#ppt_x"/>
                                              </p:val>
                                            </p:tav>
                                            <p:tav tm="100000">
                                              <p:val>
                                                <p:strVal val="#ppt_x"/>
                                              </p:val>
                                            </p:tav>
                                          </p:tavLst>
                                        </p:anim>
                                        <p:anim calcmode="lin" valueType="num" p14:bounceEnd="58000">
                                          <p:cBhvr additive="base">
                                            <p:cTn id="62" dur="1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accel="55000" fill="hold" grpId="0" nodeType="withEffect" p14:presetBounceEnd="58000">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14:bounceEnd="58000">
                                          <p:cBhvr additive="base">
                                            <p:cTn id="65" dur="1500" fill="hold"/>
                                            <p:tgtEl>
                                              <p:spTgt spid="36"/>
                                            </p:tgtEl>
                                            <p:attrNameLst>
                                              <p:attrName>ppt_x</p:attrName>
                                            </p:attrNameLst>
                                          </p:cBhvr>
                                          <p:tavLst>
                                            <p:tav tm="0">
                                              <p:val>
                                                <p:strVal val="#ppt_x"/>
                                              </p:val>
                                            </p:tav>
                                            <p:tav tm="100000">
                                              <p:val>
                                                <p:strVal val="#ppt_x"/>
                                              </p:val>
                                            </p:tav>
                                          </p:tavLst>
                                        </p:anim>
                                        <p:anim calcmode="lin" valueType="num" p14:bounceEnd="58000">
                                          <p:cBhvr additive="base">
                                            <p:cTn id="66" dur="1500" fill="hold"/>
                                            <p:tgtEl>
                                              <p:spTgt spid="36"/>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12"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8" presetClass="entr" presetSubtype="3"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strips(upRight)">
                                          <p:cBhvr>
                                            <p:cTn id="74" dur="500"/>
                                            <p:tgtEl>
                                              <p:spTgt spid="38"/>
                                            </p:tgtEl>
                                          </p:cBhvr>
                                        </p:animEffect>
                                      </p:childTnLst>
                                    </p:cTn>
                                  </p:par>
                                </p:childTnLst>
                              </p:cTn>
                            </p:par>
                            <p:par>
                              <p:cTn id="75" fill="hold">
                                <p:stCondLst>
                                  <p:cond delay="4500"/>
                                </p:stCondLst>
                                <p:childTnLst>
                                  <p:par>
                                    <p:cTn id="76" presetID="12" presetClass="entr" presetSubtype="2"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p:tgtEl>
                                              <p:spTgt spid="39"/>
                                            </p:tgtEl>
                                            <p:attrNameLst>
                                              <p:attrName>ppt_x</p:attrName>
                                            </p:attrNameLst>
                                          </p:cBhvr>
                                          <p:tavLst>
                                            <p:tav tm="0">
                                              <p:val>
                                                <p:strVal val="#ppt_x+#ppt_w*1.125000"/>
                                              </p:val>
                                            </p:tav>
                                            <p:tav tm="100000">
                                              <p:val>
                                                <p:strVal val="#ppt_x"/>
                                              </p:val>
                                            </p:tav>
                                          </p:tavLst>
                                        </p:anim>
                                        <p:animEffect transition="in" filter="wipe(left)">
                                          <p:cBhvr>
                                            <p:cTn id="79" dur="500"/>
                                            <p:tgtEl>
                                              <p:spTgt spid="39"/>
                                            </p:tgtEl>
                                          </p:cBhvr>
                                        </p:animEffect>
                                      </p:childTnLst>
                                    </p:cTn>
                                  </p:par>
                                  <p:par>
                                    <p:cTn id="80" presetID="18" presetClass="entr" presetSubtype="3"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upRight)">
                                          <p:cBhvr>
                                            <p:cTn id="82" dur="500"/>
                                            <p:tgtEl>
                                              <p:spTgt spid="40"/>
                                            </p:tgtEl>
                                          </p:cBhvr>
                                        </p:animEffect>
                                      </p:childTnLst>
                                    </p:cTn>
                                  </p:par>
                                </p:childTnLst>
                              </p:cTn>
                            </p:par>
                            <p:par>
                              <p:cTn id="83" fill="hold">
                                <p:stCondLst>
                                  <p:cond delay="5000"/>
                                </p:stCondLst>
                                <p:childTnLst>
                                  <p:par>
                                    <p:cTn id="84" presetID="12" presetClass="entr" presetSubtype="2"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p:tgtEl>
                                              <p:spTgt spid="41"/>
                                            </p:tgtEl>
                                            <p:attrNameLst>
                                              <p:attrName>ppt_x</p:attrName>
                                            </p:attrNameLst>
                                          </p:cBhvr>
                                          <p:tavLst>
                                            <p:tav tm="0">
                                              <p:val>
                                                <p:strVal val="#ppt_x+#ppt_w*1.125000"/>
                                              </p:val>
                                            </p:tav>
                                            <p:tav tm="100000">
                                              <p:val>
                                                <p:strVal val="#ppt_x"/>
                                              </p:val>
                                            </p:tav>
                                          </p:tavLst>
                                        </p:anim>
                                        <p:animEffect transition="in" filter="wipe(left)">
                                          <p:cBhvr>
                                            <p:cTn id="87" dur="500"/>
                                            <p:tgtEl>
                                              <p:spTgt spid="41"/>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strips(upRight)">
                                          <p:cBhvr>
                                            <p:cTn id="90" dur="500"/>
                                            <p:tgtEl>
                                              <p:spTgt spid="42"/>
                                            </p:tgtEl>
                                          </p:cBhvr>
                                        </p:animEffect>
                                      </p:childTnLst>
                                    </p:cTn>
                                  </p:par>
                                </p:childTnLst>
                              </p:cTn>
                            </p:par>
                            <p:par>
                              <p:cTn id="91" fill="hold">
                                <p:stCondLst>
                                  <p:cond delay="5500"/>
                                </p:stCondLst>
                                <p:childTnLst>
                                  <p:par>
                                    <p:cTn id="92" presetID="1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additive="base">
                                            <p:cTn id="94" dur="500"/>
                                            <p:tgtEl>
                                              <p:spTgt spid="43"/>
                                            </p:tgtEl>
                                            <p:attrNameLst>
                                              <p:attrName>ppt_x</p:attrName>
                                            </p:attrNameLst>
                                          </p:cBhvr>
                                          <p:tavLst>
                                            <p:tav tm="0">
                                              <p:val>
                                                <p:strVal val="#ppt_x+#ppt_w*1.125000"/>
                                              </p:val>
                                            </p:tav>
                                            <p:tav tm="100000">
                                              <p:val>
                                                <p:strVal val="#ppt_x"/>
                                              </p:val>
                                            </p:tav>
                                          </p:tavLst>
                                        </p:anim>
                                        <p:animEffect transition="in" filter="wipe(left)">
                                          <p:cBhvr>
                                            <p:cTn id="95" dur="500"/>
                                            <p:tgtEl>
                                              <p:spTgt spid="43"/>
                                            </p:tgtEl>
                                          </p:cBhvr>
                                        </p:animEffect>
                                      </p:childTnLst>
                                    </p:cTn>
                                  </p:par>
                                  <p:par>
                                    <p:cTn id="96" presetID="18" presetClass="entr" presetSubtype="3"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strips(upRight)">
                                          <p:cBhvr>
                                            <p:cTn id="98" dur="500"/>
                                            <p:tgtEl>
                                              <p:spTgt spid="44"/>
                                            </p:tgtEl>
                                          </p:cBhvr>
                                        </p:animEffect>
                                      </p:childTnLst>
                                    </p:cTn>
                                  </p:par>
                                </p:childTnLst>
                              </p:cTn>
                            </p:par>
                            <p:par>
                              <p:cTn id="99" fill="hold">
                                <p:stCondLst>
                                  <p:cond delay="6000"/>
                                </p:stCondLst>
                                <p:childTnLst>
                                  <p:par>
                                    <p:cTn id="100" presetID="12" presetClass="entr" presetSubtype="2"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p:tgtEl>
                                              <p:spTgt spid="45"/>
                                            </p:tgtEl>
                                            <p:attrNameLst>
                                              <p:attrName>ppt_x</p:attrName>
                                            </p:attrNameLst>
                                          </p:cBhvr>
                                          <p:tavLst>
                                            <p:tav tm="0">
                                              <p:val>
                                                <p:strVal val="#ppt_x+#ppt_w*1.125000"/>
                                              </p:val>
                                            </p:tav>
                                            <p:tav tm="100000">
                                              <p:val>
                                                <p:strVal val="#ppt_x"/>
                                              </p:val>
                                            </p:tav>
                                          </p:tavLst>
                                        </p:anim>
                                        <p:animEffect transition="in" filter="wipe(left)">
                                          <p:cBhvr>
                                            <p:cTn id="103" dur="500"/>
                                            <p:tgtEl>
                                              <p:spTgt spid="45"/>
                                            </p:tgtEl>
                                          </p:cBhvr>
                                        </p:animEffect>
                                      </p:childTnLst>
                                    </p:cTn>
                                  </p:par>
                                  <p:par>
                                    <p:cTn id="104" presetID="18" presetClass="entr" presetSubtype="3"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strips(upRight)">
                                          <p:cBhvr>
                                            <p:cTn id="106" dur="500"/>
                                            <p:tgtEl>
                                              <p:spTgt spid="46"/>
                                            </p:tgtEl>
                                          </p:cBhvr>
                                        </p:animEffect>
                                      </p:childTnLst>
                                    </p:cTn>
                                  </p:par>
                                </p:childTnLst>
                              </p:cTn>
                            </p:par>
                            <p:par>
                              <p:cTn id="107" fill="hold">
                                <p:stCondLst>
                                  <p:cond delay="6500"/>
                                </p:stCondLst>
                                <p:childTnLst>
                                  <p:par>
                                    <p:cTn id="108" presetID="12" presetClass="entr" presetSubtype="2"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additive="base">
                                            <p:cTn id="110" dur="500"/>
                                            <p:tgtEl>
                                              <p:spTgt spid="47"/>
                                            </p:tgtEl>
                                            <p:attrNameLst>
                                              <p:attrName>ppt_x</p:attrName>
                                            </p:attrNameLst>
                                          </p:cBhvr>
                                          <p:tavLst>
                                            <p:tav tm="0">
                                              <p:val>
                                                <p:strVal val="#ppt_x+#ppt_w*1.125000"/>
                                              </p:val>
                                            </p:tav>
                                            <p:tav tm="100000">
                                              <p:val>
                                                <p:strVal val="#ppt_x"/>
                                              </p:val>
                                            </p:tav>
                                          </p:tavLst>
                                        </p:anim>
                                        <p:animEffect transition="in" filter="wipe(left)">
                                          <p:cBhvr>
                                            <p:cTn id="111" dur="500"/>
                                            <p:tgtEl>
                                              <p:spTgt spid="47"/>
                                            </p:tgtEl>
                                          </p:cBhvr>
                                        </p:animEffect>
                                      </p:childTnLst>
                                    </p:cTn>
                                  </p:par>
                                  <p:par>
                                    <p:cTn id="112" presetID="18" presetClass="entr" presetSubtype="3" fill="hold" grpId="0" nodeType="with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strips(upRight)">
                                          <p:cBhvr>
                                            <p:cTn id="11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25" grpId="0"/>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ppt_x"/>
                                              </p:val>
                                            </p:tav>
                                            <p:tav tm="100000">
                                              <p:val>
                                                <p:strVal val="#ppt_x"/>
                                              </p:val>
                                            </p:tav>
                                          </p:tavLst>
                                        </p:anim>
                                        <p:anim calcmode="lin" valueType="num">
                                          <p:cBhvr additive="base">
                                            <p:cTn id="22" dur="500" fill="hold"/>
                                            <p:tgtEl>
                                              <p:spTgt spid="4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8" presetClass="entr" presetSubtype="12"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strips(downLeft)">
                                          <p:cBhvr>
                                            <p:cTn id="26" dur="500"/>
                                            <p:tgtEl>
                                              <p:spTgt spid="26"/>
                                            </p:tgtEl>
                                          </p:cBhvr>
                                        </p:animEffect>
                                      </p:childTnLst>
                                    </p:cTn>
                                  </p:par>
                                  <p:par>
                                    <p:cTn id="27" presetID="18" presetClass="entr" presetSubtype="12"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strips(downLeft)">
                                          <p:cBhvr>
                                            <p:cTn id="29" dur="500"/>
                                            <p:tgtEl>
                                              <p:spTgt spid="27"/>
                                            </p:tgtEl>
                                          </p:cBhvr>
                                        </p:animEffect>
                                      </p:childTnLst>
                                    </p:cTn>
                                  </p:par>
                                  <p:par>
                                    <p:cTn id="30" presetID="18" presetClass="entr" presetSubtype="12"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downLeft)">
                                          <p:cBhvr>
                                            <p:cTn id="32" dur="500"/>
                                            <p:tgtEl>
                                              <p:spTgt spid="28"/>
                                            </p:tgtEl>
                                          </p:cBhvr>
                                        </p:animEffect>
                                      </p:childTnLst>
                                    </p:cTn>
                                  </p:par>
                                  <p:par>
                                    <p:cTn id="33" presetID="18" presetClass="entr" presetSubtype="6"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strips(downRight)">
                                          <p:cBhvr>
                                            <p:cTn id="35" dur="500"/>
                                            <p:tgtEl>
                                              <p:spTgt spid="29"/>
                                            </p:tgtEl>
                                          </p:cBhvr>
                                        </p:animEffect>
                                      </p:childTnLst>
                                    </p:cTn>
                                  </p:par>
                                  <p:par>
                                    <p:cTn id="36" presetID="18" presetClass="entr" presetSubtype="6"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strips(downRight)">
                                          <p:cBhvr>
                                            <p:cTn id="38" dur="500"/>
                                            <p:tgtEl>
                                              <p:spTgt spid="30"/>
                                            </p:tgtEl>
                                          </p:cBhvr>
                                        </p:animEffect>
                                      </p:childTnLst>
                                    </p:cTn>
                                  </p:par>
                                  <p:par>
                                    <p:cTn id="39" presetID="18" presetClass="entr" presetSubtype="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strips(downRight)">
                                          <p:cBhvr>
                                            <p:cTn id="41" dur="500"/>
                                            <p:tgtEl>
                                              <p:spTgt spid="31"/>
                                            </p:tgtEl>
                                          </p:cBhvr>
                                        </p:animEffect>
                                      </p:childTnLst>
                                    </p:cTn>
                                  </p:par>
                                </p:childTnLst>
                              </p:cTn>
                            </p:par>
                            <p:par>
                              <p:cTn id="42" fill="hold">
                                <p:stCondLst>
                                  <p:cond delay="2500"/>
                                </p:stCondLst>
                                <p:childTnLst>
                                  <p:par>
                                    <p:cTn id="43" presetID="2" presetClass="entr" presetSubtype="4" accel="5500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1500" fill="hold"/>
                                            <p:tgtEl>
                                              <p:spTgt spid="37"/>
                                            </p:tgtEl>
                                            <p:attrNameLst>
                                              <p:attrName>ppt_x</p:attrName>
                                            </p:attrNameLst>
                                          </p:cBhvr>
                                          <p:tavLst>
                                            <p:tav tm="0">
                                              <p:val>
                                                <p:strVal val="#ppt_x"/>
                                              </p:val>
                                            </p:tav>
                                            <p:tav tm="100000">
                                              <p:val>
                                                <p:strVal val="#ppt_x"/>
                                              </p:val>
                                            </p:tav>
                                          </p:tavLst>
                                        </p:anim>
                                        <p:anim calcmode="lin" valueType="num">
                                          <p:cBhvr additive="base">
                                            <p:cTn id="46" dur="1500" fill="hold"/>
                                            <p:tgtEl>
                                              <p:spTgt spid="37"/>
                                            </p:tgtEl>
                                            <p:attrNameLst>
                                              <p:attrName>ppt_y</p:attrName>
                                            </p:attrNameLst>
                                          </p:cBhvr>
                                          <p:tavLst>
                                            <p:tav tm="0">
                                              <p:val>
                                                <p:strVal val="1+#ppt_h/2"/>
                                              </p:val>
                                            </p:tav>
                                            <p:tav tm="100000">
                                              <p:val>
                                                <p:strVal val="#ppt_y"/>
                                              </p:val>
                                            </p:tav>
                                          </p:tavLst>
                                        </p:anim>
                                      </p:childTnLst>
                                    </p:cTn>
                                  </p:par>
                                  <p:par>
                                    <p:cTn id="47" presetID="2" presetClass="entr" presetSubtype="4" accel="55000"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1500" fill="hold"/>
                                            <p:tgtEl>
                                              <p:spTgt spid="32"/>
                                            </p:tgtEl>
                                            <p:attrNameLst>
                                              <p:attrName>ppt_x</p:attrName>
                                            </p:attrNameLst>
                                          </p:cBhvr>
                                          <p:tavLst>
                                            <p:tav tm="0">
                                              <p:val>
                                                <p:strVal val="#ppt_x"/>
                                              </p:val>
                                            </p:tav>
                                            <p:tav tm="100000">
                                              <p:val>
                                                <p:strVal val="#ppt_x"/>
                                              </p:val>
                                            </p:tav>
                                          </p:tavLst>
                                        </p:anim>
                                        <p:anim calcmode="lin" valueType="num">
                                          <p:cBhvr additive="base">
                                            <p:cTn id="50" dur="1500" fill="hold"/>
                                            <p:tgtEl>
                                              <p:spTgt spid="32"/>
                                            </p:tgtEl>
                                            <p:attrNameLst>
                                              <p:attrName>ppt_y</p:attrName>
                                            </p:attrNameLst>
                                          </p:cBhvr>
                                          <p:tavLst>
                                            <p:tav tm="0">
                                              <p:val>
                                                <p:strVal val="1+#ppt_h/2"/>
                                              </p:val>
                                            </p:tav>
                                            <p:tav tm="100000">
                                              <p:val>
                                                <p:strVal val="#ppt_y"/>
                                              </p:val>
                                            </p:tav>
                                          </p:tavLst>
                                        </p:anim>
                                      </p:childTnLst>
                                    </p:cTn>
                                  </p:par>
                                  <p:par>
                                    <p:cTn id="51" presetID="2" presetClass="entr" presetSubtype="4" accel="5500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1500" fill="hold"/>
                                            <p:tgtEl>
                                              <p:spTgt spid="33"/>
                                            </p:tgtEl>
                                            <p:attrNameLst>
                                              <p:attrName>ppt_x</p:attrName>
                                            </p:attrNameLst>
                                          </p:cBhvr>
                                          <p:tavLst>
                                            <p:tav tm="0">
                                              <p:val>
                                                <p:strVal val="#ppt_x"/>
                                              </p:val>
                                            </p:tav>
                                            <p:tav tm="100000">
                                              <p:val>
                                                <p:strVal val="#ppt_x"/>
                                              </p:val>
                                            </p:tav>
                                          </p:tavLst>
                                        </p:anim>
                                        <p:anim calcmode="lin" valueType="num">
                                          <p:cBhvr additive="base">
                                            <p:cTn id="54" dur="1500" fill="hold"/>
                                            <p:tgtEl>
                                              <p:spTgt spid="33"/>
                                            </p:tgtEl>
                                            <p:attrNameLst>
                                              <p:attrName>ppt_y</p:attrName>
                                            </p:attrNameLst>
                                          </p:cBhvr>
                                          <p:tavLst>
                                            <p:tav tm="0">
                                              <p:val>
                                                <p:strVal val="1+#ppt_h/2"/>
                                              </p:val>
                                            </p:tav>
                                            <p:tav tm="100000">
                                              <p:val>
                                                <p:strVal val="#ppt_y"/>
                                              </p:val>
                                            </p:tav>
                                          </p:tavLst>
                                        </p:anim>
                                      </p:childTnLst>
                                    </p:cTn>
                                  </p:par>
                                  <p:par>
                                    <p:cTn id="55" presetID="2" presetClass="entr" presetSubtype="4" accel="5500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1500" fill="hold"/>
                                            <p:tgtEl>
                                              <p:spTgt spid="34"/>
                                            </p:tgtEl>
                                            <p:attrNameLst>
                                              <p:attrName>ppt_x</p:attrName>
                                            </p:attrNameLst>
                                          </p:cBhvr>
                                          <p:tavLst>
                                            <p:tav tm="0">
                                              <p:val>
                                                <p:strVal val="#ppt_x"/>
                                              </p:val>
                                            </p:tav>
                                            <p:tav tm="100000">
                                              <p:val>
                                                <p:strVal val="#ppt_x"/>
                                              </p:val>
                                            </p:tav>
                                          </p:tavLst>
                                        </p:anim>
                                        <p:anim calcmode="lin" valueType="num">
                                          <p:cBhvr additive="base">
                                            <p:cTn id="58" dur="1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accel="5500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1500" fill="hold"/>
                                            <p:tgtEl>
                                              <p:spTgt spid="35"/>
                                            </p:tgtEl>
                                            <p:attrNameLst>
                                              <p:attrName>ppt_x</p:attrName>
                                            </p:attrNameLst>
                                          </p:cBhvr>
                                          <p:tavLst>
                                            <p:tav tm="0">
                                              <p:val>
                                                <p:strVal val="#ppt_x"/>
                                              </p:val>
                                            </p:tav>
                                            <p:tav tm="100000">
                                              <p:val>
                                                <p:strVal val="#ppt_x"/>
                                              </p:val>
                                            </p:tav>
                                          </p:tavLst>
                                        </p:anim>
                                        <p:anim calcmode="lin" valueType="num">
                                          <p:cBhvr additive="base">
                                            <p:cTn id="62" dur="1500" fill="hold"/>
                                            <p:tgtEl>
                                              <p:spTgt spid="35"/>
                                            </p:tgtEl>
                                            <p:attrNameLst>
                                              <p:attrName>ppt_y</p:attrName>
                                            </p:attrNameLst>
                                          </p:cBhvr>
                                          <p:tavLst>
                                            <p:tav tm="0">
                                              <p:val>
                                                <p:strVal val="1+#ppt_h/2"/>
                                              </p:val>
                                            </p:tav>
                                            <p:tav tm="100000">
                                              <p:val>
                                                <p:strVal val="#ppt_y"/>
                                              </p:val>
                                            </p:tav>
                                          </p:tavLst>
                                        </p:anim>
                                      </p:childTnLst>
                                    </p:cTn>
                                  </p:par>
                                  <p:par>
                                    <p:cTn id="63" presetID="2" presetClass="entr" presetSubtype="4" accel="5500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additive="base">
                                            <p:cTn id="65" dur="1500" fill="hold"/>
                                            <p:tgtEl>
                                              <p:spTgt spid="36"/>
                                            </p:tgtEl>
                                            <p:attrNameLst>
                                              <p:attrName>ppt_x</p:attrName>
                                            </p:attrNameLst>
                                          </p:cBhvr>
                                          <p:tavLst>
                                            <p:tav tm="0">
                                              <p:val>
                                                <p:strVal val="#ppt_x"/>
                                              </p:val>
                                            </p:tav>
                                            <p:tav tm="100000">
                                              <p:val>
                                                <p:strVal val="#ppt_x"/>
                                              </p:val>
                                            </p:tav>
                                          </p:tavLst>
                                        </p:anim>
                                        <p:anim calcmode="lin" valueType="num">
                                          <p:cBhvr additive="base">
                                            <p:cTn id="66" dur="1500" fill="hold"/>
                                            <p:tgtEl>
                                              <p:spTgt spid="36"/>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12" presetClass="entr" presetSubtype="2"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p:tgtEl>
                                              <p:spTgt spid="25"/>
                                            </p:tgtEl>
                                            <p:attrNameLst>
                                              <p:attrName>ppt_x</p:attrName>
                                            </p:attrNameLst>
                                          </p:cBhvr>
                                          <p:tavLst>
                                            <p:tav tm="0">
                                              <p:val>
                                                <p:strVal val="#ppt_x+#ppt_w*1.125000"/>
                                              </p:val>
                                            </p:tav>
                                            <p:tav tm="100000">
                                              <p:val>
                                                <p:strVal val="#ppt_x"/>
                                              </p:val>
                                            </p:tav>
                                          </p:tavLst>
                                        </p:anim>
                                        <p:animEffect transition="in" filter="wipe(left)">
                                          <p:cBhvr>
                                            <p:cTn id="71" dur="500"/>
                                            <p:tgtEl>
                                              <p:spTgt spid="25"/>
                                            </p:tgtEl>
                                          </p:cBhvr>
                                        </p:animEffect>
                                      </p:childTnLst>
                                    </p:cTn>
                                  </p:par>
                                  <p:par>
                                    <p:cTn id="72" presetID="18" presetClass="entr" presetSubtype="3"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strips(upRight)">
                                          <p:cBhvr>
                                            <p:cTn id="74" dur="500"/>
                                            <p:tgtEl>
                                              <p:spTgt spid="38"/>
                                            </p:tgtEl>
                                          </p:cBhvr>
                                        </p:animEffect>
                                      </p:childTnLst>
                                    </p:cTn>
                                  </p:par>
                                </p:childTnLst>
                              </p:cTn>
                            </p:par>
                            <p:par>
                              <p:cTn id="75" fill="hold">
                                <p:stCondLst>
                                  <p:cond delay="4500"/>
                                </p:stCondLst>
                                <p:childTnLst>
                                  <p:par>
                                    <p:cTn id="76" presetID="12" presetClass="entr" presetSubtype="2" fill="hold" grpId="0" nodeType="after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p:tgtEl>
                                              <p:spTgt spid="39"/>
                                            </p:tgtEl>
                                            <p:attrNameLst>
                                              <p:attrName>ppt_x</p:attrName>
                                            </p:attrNameLst>
                                          </p:cBhvr>
                                          <p:tavLst>
                                            <p:tav tm="0">
                                              <p:val>
                                                <p:strVal val="#ppt_x+#ppt_w*1.125000"/>
                                              </p:val>
                                            </p:tav>
                                            <p:tav tm="100000">
                                              <p:val>
                                                <p:strVal val="#ppt_x"/>
                                              </p:val>
                                            </p:tav>
                                          </p:tavLst>
                                        </p:anim>
                                        <p:animEffect transition="in" filter="wipe(left)">
                                          <p:cBhvr>
                                            <p:cTn id="79" dur="500"/>
                                            <p:tgtEl>
                                              <p:spTgt spid="39"/>
                                            </p:tgtEl>
                                          </p:cBhvr>
                                        </p:animEffect>
                                      </p:childTnLst>
                                    </p:cTn>
                                  </p:par>
                                  <p:par>
                                    <p:cTn id="80" presetID="18" presetClass="entr" presetSubtype="3"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upRight)">
                                          <p:cBhvr>
                                            <p:cTn id="82" dur="500"/>
                                            <p:tgtEl>
                                              <p:spTgt spid="40"/>
                                            </p:tgtEl>
                                          </p:cBhvr>
                                        </p:animEffect>
                                      </p:childTnLst>
                                    </p:cTn>
                                  </p:par>
                                </p:childTnLst>
                              </p:cTn>
                            </p:par>
                            <p:par>
                              <p:cTn id="83" fill="hold">
                                <p:stCondLst>
                                  <p:cond delay="5000"/>
                                </p:stCondLst>
                                <p:childTnLst>
                                  <p:par>
                                    <p:cTn id="84" presetID="12" presetClass="entr" presetSubtype="2" fill="hold" grpId="0"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p:tgtEl>
                                              <p:spTgt spid="41"/>
                                            </p:tgtEl>
                                            <p:attrNameLst>
                                              <p:attrName>ppt_x</p:attrName>
                                            </p:attrNameLst>
                                          </p:cBhvr>
                                          <p:tavLst>
                                            <p:tav tm="0">
                                              <p:val>
                                                <p:strVal val="#ppt_x+#ppt_w*1.125000"/>
                                              </p:val>
                                            </p:tav>
                                            <p:tav tm="100000">
                                              <p:val>
                                                <p:strVal val="#ppt_x"/>
                                              </p:val>
                                            </p:tav>
                                          </p:tavLst>
                                        </p:anim>
                                        <p:animEffect transition="in" filter="wipe(left)">
                                          <p:cBhvr>
                                            <p:cTn id="87" dur="500"/>
                                            <p:tgtEl>
                                              <p:spTgt spid="41"/>
                                            </p:tgtEl>
                                          </p:cBhvr>
                                        </p:animEffect>
                                      </p:childTnLst>
                                    </p:cTn>
                                  </p:par>
                                  <p:par>
                                    <p:cTn id="88" presetID="18" presetClass="entr" presetSubtype="3"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strips(upRight)">
                                          <p:cBhvr>
                                            <p:cTn id="90" dur="500"/>
                                            <p:tgtEl>
                                              <p:spTgt spid="42"/>
                                            </p:tgtEl>
                                          </p:cBhvr>
                                        </p:animEffect>
                                      </p:childTnLst>
                                    </p:cTn>
                                  </p:par>
                                </p:childTnLst>
                              </p:cTn>
                            </p:par>
                            <p:par>
                              <p:cTn id="91" fill="hold">
                                <p:stCondLst>
                                  <p:cond delay="5500"/>
                                </p:stCondLst>
                                <p:childTnLst>
                                  <p:par>
                                    <p:cTn id="92" presetID="1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 calcmode="lin" valueType="num">
                                          <p:cBhvr additive="base">
                                            <p:cTn id="94" dur="500"/>
                                            <p:tgtEl>
                                              <p:spTgt spid="43"/>
                                            </p:tgtEl>
                                            <p:attrNameLst>
                                              <p:attrName>ppt_x</p:attrName>
                                            </p:attrNameLst>
                                          </p:cBhvr>
                                          <p:tavLst>
                                            <p:tav tm="0">
                                              <p:val>
                                                <p:strVal val="#ppt_x+#ppt_w*1.125000"/>
                                              </p:val>
                                            </p:tav>
                                            <p:tav tm="100000">
                                              <p:val>
                                                <p:strVal val="#ppt_x"/>
                                              </p:val>
                                            </p:tav>
                                          </p:tavLst>
                                        </p:anim>
                                        <p:animEffect transition="in" filter="wipe(left)">
                                          <p:cBhvr>
                                            <p:cTn id="95" dur="500"/>
                                            <p:tgtEl>
                                              <p:spTgt spid="43"/>
                                            </p:tgtEl>
                                          </p:cBhvr>
                                        </p:animEffect>
                                      </p:childTnLst>
                                    </p:cTn>
                                  </p:par>
                                  <p:par>
                                    <p:cTn id="96" presetID="18" presetClass="entr" presetSubtype="3"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strips(upRight)">
                                          <p:cBhvr>
                                            <p:cTn id="98" dur="500"/>
                                            <p:tgtEl>
                                              <p:spTgt spid="44"/>
                                            </p:tgtEl>
                                          </p:cBhvr>
                                        </p:animEffect>
                                      </p:childTnLst>
                                    </p:cTn>
                                  </p:par>
                                </p:childTnLst>
                              </p:cTn>
                            </p:par>
                            <p:par>
                              <p:cTn id="99" fill="hold">
                                <p:stCondLst>
                                  <p:cond delay="6000"/>
                                </p:stCondLst>
                                <p:childTnLst>
                                  <p:par>
                                    <p:cTn id="100" presetID="12" presetClass="entr" presetSubtype="2" fill="hold" grpId="0" nodeType="after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additive="base">
                                            <p:cTn id="102" dur="500"/>
                                            <p:tgtEl>
                                              <p:spTgt spid="45"/>
                                            </p:tgtEl>
                                            <p:attrNameLst>
                                              <p:attrName>ppt_x</p:attrName>
                                            </p:attrNameLst>
                                          </p:cBhvr>
                                          <p:tavLst>
                                            <p:tav tm="0">
                                              <p:val>
                                                <p:strVal val="#ppt_x+#ppt_w*1.125000"/>
                                              </p:val>
                                            </p:tav>
                                            <p:tav tm="100000">
                                              <p:val>
                                                <p:strVal val="#ppt_x"/>
                                              </p:val>
                                            </p:tav>
                                          </p:tavLst>
                                        </p:anim>
                                        <p:animEffect transition="in" filter="wipe(left)">
                                          <p:cBhvr>
                                            <p:cTn id="103" dur="500"/>
                                            <p:tgtEl>
                                              <p:spTgt spid="45"/>
                                            </p:tgtEl>
                                          </p:cBhvr>
                                        </p:animEffect>
                                      </p:childTnLst>
                                    </p:cTn>
                                  </p:par>
                                  <p:par>
                                    <p:cTn id="104" presetID="18" presetClass="entr" presetSubtype="3"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transition="in" filter="strips(upRight)">
                                          <p:cBhvr>
                                            <p:cTn id="106" dur="500"/>
                                            <p:tgtEl>
                                              <p:spTgt spid="46"/>
                                            </p:tgtEl>
                                          </p:cBhvr>
                                        </p:animEffect>
                                      </p:childTnLst>
                                    </p:cTn>
                                  </p:par>
                                </p:childTnLst>
                              </p:cTn>
                            </p:par>
                            <p:par>
                              <p:cTn id="107" fill="hold">
                                <p:stCondLst>
                                  <p:cond delay="6500"/>
                                </p:stCondLst>
                                <p:childTnLst>
                                  <p:par>
                                    <p:cTn id="108" presetID="12" presetClass="entr" presetSubtype="2" fill="hold" grpId="0" nodeType="afterEffect">
                                      <p:stCondLst>
                                        <p:cond delay="0"/>
                                      </p:stCondLst>
                                      <p:childTnLst>
                                        <p:set>
                                          <p:cBhvr>
                                            <p:cTn id="109" dur="1" fill="hold">
                                              <p:stCondLst>
                                                <p:cond delay="0"/>
                                              </p:stCondLst>
                                            </p:cTn>
                                            <p:tgtEl>
                                              <p:spTgt spid="47"/>
                                            </p:tgtEl>
                                            <p:attrNameLst>
                                              <p:attrName>style.visibility</p:attrName>
                                            </p:attrNameLst>
                                          </p:cBhvr>
                                          <p:to>
                                            <p:strVal val="visible"/>
                                          </p:to>
                                        </p:set>
                                        <p:anim calcmode="lin" valueType="num">
                                          <p:cBhvr additive="base">
                                            <p:cTn id="110" dur="500"/>
                                            <p:tgtEl>
                                              <p:spTgt spid="47"/>
                                            </p:tgtEl>
                                            <p:attrNameLst>
                                              <p:attrName>ppt_x</p:attrName>
                                            </p:attrNameLst>
                                          </p:cBhvr>
                                          <p:tavLst>
                                            <p:tav tm="0">
                                              <p:val>
                                                <p:strVal val="#ppt_x+#ppt_w*1.125000"/>
                                              </p:val>
                                            </p:tav>
                                            <p:tav tm="100000">
                                              <p:val>
                                                <p:strVal val="#ppt_x"/>
                                              </p:val>
                                            </p:tav>
                                          </p:tavLst>
                                        </p:anim>
                                        <p:animEffect transition="in" filter="wipe(left)">
                                          <p:cBhvr>
                                            <p:cTn id="111" dur="500"/>
                                            <p:tgtEl>
                                              <p:spTgt spid="47"/>
                                            </p:tgtEl>
                                          </p:cBhvr>
                                        </p:animEffect>
                                      </p:childTnLst>
                                    </p:cTn>
                                  </p:par>
                                  <p:par>
                                    <p:cTn id="112" presetID="18" presetClass="entr" presetSubtype="3" fill="hold" grpId="0" nodeType="withEffect">
                                      <p:stCondLst>
                                        <p:cond delay="0"/>
                                      </p:stCondLst>
                                      <p:childTnLst>
                                        <p:set>
                                          <p:cBhvr>
                                            <p:cTn id="113" dur="1" fill="hold">
                                              <p:stCondLst>
                                                <p:cond delay="0"/>
                                              </p:stCondLst>
                                            </p:cTn>
                                            <p:tgtEl>
                                              <p:spTgt spid="48"/>
                                            </p:tgtEl>
                                            <p:attrNameLst>
                                              <p:attrName>style.visibility</p:attrName>
                                            </p:attrNameLst>
                                          </p:cBhvr>
                                          <p:to>
                                            <p:strVal val="visible"/>
                                          </p:to>
                                        </p:set>
                                        <p:animEffect transition="in" filter="strips(upRight)">
                                          <p:cBhvr>
                                            <p:cTn id="11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25" grpId="0"/>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27549" y="1615354"/>
            <a:ext cx="1127012" cy="929937"/>
            <a:chOff x="1367938" y="2237127"/>
            <a:chExt cx="1181910" cy="975237"/>
          </a:xfrm>
        </p:grpSpPr>
        <p:grpSp>
          <p:nvGrpSpPr>
            <p:cNvPr id="55" name="组合 54"/>
            <p:cNvGrpSpPr/>
            <p:nvPr/>
          </p:nvGrpSpPr>
          <p:grpSpPr>
            <a:xfrm rot="18900000">
              <a:off x="1367938" y="2237127"/>
              <a:ext cx="897416" cy="923290"/>
              <a:chOff x="304800" y="673100"/>
              <a:chExt cx="4000500" cy="4000500"/>
            </a:xfrm>
            <a:effectLst>
              <a:outerShdw blurRad="444500" dist="254000" dir="48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Freeform 8"/>
            <p:cNvSpPr>
              <a:spLocks/>
            </p:cNvSpPr>
            <p:nvPr/>
          </p:nvSpPr>
          <p:spPr bwMode="auto">
            <a:xfrm rot="18900000">
              <a:off x="1495482" y="2639252"/>
              <a:ext cx="1054366" cy="57311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ln>
              <a:headEnd/>
              <a:tailEnd/>
            </a:ln>
          </p:spPr>
          <p:style>
            <a:lnRef idx="0">
              <a:schemeClr val="accent2"/>
            </a:lnRef>
            <a:fillRef idx="3">
              <a:schemeClr val="accent2"/>
            </a:fillRef>
            <a:effectRef idx="3">
              <a:schemeClr val="accent2"/>
            </a:effectRef>
            <a:fontRef idx="minor">
              <a:schemeClr val="lt1"/>
            </a:fontRef>
          </p:style>
          <p:txBody>
            <a:bodyPr vert="horz" wrap="square" lIns="92354" tIns="46177" rIns="92354" bIns="46177" numCol="1" anchor="t" anchorCtr="0" compatLnSpc="1">
              <a:prstTxWarp prst="textNoShape">
                <a:avLst/>
              </a:prstTxWarp>
            </a:bodyPr>
            <a:lstStyle/>
            <a:p>
              <a:endParaRPr lang="zh-CN" altLang="en-US"/>
            </a:p>
          </p:txBody>
        </p:sp>
      </p:grpSp>
      <p:grpSp>
        <p:nvGrpSpPr>
          <p:cNvPr id="5" name="组合 4"/>
          <p:cNvGrpSpPr/>
          <p:nvPr/>
        </p:nvGrpSpPr>
        <p:grpSpPr>
          <a:xfrm>
            <a:off x="2583581" y="1248499"/>
            <a:ext cx="1416375" cy="1232740"/>
            <a:chOff x="3405522" y="2758944"/>
            <a:chExt cx="1124760" cy="978933"/>
          </a:xfrm>
        </p:grpSpPr>
        <p:grpSp>
          <p:nvGrpSpPr>
            <p:cNvPr id="60" name="组合 59"/>
            <p:cNvGrpSpPr/>
            <p:nvPr/>
          </p:nvGrpSpPr>
          <p:grpSpPr>
            <a:xfrm rot="18900000">
              <a:off x="3405522" y="2758944"/>
              <a:ext cx="897415" cy="923289"/>
              <a:chOff x="304800" y="673100"/>
              <a:chExt cx="4000500" cy="4000500"/>
            </a:xfrm>
            <a:effectLst>
              <a:outerShdw blurRad="444500" dist="254000" dir="528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Freeform 7"/>
            <p:cNvSpPr>
              <a:spLocks/>
            </p:cNvSpPr>
            <p:nvPr/>
          </p:nvSpPr>
          <p:spPr bwMode="auto">
            <a:xfrm rot="19087048">
              <a:off x="3461073" y="3015303"/>
              <a:ext cx="1069209" cy="722574"/>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ln>
              <a:headEnd/>
              <a:tailEnd/>
            </a:ln>
          </p:spPr>
          <p:style>
            <a:lnRef idx="0">
              <a:schemeClr val="accent1"/>
            </a:lnRef>
            <a:fillRef idx="3">
              <a:schemeClr val="accent1"/>
            </a:fillRef>
            <a:effectRef idx="3">
              <a:schemeClr val="accent1"/>
            </a:effectRef>
            <a:fontRef idx="minor">
              <a:schemeClr val="lt1"/>
            </a:fontRef>
          </p:style>
          <p:txBody>
            <a:bodyPr vert="horz" wrap="square" lIns="92354" tIns="46177" rIns="92354" bIns="46177" numCol="1" anchor="t" anchorCtr="0" compatLnSpc="1">
              <a:prstTxWarp prst="textNoShape">
                <a:avLst/>
              </a:prstTxWarp>
            </a:bodyPr>
            <a:lstStyle/>
            <a:p>
              <a:endParaRPr lang="zh-CN" altLang="en-US"/>
            </a:p>
          </p:txBody>
        </p:sp>
      </p:grpSp>
      <p:grpSp>
        <p:nvGrpSpPr>
          <p:cNvPr id="4" name="组合 3"/>
          <p:cNvGrpSpPr/>
          <p:nvPr/>
        </p:nvGrpSpPr>
        <p:grpSpPr>
          <a:xfrm>
            <a:off x="4441233" y="1510347"/>
            <a:ext cx="1451510" cy="1362798"/>
            <a:chOff x="5209715" y="2869534"/>
            <a:chExt cx="1084423" cy="1018147"/>
          </a:xfrm>
        </p:grpSpPr>
        <p:grpSp>
          <p:nvGrpSpPr>
            <p:cNvPr id="65" name="组合 64"/>
            <p:cNvGrpSpPr/>
            <p:nvPr/>
          </p:nvGrpSpPr>
          <p:grpSpPr>
            <a:xfrm rot="18900000">
              <a:off x="5216766" y="2869534"/>
              <a:ext cx="897415" cy="923289"/>
              <a:chOff x="304800" y="673100"/>
              <a:chExt cx="4000500" cy="4000500"/>
            </a:xfrm>
            <a:effectLst>
              <a:outerShdw blurRad="444500" dist="254000" dir="564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Freeform 6"/>
            <p:cNvSpPr>
              <a:spLocks/>
            </p:cNvSpPr>
            <p:nvPr/>
          </p:nvSpPr>
          <p:spPr bwMode="auto">
            <a:xfrm rot="19290703">
              <a:off x="5209715" y="3043225"/>
              <a:ext cx="1084423" cy="844456"/>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ln>
              <a:headEnd/>
              <a:tailEnd/>
            </a:ln>
          </p:spPr>
          <p:style>
            <a:lnRef idx="0">
              <a:schemeClr val="accent6"/>
            </a:lnRef>
            <a:fillRef idx="3">
              <a:schemeClr val="accent6"/>
            </a:fillRef>
            <a:effectRef idx="3">
              <a:schemeClr val="accent6"/>
            </a:effectRef>
            <a:fontRef idx="minor">
              <a:schemeClr val="lt1"/>
            </a:fontRef>
          </p:style>
          <p:txBody>
            <a:bodyPr vert="horz" wrap="square" lIns="92354" tIns="46177" rIns="92354" bIns="46177" numCol="1" anchor="t" anchorCtr="0" compatLnSpc="1">
              <a:prstTxWarp prst="textNoShape">
                <a:avLst/>
              </a:prstTxWarp>
            </a:bodyPr>
            <a:lstStyle/>
            <a:p>
              <a:endParaRPr lang="zh-CN" altLang="en-US"/>
            </a:p>
          </p:txBody>
        </p:sp>
      </p:grpSp>
      <p:grpSp>
        <p:nvGrpSpPr>
          <p:cNvPr id="7" name="组合 6"/>
          <p:cNvGrpSpPr/>
          <p:nvPr/>
        </p:nvGrpSpPr>
        <p:grpSpPr>
          <a:xfrm>
            <a:off x="6437826" y="1208535"/>
            <a:ext cx="1836347" cy="1808325"/>
            <a:chOff x="6437826" y="1208535"/>
            <a:chExt cx="1836347" cy="1808325"/>
          </a:xfrm>
        </p:grpSpPr>
        <p:grpSp>
          <p:nvGrpSpPr>
            <p:cNvPr id="70" name="组合 69"/>
            <p:cNvGrpSpPr/>
            <p:nvPr/>
          </p:nvGrpSpPr>
          <p:grpSpPr>
            <a:xfrm rot="18900000">
              <a:off x="6588640" y="1208535"/>
              <a:ext cx="1528567" cy="1572639"/>
              <a:chOff x="304800" y="673100"/>
              <a:chExt cx="4000500" cy="4000500"/>
            </a:xfrm>
            <a:effectLst>
              <a:outerShdw blurRad="444500" dist="254000" dir="5700000" sx="104000" sy="104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Freeform 5"/>
            <p:cNvSpPr>
              <a:spLocks/>
            </p:cNvSpPr>
            <p:nvPr/>
          </p:nvSpPr>
          <p:spPr bwMode="auto">
            <a:xfrm rot="19810786">
              <a:off x="6437826" y="1225193"/>
              <a:ext cx="1836347" cy="1791667"/>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ln>
              <a:headEnd/>
              <a:tailEnd/>
            </a:ln>
          </p:spPr>
          <p:style>
            <a:lnRef idx="0">
              <a:schemeClr val="accent3"/>
            </a:lnRef>
            <a:fillRef idx="3">
              <a:schemeClr val="accent3"/>
            </a:fillRef>
            <a:effectRef idx="3">
              <a:schemeClr val="accent3"/>
            </a:effectRef>
            <a:fontRef idx="minor">
              <a:schemeClr val="lt1"/>
            </a:fontRef>
          </p:style>
          <p:txBody>
            <a:bodyPr vert="horz" wrap="square" lIns="92354" tIns="46177" rIns="92354" bIns="46177" numCol="1" anchor="t" anchorCtr="0" compatLnSpc="1">
              <a:prstTxWarp prst="textNoShape">
                <a:avLst/>
              </a:prstTxWarp>
            </a:bodyPr>
            <a:lstStyle/>
            <a:p>
              <a:endParaRPr lang="zh-CN" altLang="en-US"/>
            </a:p>
          </p:txBody>
        </p:sp>
      </p:grpSp>
      <p:sp>
        <p:nvSpPr>
          <p:cNvPr id="86" name="TextBox 85"/>
          <p:cNvSpPr txBox="1"/>
          <p:nvPr/>
        </p:nvSpPr>
        <p:spPr>
          <a:xfrm>
            <a:off x="4501073" y="3069558"/>
            <a:ext cx="1210588" cy="400110"/>
          </a:xfrm>
          <a:prstGeom prst="rect">
            <a:avLst/>
          </a:prstGeom>
          <a:noFill/>
        </p:spPr>
        <p:txBody>
          <a:bodyPr wrap="non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添加标题</a:t>
            </a:r>
          </a:p>
        </p:txBody>
      </p:sp>
      <p:sp>
        <p:nvSpPr>
          <p:cNvPr id="89" name="TextBox 88"/>
          <p:cNvSpPr txBox="1"/>
          <p:nvPr/>
        </p:nvSpPr>
        <p:spPr>
          <a:xfrm>
            <a:off x="6794864" y="3230094"/>
            <a:ext cx="1210588" cy="400110"/>
          </a:xfrm>
          <a:prstGeom prst="rect">
            <a:avLst/>
          </a:prstGeom>
          <a:noFill/>
        </p:spPr>
        <p:txBody>
          <a:bodyPr wrap="non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添加标题</a:t>
            </a:r>
          </a:p>
        </p:txBody>
      </p:sp>
      <p:sp>
        <p:nvSpPr>
          <p:cNvPr id="90" name="TextBox 89"/>
          <p:cNvSpPr txBox="1"/>
          <p:nvPr/>
        </p:nvSpPr>
        <p:spPr>
          <a:xfrm>
            <a:off x="751592" y="3330263"/>
            <a:ext cx="1289256" cy="699440"/>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输入文字内容输入</a:t>
            </a:r>
            <a:endParaRPr kumimoji="0" lang="en-US" altLang="zh-CN"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lang="zh-CN" altLang="en-US" sz="1050" kern="0" dirty="0" smtClean="0">
                <a:solidFill>
                  <a:schemeClr val="tx1">
                    <a:lumMod val="85000"/>
                    <a:lumOff val="15000"/>
                  </a:schemeClr>
                </a:solidFill>
                <a:latin typeface="微软雅黑" pitchFamily="34" charset="-122"/>
                <a:ea typeface="微软雅黑" pitchFamily="34" charset="-122"/>
              </a:rPr>
              <a:t>文字内容输入文字</a:t>
            </a:r>
            <a:endParaRPr lang="en-US" altLang="zh-CN" sz="1050" kern="0" dirty="0" smtClean="0">
              <a:solidFill>
                <a:schemeClr val="tx1">
                  <a:lumMod val="85000"/>
                  <a:lumOff val="15000"/>
                </a:schemeClr>
              </a:solidFill>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050" b="0" i="0" u="none" strike="noStrike" kern="0" cap="none" spc="0" normalizeH="0" baseline="0" noProof="0" dirty="0" smtClean="0">
                <a:ln>
                  <a:noFill/>
                </a:ln>
                <a:solidFill>
                  <a:schemeClr val="tx1">
                    <a:lumMod val="85000"/>
                    <a:lumOff val="15000"/>
                  </a:schemeClr>
                </a:solidFill>
                <a:effectLst/>
                <a:uLnTx/>
                <a:uFillTx/>
                <a:latin typeface="微软雅黑" pitchFamily="34" charset="-122"/>
                <a:ea typeface="微软雅黑" pitchFamily="34" charset="-122"/>
              </a:rPr>
              <a:t>内容输入文字内容</a:t>
            </a:r>
            <a:endParaRPr kumimoji="0" lang="zh-CN" altLang="en-US" sz="1050" b="0" i="0" u="none" strike="noStrike" kern="0" cap="none" spc="0" normalizeH="0" baseline="0" noProof="0" dirty="0">
              <a:ln>
                <a:noFill/>
              </a:ln>
              <a:solidFill>
                <a:schemeClr val="tx1">
                  <a:lumMod val="85000"/>
                  <a:lumOff val="15000"/>
                </a:schemeClr>
              </a:solidFill>
              <a:effectLst/>
              <a:uLnTx/>
              <a:uFillTx/>
              <a:latin typeface="微软雅黑" pitchFamily="34" charset="-122"/>
              <a:ea typeface="微软雅黑" pitchFamily="34" charset="-122"/>
            </a:endParaRPr>
          </a:p>
        </p:txBody>
      </p:sp>
      <p:sp>
        <p:nvSpPr>
          <p:cNvPr id="91" name="TextBox 90"/>
          <p:cNvSpPr txBox="1"/>
          <p:nvPr/>
        </p:nvSpPr>
        <p:spPr>
          <a:xfrm>
            <a:off x="2642711" y="3219822"/>
            <a:ext cx="1222161" cy="678987"/>
          </a:xfrm>
          <a:prstGeom prst="rect">
            <a:avLst/>
          </a:prstGeom>
          <a:noFill/>
        </p:spPr>
        <p:txBody>
          <a:bodyPr wrap="square" lIns="68598" tIns="34299" rIns="68598" bIns="34299" rtlCol="0">
            <a:spAutoFit/>
          </a:bodyPr>
          <a:lstStyle/>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输入文字内容输入</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文字内容输入文字</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内容输入文字内容</a:t>
            </a:r>
          </a:p>
        </p:txBody>
      </p:sp>
      <p:sp>
        <p:nvSpPr>
          <p:cNvPr id="92" name="TextBox 91"/>
          <p:cNvSpPr txBox="1"/>
          <p:nvPr/>
        </p:nvSpPr>
        <p:spPr>
          <a:xfrm>
            <a:off x="4498502" y="3507854"/>
            <a:ext cx="1296484" cy="678987"/>
          </a:xfrm>
          <a:prstGeom prst="rect">
            <a:avLst/>
          </a:prstGeom>
          <a:noFill/>
        </p:spPr>
        <p:txBody>
          <a:bodyPr wrap="square" lIns="68598" tIns="34299" rIns="68598" bIns="34299" rtlCol="0">
            <a:spAutoFit/>
          </a:bodyPr>
          <a:lstStyle/>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输入文字内容输入</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文字内容输入文字</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内容输入文字内容</a:t>
            </a:r>
          </a:p>
        </p:txBody>
      </p:sp>
      <p:sp>
        <p:nvSpPr>
          <p:cNvPr id="93" name="TextBox 92"/>
          <p:cNvSpPr txBox="1"/>
          <p:nvPr/>
        </p:nvSpPr>
        <p:spPr>
          <a:xfrm>
            <a:off x="6856489" y="3651870"/>
            <a:ext cx="1387919" cy="678987"/>
          </a:xfrm>
          <a:prstGeom prst="rect">
            <a:avLst/>
          </a:prstGeom>
          <a:noFill/>
        </p:spPr>
        <p:txBody>
          <a:bodyPr wrap="square" lIns="68598" tIns="34299" rIns="68598" bIns="34299" rtlCol="0">
            <a:spAutoFit/>
          </a:bodyPr>
          <a:lstStyle/>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输入文字内容输入</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文字内容输入文字</a:t>
            </a:r>
          </a:p>
          <a:p>
            <a:pPr lvl="0">
              <a:lnSpc>
                <a:spcPct val="130000"/>
              </a:lnSpc>
              <a:defRPr/>
            </a:pPr>
            <a:r>
              <a:rPr lang="zh-CN" altLang="en-US" sz="1050" kern="0" dirty="0">
                <a:solidFill>
                  <a:schemeClr val="tx1">
                    <a:lumMod val="85000"/>
                    <a:lumOff val="15000"/>
                  </a:schemeClr>
                </a:solidFill>
                <a:latin typeface="微软雅黑" pitchFamily="34" charset="-122"/>
                <a:ea typeface="微软雅黑" pitchFamily="34" charset="-122"/>
              </a:rPr>
              <a:t>内容输入文字内容</a:t>
            </a:r>
          </a:p>
        </p:txBody>
      </p:sp>
      <p:sp>
        <p:nvSpPr>
          <p:cNvPr id="94" name="TextBox 93"/>
          <p:cNvSpPr txBox="1"/>
          <p:nvPr/>
        </p:nvSpPr>
        <p:spPr>
          <a:xfrm>
            <a:off x="2591830" y="2765593"/>
            <a:ext cx="1210588" cy="400110"/>
          </a:xfrm>
          <a:prstGeom prst="rect">
            <a:avLst/>
          </a:prstGeom>
          <a:noFill/>
        </p:spPr>
        <p:txBody>
          <a:bodyPr wrap="non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添加标题</a:t>
            </a:r>
          </a:p>
        </p:txBody>
      </p:sp>
      <p:sp>
        <p:nvSpPr>
          <p:cNvPr id="95" name="TextBox 94"/>
          <p:cNvSpPr txBox="1"/>
          <p:nvPr/>
        </p:nvSpPr>
        <p:spPr>
          <a:xfrm>
            <a:off x="703097" y="2873145"/>
            <a:ext cx="1210588" cy="400110"/>
          </a:xfrm>
          <a:prstGeom prst="rect">
            <a:avLst/>
          </a:prstGeom>
          <a:noFill/>
        </p:spPr>
        <p:txBody>
          <a:bodyPr wrap="non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989871" y="1829833"/>
            <a:ext cx="713657"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48%</a:t>
            </a:r>
            <a:endParaRPr lang="zh-CN" altLang="en-US" sz="2000" dirty="0">
              <a:latin typeface="微软雅黑" pitchFamily="34" charset="-122"/>
              <a:ea typeface="微软雅黑" pitchFamily="34" charset="-122"/>
            </a:endParaRPr>
          </a:p>
        </p:txBody>
      </p:sp>
      <p:sp>
        <p:nvSpPr>
          <p:cNvPr id="96" name="TextBox 95"/>
          <p:cNvSpPr txBox="1"/>
          <p:nvPr/>
        </p:nvSpPr>
        <p:spPr>
          <a:xfrm>
            <a:off x="2791795" y="1594744"/>
            <a:ext cx="713657"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69%</a:t>
            </a:r>
            <a:endParaRPr lang="zh-CN" altLang="en-US" sz="2000" dirty="0">
              <a:latin typeface="微软雅黑" pitchFamily="34" charset="-122"/>
              <a:ea typeface="微软雅黑" pitchFamily="34" charset="-122"/>
            </a:endParaRPr>
          </a:p>
        </p:txBody>
      </p:sp>
      <p:sp>
        <p:nvSpPr>
          <p:cNvPr id="97" name="TextBox 96"/>
          <p:cNvSpPr txBox="1"/>
          <p:nvPr/>
        </p:nvSpPr>
        <p:spPr>
          <a:xfrm>
            <a:off x="4716016" y="1928207"/>
            <a:ext cx="713657"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82%</a:t>
            </a:r>
            <a:endParaRPr lang="zh-CN" altLang="en-US" sz="2000" dirty="0">
              <a:latin typeface="微软雅黑" pitchFamily="34" charset="-122"/>
              <a:ea typeface="微软雅黑" pitchFamily="34" charset="-122"/>
            </a:endParaRPr>
          </a:p>
        </p:txBody>
      </p:sp>
      <p:sp>
        <p:nvSpPr>
          <p:cNvPr id="98" name="TextBox 97"/>
          <p:cNvSpPr txBox="1"/>
          <p:nvPr/>
        </p:nvSpPr>
        <p:spPr>
          <a:xfrm>
            <a:off x="6996094" y="1873371"/>
            <a:ext cx="713657" cy="400110"/>
          </a:xfrm>
          <a:prstGeom prst="rect">
            <a:avLst/>
          </a:prstGeom>
          <a:noFill/>
        </p:spPr>
        <p:txBody>
          <a:bodyPr wrap="none" rtlCol="0">
            <a:spAutoFit/>
          </a:bodyPr>
          <a:lstStyle/>
          <a:p>
            <a:r>
              <a:rPr lang="en-US" altLang="zh-CN" sz="2000" dirty="0" smtClean="0">
                <a:latin typeface="微软雅黑" pitchFamily="34" charset="-122"/>
                <a:ea typeface="微软雅黑" pitchFamily="34" charset="-122"/>
              </a:rPr>
              <a:t>95%</a:t>
            </a:r>
            <a:endParaRPr lang="zh-CN" altLang="en-US" sz="20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153585384"/>
      </p:ext>
    </p:extLst>
  </p:cSld>
  <p:clrMapOvr>
    <a:masterClrMapping/>
  </p:clrMapOvr>
  <p:transition spd="slow" advTm="1524">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 presetClass="entr" presetSubtype="9" accel="61000" fill="hold" nodeType="withEffect" p14:presetBounceEnd="65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65000">
                                          <p:cBhvr additive="base">
                                            <p:cTn id="20" dur="1500" fill="hold"/>
                                            <p:tgtEl>
                                              <p:spTgt spid="6"/>
                                            </p:tgtEl>
                                            <p:attrNameLst>
                                              <p:attrName>ppt_x</p:attrName>
                                            </p:attrNameLst>
                                          </p:cBhvr>
                                          <p:tavLst>
                                            <p:tav tm="0">
                                              <p:val>
                                                <p:strVal val="0-#ppt_w/2"/>
                                              </p:val>
                                            </p:tav>
                                            <p:tav tm="100000">
                                              <p:val>
                                                <p:strVal val="#ppt_x"/>
                                              </p:val>
                                            </p:tav>
                                          </p:tavLst>
                                        </p:anim>
                                        <p:anim calcmode="lin" valueType="num" p14:bounceEnd="65000">
                                          <p:cBhvr additive="base">
                                            <p:cTn id="21" dur="1500" fill="hold"/>
                                            <p:tgtEl>
                                              <p:spTgt spid="6"/>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2" presetClass="entr" presetSubtype="12" accel="61000" fill="hold" nodeType="withEffect" p14:presetBounceEnd="65000">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14:bounceEnd="65000">
                                          <p:cBhvr additive="base">
                                            <p:cTn id="29" dur="1500" fill="hold"/>
                                            <p:tgtEl>
                                              <p:spTgt spid="5"/>
                                            </p:tgtEl>
                                            <p:attrNameLst>
                                              <p:attrName>ppt_x</p:attrName>
                                            </p:attrNameLst>
                                          </p:cBhvr>
                                          <p:tavLst>
                                            <p:tav tm="0">
                                              <p:val>
                                                <p:strVal val="0-#ppt_w/2"/>
                                              </p:val>
                                            </p:tav>
                                            <p:tav tm="100000">
                                              <p:val>
                                                <p:strVal val="#ppt_x"/>
                                              </p:val>
                                            </p:tav>
                                          </p:tavLst>
                                        </p:anim>
                                        <p:anim calcmode="lin" valueType="num" p14:bounceEnd="65000">
                                          <p:cBhvr additive="base">
                                            <p:cTn id="30" dur="1500" fill="hold"/>
                                            <p:tgtEl>
                                              <p:spTgt spid="5"/>
                                            </p:tgtEl>
                                            <p:attrNameLst>
                                              <p:attrName>ppt_y</p:attrName>
                                            </p:attrNameLst>
                                          </p:cBhvr>
                                          <p:tavLst>
                                            <p:tav tm="0">
                                              <p:val>
                                                <p:strVal val="1+#ppt_h/2"/>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anim calcmode="lin" valueType="num">
                                          <p:cBhvr>
                                            <p:cTn id="34" dur="500" fill="hold"/>
                                            <p:tgtEl>
                                              <p:spTgt spid="96"/>
                                            </p:tgtEl>
                                            <p:attrNameLst>
                                              <p:attrName>ppt_x</p:attrName>
                                            </p:attrNameLst>
                                          </p:cBhvr>
                                          <p:tavLst>
                                            <p:tav tm="0">
                                              <p:val>
                                                <p:strVal val="#ppt_x"/>
                                              </p:val>
                                            </p:tav>
                                            <p:tav tm="100000">
                                              <p:val>
                                                <p:strVal val="#ppt_x"/>
                                              </p:val>
                                            </p:tav>
                                          </p:tavLst>
                                        </p:anim>
                                        <p:anim calcmode="lin" valueType="num">
                                          <p:cBhvr>
                                            <p:cTn id="35" dur="500" fill="hold"/>
                                            <p:tgtEl>
                                              <p:spTgt spid="96"/>
                                            </p:tgtEl>
                                            <p:attrNameLst>
                                              <p:attrName>ppt_y</p:attrName>
                                            </p:attrNameLst>
                                          </p:cBhvr>
                                          <p:tavLst>
                                            <p:tav tm="0">
                                              <p:val>
                                                <p:strVal val="#ppt_y+.1"/>
                                              </p:val>
                                            </p:tav>
                                            <p:tav tm="100000">
                                              <p:val>
                                                <p:strVal val="#ppt_y"/>
                                              </p:val>
                                            </p:tav>
                                          </p:tavLst>
                                        </p:anim>
                                      </p:childTnLst>
                                    </p:cTn>
                                  </p:par>
                                  <p:par>
                                    <p:cTn id="36" presetID="2" presetClass="entr" presetSubtype="1" accel="61000" fill="hold" nodeType="withEffect" p14:presetBounceEnd="65000">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14:bounceEnd="65000">
                                          <p:cBhvr additive="base">
                                            <p:cTn id="38" dur="1500" fill="hold"/>
                                            <p:tgtEl>
                                              <p:spTgt spid="4"/>
                                            </p:tgtEl>
                                            <p:attrNameLst>
                                              <p:attrName>ppt_x</p:attrName>
                                            </p:attrNameLst>
                                          </p:cBhvr>
                                          <p:tavLst>
                                            <p:tav tm="0">
                                              <p:val>
                                                <p:strVal val="#ppt_x"/>
                                              </p:val>
                                            </p:tav>
                                            <p:tav tm="100000">
                                              <p:val>
                                                <p:strVal val="#ppt_x"/>
                                              </p:val>
                                            </p:tav>
                                          </p:tavLst>
                                        </p:anim>
                                        <p:anim calcmode="lin" valueType="num" p14:bounceEnd="65000">
                                          <p:cBhvr additive="base">
                                            <p:cTn id="39" dur="1500" fill="hold"/>
                                            <p:tgtEl>
                                              <p:spTgt spid="4"/>
                                            </p:tgtEl>
                                            <p:attrNameLst>
                                              <p:attrName>ppt_y</p:attrName>
                                            </p:attrNameLst>
                                          </p:cBhvr>
                                          <p:tavLst>
                                            <p:tav tm="0">
                                              <p:val>
                                                <p:strVal val="0-#ppt_h/2"/>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anim calcmode="lin" valueType="num">
                                          <p:cBhvr>
                                            <p:cTn id="43" dur="500" fill="hold"/>
                                            <p:tgtEl>
                                              <p:spTgt spid="97"/>
                                            </p:tgtEl>
                                            <p:attrNameLst>
                                              <p:attrName>ppt_x</p:attrName>
                                            </p:attrNameLst>
                                          </p:cBhvr>
                                          <p:tavLst>
                                            <p:tav tm="0">
                                              <p:val>
                                                <p:strVal val="#ppt_x"/>
                                              </p:val>
                                            </p:tav>
                                            <p:tav tm="100000">
                                              <p:val>
                                                <p:strVal val="#ppt_x"/>
                                              </p:val>
                                            </p:tav>
                                          </p:tavLst>
                                        </p:anim>
                                        <p:anim calcmode="lin" valueType="num">
                                          <p:cBhvr>
                                            <p:cTn id="44" dur="500" fill="hold"/>
                                            <p:tgtEl>
                                              <p:spTgt spid="97"/>
                                            </p:tgtEl>
                                            <p:attrNameLst>
                                              <p:attrName>ppt_y</p:attrName>
                                            </p:attrNameLst>
                                          </p:cBhvr>
                                          <p:tavLst>
                                            <p:tav tm="0">
                                              <p:val>
                                                <p:strVal val="#ppt_y+.1"/>
                                              </p:val>
                                            </p:tav>
                                            <p:tav tm="100000">
                                              <p:val>
                                                <p:strVal val="#ppt_y"/>
                                              </p:val>
                                            </p:tav>
                                          </p:tavLst>
                                        </p:anim>
                                      </p:childTnLst>
                                    </p:cTn>
                                  </p:par>
                                  <p:par>
                                    <p:cTn id="45" presetID="2" presetClass="entr" presetSubtype="6" accel="61000" fill="hold" nodeType="withEffect" p14:presetBounceEnd="65000">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14:bounceEnd="65000">
                                          <p:cBhvr additive="base">
                                            <p:cTn id="47" dur="1500" fill="hold"/>
                                            <p:tgtEl>
                                              <p:spTgt spid="7"/>
                                            </p:tgtEl>
                                            <p:attrNameLst>
                                              <p:attrName>ppt_x</p:attrName>
                                            </p:attrNameLst>
                                          </p:cBhvr>
                                          <p:tavLst>
                                            <p:tav tm="0">
                                              <p:val>
                                                <p:strVal val="1+#ppt_w/2"/>
                                              </p:val>
                                            </p:tav>
                                            <p:tav tm="100000">
                                              <p:val>
                                                <p:strVal val="#ppt_x"/>
                                              </p:val>
                                            </p:tav>
                                          </p:tavLst>
                                        </p:anim>
                                        <p:anim calcmode="lin" valueType="num" p14:bounceEnd="65000">
                                          <p:cBhvr additive="base">
                                            <p:cTn id="48" dur="1500" fill="hold"/>
                                            <p:tgtEl>
                                              <p:spTgt spid="7"/>
                                            </p:tgtEl>
                                            <p:attrNameLst>
                                              <p:attrName>ppt_y</p:attrName>
                                            </p:attrNameLst>
                                          </p:cBhvr>
                                          <p:tavLst>
                                            <p:tav tm="0">
                                              <p:val>
                                                <p:strVal val="1+#ppt_h/2"/>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500"/>
                                            <p:tgtEl>
                                              <p:spTgt spid="98"/>
                                            </p:tgtEl>
                                          </p:cBhvr>
                                        </p:animEffect>
                                        <p:anim calcmode="lin" valueType="num">
                                          <p:cBhvr>
                                            <p:cTn id="52" dur="500" fill="hold"/>
                                            <p:tgtEl>
                                              <p:spTgt spid="98"/>
                                            </p:tgtEl>
                                            <p:attrNameLst>
                                              <p:attrName>ppt_x</p:attrName>
                                            </p:attrNameLst>
                                          </p:cBhvr>
                                          <p:tavLst>
                                            <p:tav tm="0">
                                              <p:val>
                                                <p:strVal val="#ppt_x"/>
                                              </p:val>
                                            </p:tav>
                                            <p:tav tm="100000">
                                              <p:val>
                                                <p:strVal val="#ppt_x"/>
                                              </p:val>
                                            </p:tav>
                                          </p:tavLst>
                                        </p:anim>
                                        <p:anim calcmode="lin" valueType="num">
                                          <p:cBhvr>
                                            <p:cTn id="5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1" nodeType="click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barn(inVertical)">
                                          <p:cBhvr>
                                            <p:cTn id="58" dur="500"/>
                                            <p:tgtEl>
                                              <p:spTgt spid="9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barn(inVertical)">
                                          <p:cBhvr>
                                            <p:cTn id="61" dur="500"/>
                                            <p:tgtEl>
                                              <p:spTgt spid="95"/>
                                            </p:tgtEl>
                                          </p:cBhvr>
                                        </p:animEffect>
                                      </p:childTnLst>
                                    </p:cTn>
                                  </p:par>
                                  <p:par>
                                    <p:cTn id="62" presetID="16" presetClass="entr" presetSubtype="21" fill="hold" grpId="1"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barn(inVertical)">
                                          <p:cBhvr>
                                            <p:cTn id="64" dur="500"/>
                                            <p:tgtEl>
                                              <p:spTgt spid="91"/>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barn(inVertical)">
                                          <p:cBhvr>
                                            <p:cTn id="67" dur="500"/>
                                            <p:tgtEl>
                                              <p:spTgt spid="94"/>
                                            </p:tgtEl>
                                          </p:cBhvr>
                                        </p:animEffect>
                                      </p:childTnLst>
                                    </p:cTn>
                                  </p:par>
                                  <p:par>
                                    <p:cTn id="68" presetID="16" presetClass="entr" presetSubtype="21" fill="hold" grpId="1"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barn(inVertical)">
                                          <p:cBhvr>
                                            <p:cTn id="70" dur="500"/>
                                            <p:tgtEl>
                                              <p:spTgt spid="92"/>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barn(inVertical)">
                                          <p:cBhvr>
                                            <p:cTn id="73" dur="500"/>
                                            <p:tgtEl>
                                              <p:spTgt spid="86"/>
                                            </p:tgtEl>
                                          </p:cBhvr>
                                        </p:animEffect>
                                      </p:childTnLst>
                                    </p:cTn>
                                  </p:par>
                                  <p:par>
                                    <p:cTn id="74" presetID="16" presetClass="entr" presetSubtype="21" fill="hold" grpId="1"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barn(inVertical)">
                                          <p:cBhvr>
                                            <p:cTn id="76" dur="500"/>
                                            <p:tgtEl>
                                              <p:spTgt spid="93"/>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barn(inVertical)">
                                          <p:cBhvr>
                                            <p:cTn id="7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86" grpId="0"/>
          <p:bldP spid="89" grpId="0"/>
          <p:bldP spid="90" grpId="1"/>
          <p:bldP spid="91" grpId="1"/>
          <p:bldP spid="92" grpId="1"/>
          <p:bldP spid="93" grpId="1"/>
          <p:bldP spid="94" grpId="0"/>
          <p:bldP spid="95" grpId="0"/>
          <p:bldP spid="8" grpId="0"/>
          <p:bldP spid="96" grpId="0"/>
          <p:bldP spid="97" grpId="0"/>
          <p:bldP spid="9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 presetClass="entr" presetSubtype="9" accel="61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500" fill="hold"/>
                                            <p:tgtEl>
                                              <p:spTgt spid="6"/>
                                            </p:tgtEl>
                                            <p:attrNameLst>
                                              <p:attrName>ppt_x</p:attrName>
                                            </p:attrNameLst>
                                          </p:cBhvr>
                                          <p:tavLst>
                                            <p:tav tm="0">
                                              <p:val>
                                                <p:strVal val="0-#ppt_w/2"/>
                                              </p:val>
                                            </p:tav>
                                            <p:tav tm="100000">
                                              <p:val>
                                                <p:strVal val="#ppt_x"/>
                                              </p:val>
                                            </p:tav>
                                          </p:tavLst>
                                        </p:anim>
                                        <p:anim calcmode="lin" valueType="num">
                                          <p:cBhvr additive="base">
                                            <p:cTn id="21" dur="1500" fill="hold"/>
                                            <p:tgtEl>
                                              <p:spTgt spid="6"/>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2" presetClass="entr" presetSubtype="12" accel="6100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500" fill="hold"/>
                                            <p:tgtEl>
                                              <p:spTgt spid="5"/>
                                            </p:tgtEl>
                                            <p:attrNameLst>
                                              <p:attrName>ppt_x</p:attrName>
                                            </p:attrNameLst>
                                          </p:cBhvr>
                                          <p:tavLst>
                                            <p:tav tm="0">
                                              <p:val>
                                                <p:strVal val="0-#ppt_w/2"/>
                                              </p:val>
                                            </p:tav>
                                            <p:tav tm="100000">
                                              <p:val>
                                                <p:strVal val="#ppt_x"/>
                                              </p:val>
                                            </p:tav>
                                          </p:tavLst>
                                        </p:anim>
                                        <p:anim calcmode="lin" valueType="num">
                                          <p:cBhvr additive="base">
                                            <p:cTn id="30" dur="1500" fill="hold"/>
                                            <p:tgtEl>
                                              <p:spTgt spid="5"/>
                                            </p:tgtEl>
                                            <p:attrNameLst>
                                              <p:attrName>ppt_y</p:attrName>
                                            </p:attrNameLst>
                                          </p:cBhvr>
                                          <p:tavLst>
                                            <p:tav tm="0">
                                              <p:val>
                                                <p:strVal val="1+#ppt_h/2"/>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anim calcmode="lin" valueType="num">
                                          <p:cBhvr>
                                            <p:cTn id="34" dur="500" fill="hold"/>
                                            <p:tgtEl>
                                              <p:spTgt spid="96"/>
                                            </p:tgtEl>
                                            <p:attrNameLst>
                                              <p:attrName>ppt_x</p:attrName>
                                            </p:attrNameLst>
                                          </p:cBhvr>
                                          <p:tavLst>
                                            <p:tav tm="0">
                                              <p:val>
                                                <p:strVal val="#ppt_x"/>
                                              </p:val>
                                            </p:tav>
                                            <p:tav tm="100000">
                                              <p:val>
                                                <p:strVal val="#ppt_x"/>
                                              </p:val>
                                            </p:tav>
                                          </p:tavLst>
                                        </p:anim>
                                        <p:anim calcmode="lin" valueType="num">
                                          <p:cBhvr>
                                            <p:cTn id="35" dur="500" fill="hold"/>
                                            <p:tgtEl>
                                              <p:spTgt spid="96"/>
                                            </p:tgtEl>
                                            <p:attrNameLst>
                                              <p:attrName>ppt_y</p:attrName>
                                            </p:attrNameLst>
                                          </p:cBhvr>
                                          <p:tavLst>
                                            <p:tav tm="0">
                                              <p:val>
                                                <p:strVal val="#ppt_y+.1"/>
                                              </p:val>
                                            </p:tav>
                                            <p:tav tm="100000">
                                              <p:val>
                                                <p:strVal val="#ppt_y"/>
                                              </p:val>
                                            </p:tav>
                                          </p:tavLst>
                                        </p:anim>
                                      </p:childTnLst>
                                    </p:cTn>
                                  </p:par>
                                  <p:par>
                                    <p:cTn id="36" presetID="2" presetClass="entr" presetSubtype="1" accel="6100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1500" fill="hold"/>
                                            <p:tgtEl>
                                              <p:spTgt spid="4"/>
                                            </p:tgtEl>
                                            <p:attrNameLst>
                                              <p:attrName>ppt_x</p:attrName>
                                            </p:attrNameLst>
                                          </p:cBhvr>
                                          <p:tavLst>
                                            <p:tav tm="0">
                                              <p:val>
                                                <p:strVal val="#ppt_x"/>
                                              </p:val>
                                            </p:tav>
                                            <p:tav tm="100000">
                                              <p:val>
                                                <p:strVal val="#ppt_x"/>
                                              </p:val>
                                            </p:tav>
                                          </p:tavLst>
                                        </p:anim>
                                        <p:anim calcmode="lin" valueType="num">
                                          <p:cBhvr additive="base">
                                            <p:cTn id="39" dur="1500" fill="hold"/>
                                            <p:tgtEl>
                                              <p:spTgt spid="4"/>
                                            </p:tgtEl>
                                            <p:attrNameLst>
                                              <p:attrName>ppt_y</p:attrName>
                                            </p:attrNameLst>
                                          </p:cBhvr>
                                          <p:tavLst>
                                            <p:tav tm="0">
                                              <p:val>
                                                <p:strVal val="0-#ppt_h/2"/>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500"/>
                                            <p:tgtEl>
                                              <p:spTgt spid="97"/>
                                            </p:tgtEl>
                                          </p:cBhvr>
                                        </p:animEffect>
                                        <p:anim calcmode="lin" valueType="num">
                                          <p:cBhvr>
                                            <p:cTn id="43" dur="500" fill="hold"/>
                                            <p:tgtEl>
                                              <p:spTgt spid="97"/>
                                            </p:tgtEl>
                                            <p:attrNameLst>
                                              <p:attrName>ppt_x</p:attrName>
                                            </p:attrNameLst>
                                          </p:cBhvr>
                                          <p:tavLst>
                                            <p:tav tm="0">
                                              <p:val>
                                                <p:strVal val="#ppt_x"/>
                                              </p:val>
                                            </p:tav>
                                            <p:tav tm="100000">
                                              <p:val>
                                                <p:strVal val="#ppt_x"/>
                                              </p:val>
                                            </p:tav>
                                          </p:tavLst>
                                        </p:anim>
                                        <p:anim calcmode="lin" valueType="num">
                                          <p:cBhvr>
                                            <p:cTn id="44" dur="500" fill="hold"/>
                                            <p:tgtEl>
                                              <p:spTgt spid="97"/>
                                            </p:tgtEl>
                                            <p:attrNameLst>
                                              <p:attrName>ppt_y</p:attrName>
                                            </p:attrNameLst>
                                          </p:cBhvr>
                                          <p:tavLst>
                                            <p:tav tm="0">
                                              <p:val>
                                                <p:strVal val="#ppt_y+.1"/>
                                              </p:val>
                                            </p:tav>
                                            <p:tav tm="100000">
                                              <p:val>
                                                <p:strVal val="#ppt_y"/>
                                              </p:val>
                                            </p:tav>
                                          </p:tavLst>
                                        </p:anim>
                                      </p:childTnLst>
                                    </p:cTn>
                                  </p:par>
                                  <p:par>
                                    <p:cTn id="45" presetID="2" presetClass="entr" presetSubtype="6" accel="61000" fill="hold"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1500" fill="hold"/>
                                            <p:tgtEl>
                                              <p:spTgt spid="7"/>
                                            </p:tgtEl>
                                            <p:attrNameLst>
                                              <p:attrName>ppt_x</p:attrName>
                                            </p:attrNameLst>
                                          </p:cBhvr>
                                          <p:tavLst>
                                            <p:tav tm="0">
                                              <p:val>
                                                <p:strVal val="1+#ppt_w/2"/>
                                              </p:val>
                                            </p:tav>
                                            <p:tav tm="100000">
                                              <p:val>
                                                <p:strVal val="#ppt_x"/>
                                              </p:val>
                                            </p:tav>
                                          </p:tavLst>
                                        </p:anim>
                                        <p:anim calcmode="lin" valueType="num">
                                          <p:cBhvr additive="base">
                                            <p:cTn id="48" dur="1500" fill="hold"/>
                                            <p:tgtEl>
                                              <p:spTgt spid="7"/>
                                            </p:tgtEl>
                                            <p:attrNameLst>
                                              <p:attrName>ppt_y</p:attrName>
                                            </p:attrNameLst>
                                          </p:cBhvr>
                                          <p:tavLst>
                                            <p:tav tm="0">
                                              <p:val>
                                                <p:strVal val="1+#ppt_h/2"/>
                                              </p:val>
                                            </p:tav>
                                            <p:tav tm="100000">
                                              <p:val>
                                                <p:strVal val="#ppt_y"/>
                                              </p:val>
                                            </p:tav>
                                          </p:tavLst>
                                        </p:anim>
                                      </p:childTnLst>
                                    </p:cTn>
                                  </p:par>
                                  <p:par>
                                    <p:cTn id="49" presetID="42" presetClass="entr" presetSubtype="0" fill="hold" grpId="0" nodeType="withEffect">
                                      <p:stCondLst>
                                        <p:cond delay="500"/>
                                      </p:stCondLst>
                                      <p:childTnLst>
                                        <p:set>
                                          <p:cBhvr>
                                            <p:cTn id="50" dur="1" fill="hold">
                                              <p:stCondLst>
                                                <p:cond delay="0"/>
                                              </p:stCondLst>
                                            </p:cTn>
                                            <p:tgtEl>
                                              <p:spTgt spid="98"/>
                                            </p:tgtEl>
                                            <p:attrNameLst>
                                              <p:attrName>style.visibility</p:attrName>
                                            </p:attrNameLst>
                                          </p:cBhvr>
                                          <p:to>
                                            <p:strVal val="visible"/>
                                          </p:to>
                                        </p:set>
                                        <p:animEffect transition="in" filter="fade">
                                          <p:cBhvr>
                                            <p:cTn id="51" dur="500"/>
                                            <p:tgtEl>
                                              <p:spTgt spid="98"/>
                                            </p:tgtEl>
                                          </p:cBhvr>
                                        </p:animEffect>
                                        <p:anim calcmode="lin" valueType="num">
                                          <p:cBhvr>
                                            <p:cTn id="52" dur="500" fill="hold"/>
                                            <p:tgtEl>
                                              <p:spTgt spid="98"/>
                                            </p:tgtEl>
                                            <p:attrNameLst>
                                              <p:attrName>ppt_x</p:attrName>
                                            </p:attrNameLst>
                                          </p:cBhvr>
                                          <p:tavLst>
                                            <p:tav tm="0">
                                              <p:val>
                                                <p:strVal val="#ppt_x"/>
                                              </p:val>
                                            </p:tav>
                                            <p:tav tm="100000">
                                              <p:val>
                                                <p:strVal val="#ppt_x"/>
                                              </p:val>
                                            </p:tav>
                                          </p:tavLst>
                                        </p:anim>
                                        <p:anim calcmode="lin" valueType="num">
                                          <p:cBhvr>
                                            <p:cTn id="5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1" nodeType="click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barn(inVertical)">
                                          <p:cBhvr>
                                            <p:cTn id="58" dur="500"/>
                                            <p:tgtEl>
                                              <p:spTgt spid="90"/>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barn(inVertical)">
                                          <p:cBhvr>
                                            <p:cTn id="61" dur="500"/>
                                            <p:tgtEl>
                                              <p:spTgt spid="95"/>
                                            </p:tgtEl>
                                          </p:cBhvr>
                                        </p:animEffect>
                                      </p:childTnLst>
                                    </p:cTn>
                                  </p:par>
                                  <p:par>
                                    <p:cTn id="62" presetID="16" presetClass="entr" presetSubtype="21" fill="hold" grpId="1"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barn(inVertical)">
                                          <p:cBhvr>
                                            <p:cTn id="64" dur="500"/>
                                            <p:tgtEl>
                                              <p:spTgt spid="91"/>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barn(inVertical)">
                                          <p:cBhvr>
                                            <p:cTn id="67" dur="500"/>
                                            <p:tgtEl>
                                              <p:spTgt spid="94"/>
                                            </p:tgtEl>
                                          </p:cBhvr>
                                        </p:animEffect>
                                      </p:childTnLst>
                                    </p:cTn>
                                  </p:par>
                                  <p:par>
                                    <p:cTn id="68" presetID="16" presetClass="entr" presetSubtype="21" fill="hold" grpId="1"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barn(inVertical)">
                                          <p:cBhvr>
                                            <p:cTn id="70" dur="500"/>
                                            <p:tgtEl>
                                              <p:spTgt spid="92"/>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barn(inVertical)">
                                          <p:cBhvr>
                                            <p:cTn id="73" dur="500"/>
                                            <p:tgtEl>
                                              <p:spTgt spid="86"/>
                                            </p:tgtEl>
                                          </p:cBhvr>
                                        </p:animEffect>
                                      </p:childTnLst>
                                    </p:cTn>
                                  </p:par>
                                  <p:par>
                                    <p:cTn id="74" presetID="16" presetClass="entr" presetSubtype="21" fill="hold" grpId="1"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barn(inVertical)">
                                          <p:cBhvr>
                                            <p:cTn id="76" dur="500"/>
                                            <p:tgtEl>
                                              <p:spTgt spid="93"/>
                                            </p:tgtEl>
                                          </p:cBhvr>
                                        </p:animEffect>
                                      </p:childTnLst>
                                    </p:cTn>
                                  </p:par>
                                  <p:par>
                                    <p:cTn id="77" presetID="16" presetClass="entr" presetSubtype="21"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barn(inVertical)">
                                          <p:cBhvr>
                                            <p:cTn id="7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86" grpId="0"/>
          <p:bldP spid="89" grpId="0"/>
          <p:bldP spid="90" grpId="1"/>
          <p:bldP spid="91" grpId="1"/>
          <p:bldP spid="92" grpId="1"/>
          <p:bldP spid="93" grpId="1"/>
          <p:bldP spid="94" grpId="0"/>
          <p:bldP spid="95" grpId="0"/>
          <p:bldP spid="8" grpId="0"/>
          <p:bldP spid="96" grpId="0"/>
          <p:bldP spid="97" grpId="0"/>
          <p:bldP spid="9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9" name="圆角矩形 128"/>
          <p:cNvSpPr/>
          <p:nvPr/>
        </p:nvSpPr>
        <p:spPr>
          <a:xfrm rot="5400000">
            <a:off x="4033403" y="1350682"/>
            <a:ext cx="1078283" cy="3046811"/>
          </a:xfrm>
          <a:prstGeom prst="roundRect">
            <a:avLst>
              <a:gd name="adj" fmla="val 9741"/>
            </a:avLst>
          </a:prstGeom>
          <a:gradFill flip="none" rotWithShape="1">
            <a:gsLst>
              <a:gs pos="59000">
                <a:srgbClr val="EFEFEF"/>
              </a:gs>
              <a:gs pos="6000">
                <a:srgbClr val="DFDFDF"/>
              </a:gs>
              <a:gs pos="0">
                <a:schemeClr val="bg1"/>
              </a:gs>
              <a:gs pos="96000">
                <a:schemeClr val="bg1">
                  <a:lumMod val="85000"/>
                </a:schemeClr>
              </a:gs>
              <a:gs pos="100000">
                <a:schemeClr val="bg1"/>
              </a:gs>
            </a:gsLst>
            <a:lin ang="0" scaled="0"/>
            <a:tileRect/>
          </a:gradFill>
          <a:ln>
            <a:noFill/>
          </a:ln>
          <a:effectLst>
            <a:outerShdw blurRad="190500" dist="63500" dir="7800000" algn="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工作完成情况</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肘形连接符 36"/>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9" name="肘形连接符 38"/>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0" name="肘形连接符 39"/>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文本框 5"/>
          <p:cNvSpPr txBox="1"/>
          <p:nvPr/>
        </p:nvSpPr>
        <p:spPr>
          <a:xfrm>
            <a:off x="2254993" y="3627288"/>
            <a:ext cx="1884959"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lvl="0">
              <a:lnSpc>
                <a:spcPct val="130000"/>
              </a:lnSpc>
              <a:spcBef>
                <a:spcPts val="0"/>
              </a:spcBef>
              <a:defRPr/>
            </a:pPr>
            <a:r>
              <a:rPr lang="zh-CN" altLang="en-US" sz="1100" kern="0" dirty="0">
                <a:solidFill>
                  <a:schemeClr val="tx1">
                    <a:lumMod val="85000"/>
                    <a:lumOff val="15000"/>
                  </a:schemeClr>
                </a:solidFill>
                <a:latin typeface="微软雅黑" pitchFamily="34" charset="-122"/>
                <a:ea typeface="微软雅黑" pitchFamily="34" charset="-122"/>
              </a:rPr>
              <a:t>输入文字内容输入文字内容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42" name="文本框 6"/>
          <p:cNvSpPr txBox="1"/>
          <p:nvPr/>
        </p:nvSpPr>
        <p:spPr>
          <a:xfrm>
            <a:off x="2250231" y="4359944"/>
            <a:ext cx="959237" cy="315471"/>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输入标题</a:t>
            </a:r>
            <a:endParaRPr lang="zh-CN" altLang="en-US" sz="1600" b="1" dirty="0">
              <a:latin typeface="微软雅黑" panose="020B0503020204020204" pitchFamily="34" charset="-122"/>
              <a:ea typeface="微软雅黑" panose="020B0503020204020204" pitchFamily="34" charset="-122"/>
            </a:endParaRPr>
          </a:p>
        </p:txBody>
      </p:sp>
      <p:sp>
        <p:nvSpPr>
          <p:cNvPr id="49" name="文本框 13"/>
          <p:cNvSpPr txBox="1"/>
          <p:nvPr/>
        </p:nvSpPr>
        <p:spPr>
          <a:xfrm>
            <a:off x="5215979" y="3627288"/>
            <a:ext cx="1876301"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lvl="0">
              <a:lnSpc>
                <a:spcPct val="130000"/>
              </a:lnSpc>
              <a:spcBef>
                <a:spcPts val="0"/>
              </a:spcBef>
              <a:defRPr/>
            </a:pPr>
            <a:r>
              <a:rPr lang="zh-CN" altLang="en-US" sz="1100" kern="0" dirty="0">
                <a:solidFill>
                  <a:schemeClr val="tx1">
                    <a:lumMod val="85000"/>
                    <a:lumOff val="15000"/>
                  </a:schemeClr>
                </a:solidFill>
                <a:latin typeface="微软雅黑" pitchFamily="34" charset="-122"/>
                <a:ea typeface="微软雅黑" pitchFamily="34" charset="-122"/>
              </a:rPr>
              <a:t>输入文字内容输入文字内容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0" name="文本框 14"/>
          <p:cNvSpPr txBox="1"/>
          <p:nvPr/>
        </p:nvSpPr>
        <p:spPr>
          <a:xfrm>
            <a:off x="6095950" y="4359944"/>
            <a:ext cx="959237" cy="315471"/>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输入标题</a:t>
            </a:r>
            <a:endParaRPr lang="zh-CN" altLang="en-US" sz="1600" b="1" dirty="0">
              <a:latin typeface="微软雅黑" panose="020B0503020204020204" pitchFamily="34" charset="-122"/>
              <a:ea typeface="微软雅黑" panose="020B0503020204020204" pitchFamily="34" charset="-122"/>
            </a:endParaRPr>
          </a:p>
        </p:txBody>
      </p:sp>
      <p:sp>
        <p:nvSpPr>
          <p:cNvPr id="51" name="文本框 15"/>
          <p:cNvSpPr txBox="1"/>
          <p:nvPr/>
        </p:nvSpPr>
        <p:spPr>
          <a:xfrm>
            <a:off x="2254993" y="1454762"/>
            <a:ext cx="1884959" cy="684940"/>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a:t>
            </a:r>
            <a:endPar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defTabSz="685749" fontAlgn="auto">
              <a:lnSpc>
                <a:spcPct val="120000"/>
              </a:lnSpc>
              <a:spcBef>
                <a:spcPct val="0"/>
              </a:spcBef>
              <a:spcAft>
                <a:spcPts val="0"/>
              </a:spcAft>
              <a:defRPr/>
            </a:pP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内容</a:t>
            </a:r>
            <a:endParaRPr lang="en-US" altLang="zh-CN" sz="1100" dirty="0" smtClean="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lvl="0">
              <a:lnSpc>
                <a:spcPct val="130000"/>
              </a:lnSpc>
              <a:spcBef>
                <a:spcPts val="0"/>
              </a:spcBef>
              <a:defRPr/>
            </a:pPr>
            <a:r>
              <a:rPr lang="zh-CN" altLang="en-US" sz="1100" kern="0" dirty="0">
                <a:solidFill>
                  <a:schemeClr val="tx1">
                    <a:lumMod val="85000"/>
                    <a:lumOff val="15000"/>
                  </a:schemeClr>
                </a:solidFill>
                <a:latin typeface="微软雅黑" pitchFamily="34" charset="-122"/>
                <a:ea typeface="微软雅黑" pitchFamily="34" charset="-122"/>
              </a:rPr>
              <a:t>输入文字内容</a:t>
            </a:r>
            <a:r>
              <a:rPr lang="zh-CN" altLang="en-US" sz="1100" kern="0" dirty="0" smtClean="0">
                <a:solidFill>
                  <a:schemeClr val="tx1">
                    <a:lumMod val="85000"/>
                    <a:lumOff val="15000"/>
                  </a:schemeClr>
                </a:solidFill>
                <a:latin typeface="微软雅黑" pitchFamily="34" charset="-122"/>
                <a:ea typeface="微软雅黑" pitchFamily="34" charset="-122"/>
              </a:rPr>
              <a:t>输入文字内容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2" name="文本框 16"/>
          <p:cNvSpPr txBox="1"/>
          <p:nvPr/>
        </p:nvSpPr>
        <p:spPr>
          <a:xfrm>
            <a:off x="2259756" y="1055959"/>
            <a:ext cx="959237" cy="315471"/>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输入标题</a:t>
            </a:r>
            <a:endParaRPr lang="zh-CN" altLang="en-US" sz="1600" b="1" dirty="0">
              <a:latin typeface="微软雅黑" panose="020B0503020204020204" pitchFamily="34" charset="-122"/>
              <a:ea typeface="微软雅黑" panose="020B0503020204020204" pitchFamily="34" charset="-122"/>
            </a:endParaRPr>
          </a:p>
        </p:txBody>
      </p:sp>
      <p:sp>
        <p:nvSpPr>
          <p:cNvPr id="53" name="文本框 17"/>
          <p:cNvSpPr txBox="1"/>
          <p:nvPr/>
        </p:nvSpPr>
        <p:spPr>
          <a:xfrm>
            <a:off x="5215979" y="1448859"/>
            <a:ext cx="1876301" cy="76285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defTabSz="685749" fontAlgn="auto">
              <a:lnSpc>
                <a:spcPct val="120000"/>
              </a:lnSpc>
              <a:spcBef>
                <a:spcPct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输入文字内容输入文字内容</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a:p>
            <a:pPr lvl="0">
              <a:lnSpc>
                <a:spcPct val="130000"/>
              </a:lnSpc>
              <a:spcBef>
                <a:spcPts val="0"/>
              </a:spcBef>
              <a:defRPr/>
            </a:pPr>
            <a:r>
              <a:rPr lang="zh-CN" altLang="en-US" sz="1100" kern="0" dirty="0">
                <a:solidFill>
                  <a:schemeClr val="tx1">
                    <a:lumMod val="85000"/>
                    <a:lumOff val="15000"/>
                  </a:schemeClr>
                </a:solidFill>
                <a:latin typeface="微软雅黑" pitchFamily="34" charset="-122"/>
                <a:ea typeface="微软雅黑" pitchFamily="34" charset="-122"/>
              </a:rPr>
              <a:t>输入文字内容输入文字内容</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4" name="文本框 18"/>
          <p:cNvSpPr txBox="1"/>
          <p:nvPr/>
        </p:nvSpPr>
        <p:spPr>
          <a:xfrm>
            <a:off x="6105475" y="1055959"/>
            <a:ext cx="959237" cy="315471"/>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600" b="1" dirty="0" smtClean="0">
                <a:latin typeface="微软雅黑" panose="020B0503020204020204" pitchFamily="34" charset="-122"/>
                <a:ea typeface="微软雅黑" panose="020B0503020204020204" pitchFamily="34" charset="-122"/>
              </a:rPr>
              <a:t>输入标题</a:t>
            </a:r>
            <a:endParaRPr lang="zh-CN" altLang="en-US" sz="1600" b="1" dirty="0">
              <a:latin typeface="微软雅黑" panose="020B0503020204020204" pitchFamily="34" charset="-122"/>
              <a:ea typeface="微软雅黑" panose="020B0503020204020204" pitchFamily="34" charset="-122"/>
            </a:endParaRPr>
          </a:p>
        </p:txBody>
      </p:sp>
      <p:grpSp>
        <p:nvGrpSpPr>
          <p:cNvPr id="69" name="组合 24"/>
          <p:cNvGrpSpPr>
            <a:grpSpLocks/>
          </p:cNvGrpSpPr>
          <p:nvPr/>
        </p:nvGrpSpPr>
        <p:grpSpPr bwMode="auto">
          <a:xfrm>
            <a:off x="1366464" y="2017531"/>
            <a:ext cx="574161" cy="525498"/>
            <a:chOff x="2158354" y="2417495"/>
            <a:chExt cx="550987" cy="504288"/>
          </a:xfrm>
        </p:grpSpPr>
        <p:sp>
          <p:nvSpPr>
            <p:cNvPr id="71"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78"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82" name="矩形 47"/>
          <p:cNvSpPr>
            <a:spLocks noChangeArrowheads="1"/>
          </p:cNvSpPr>
          <p:nvPr/>
        </p:nvSpPr>
        <p:spPr bwMode="auto">
          <a:xfrm>
            <a:off x="3535852" y="2527513"/>
            <a:ext cx="2133804" cy="592786"/>
          </a:xfrm>
          <a:prstGeom prst="rect">
            <a:avLst/>
          </a:prstGeom>
          <a:noFill/>
          <a:ln>
            <a:noFill/>
          </a:ln>
          <a:extLst/>
        </p:spPr>
        <p:txBody>
          <a:bodyPr wrap="square"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b="1" dirty="0" smtClean="0">
                <a:solidFill>
                  <a:srgbClr val="C00000"/>
                </a:solidFill>
                <a:sym typeface="微软雅黑" pitchFamily="34" charset="-122"/>
              </a:rPr>
              <a:t>输入</a:t>
            </a:r>
            <a:r>
              <a:rPr lang="zh-CN" altLang="en-US" b="1" dirty="0">
                <a:solidFill>
                  <a:srgbClr val="C00000"/>
                </a:solidFill>
                <a:sym typeface="微软雅黑" pitchFamily="34" charset="-122"/>
              </a:rPr>
              <a:t>标题</a:t>
            </a:r>
          </a:p>
        </p:txBody>
      </p:sp>
      <p:grpSp>
        <p:nvGrpSpPr>
          <p:cNvPr id="84" name="组合 83"/>
          <p:cNvGrpSpPr/>
          <p:nvPr/>
        </p:nvGrpSpPr>
        <p:grpSpPr>
          <a:xfrm>
            <a:off x="1085824" y="1567928"/>
            <a:ext cx="1163191" cy="1163191"/>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1085824" y="2955744"/>
            <a:ext cx="1163191" cy="1163191"/>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0" name="椭圆 9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24"/>
          <p:cNvGrpSpPr>
            <a:grpSpLocks/>
          </p:cNvGrpSpPr>
          <p:nvPr/>
        </p:nvGrpSpPr>
        <p:grpSpPr bwMode="auto">
          <a:xfrm>
            <a:off x="7347994" y="2001994"/>
            <a:ext cx="574161" cy="525498"/>
            <a:chOff x="2158354" y="2417495"/>
            <a:chExt cx="550987" cy="504288"/>
          </a:xfrm>
        </p:grpSpPr>
        <p:sp>
          <p:nvSpPr>
            <p:cNvPr id="10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0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7067354" y="1552391"/>
            <a:ext cx="1163191" cy="1163191"/>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6" name="椭圆 10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7" name="组合 106"/>
          <p:cNvGrpSpPr/>
          <p:nvPr/>
        </p:nvGrpSpPr>
        <p:grpSpPr>
          <a:xfrm>
            <a:off x="7067354" y="2940207"/>
            <a:ext cx="1163191" cy="1163191"/>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9" name="椭圆 10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Group 34"/>
          <p:cNvGrpSpPr/>
          <p:nvPr/>
        </p:nvGrpSpPr>
        <p:grpSpPr>
          <a:xfrm>
            <a:off x="1294563" y="1788418"/>
            <a:ext cx="702009" cy="571168"/>
            <a:chOff x="1550139" y="1314466"/>
            <a:chExt cx="509139" cy="414300"/>
          </a:xfrm>
          <a:solidFill>
            <a:srgbClr val="C00000"/>
          </a:solidFill>
        </p:grpSpPr>
        <p:sp>
          <p:nvSpPr>
            <p:cNvPr id="111"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12"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13"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grpSp>
        <p:nvGrpSpPr>
          <p:cNvPr id="115" name="Group 92"/>
          <p:cNvGrpSpPr/>
          <p:nvPr/>
        </p:nvGrpSpPr>
        <p:grpSpPr bwMode="auto">
          <a:xfrm>
            <a:off x="1375104" y="3284555"/>
            <a:ext cx="609754" cy="380064"/>
            <a:chOff x="5172075" y="1943687"/>
            <a:chExt cx="471488" cy="293691"/>
          </a:xfrm>
          <a:solidFill>
            <a:srgbClr val="C00000"/>
          </a:solidFill>
        </p:grpSpPr>
        <p:sp>
          <p:nvSpPr>
            <p:cNvPr id="116" name="Freeform 8"/>
            <p:cNvSpPr>
              <a:spLocks noEditPoints="1"/>
            </p:cNvSpPr>
            <p:nvPr/>
          </p:nvSpPr>
          <p:spPr bwMode="auto">
            <a:xfrm>
              <a:off x="5172075" y="1943687"/>
              <a:ext cx="471488" cy="29369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117"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118"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nvGrpSpPr>
          <p:cNvPr id="119" name="Group 2"/>
          <p:cNvGrpSpPr>
            <a:grpSpLocks/>
          </p:cNvGrpSpPr>
          <p:nvPr/>
        </p:nvGrpSpPr>
        <p:grpSpPr bwMode="auto">
          <a:xfrm>
            <a:off x="7391720" y="1813060"/>
            <a:ext cx="514458" cy="521884"/>
            <a:chOff x="1569458" y="688424"/>
            <a:chExt cx="334962" cy="331788"/>
          </a:xfrm>
          <a:solidFill>
            <a:srgbClr val="C00000"/>
          </a:solidFill>
        </p:grpSpPr>
        <p:sp>
          <p:nvSpPr>
            <p:cNvPr id="12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2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2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2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2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12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nvGrpSpPr>
          <p:cNvPr id="126" name="组合 24"/>
          <p:cNvGrpSpPr>
            <a:grpSpLocks/>
          </p:cNvGrpSpPr>
          <p:nvPr/>
        </p:nvGrpSpPr>
        <p:grpSpPr bwMode="auto">
          <a:xfrm>
            <a:off x="7289187" y="3173351"/>
            <a:ext cx="735011" cy="672715"/>
            <a:chOff x="2158354" y="2417495"/>
            <a:chExt cx="550987" cy="504288"/>
          </a:xfrm>
          <a:solidFill>
            <a:srgbClr val="C00000"/>
          </a:solidFill>
        </p:grpSpPr>
        <p:sp>
          <p:nvSpPr>
            <p:cNvPr id="127"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28"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524428781"/>
      </p:ext>
    </p:extLst>
  </p:cSld>
  <p:clrMapOvr>
    <a:masterClrMapping/>
  </p:clrMapOvr>
  <p:transition spd="slow" advTm="5321">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par>
                                <p:cTn id="22" presetID="22" presetClass="entr" presetSubtype="1" fill="hold"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par>
                                <p:cTn id="25" presetID="22" presetClass="entr" presetSubtype="4"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down)">
                                      <p:cBhvr>
                                        <p:cTn id="27" dur="500"/>
                                        <p:tgtEl>
                                          <p:spTgt spid="39"/>
                                        </p:tgtEl>
                                      </p:cBhvr>
                                    </p:animEffect>
                                  </p:childTnLst>
                                </p:cTn>
                              </p:par>
                              <p:par>
                                <p:cTn id="28" presetID="22" presetClass="entr" presetSubtype="1"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up)">
                                      <p:cBhvr>
                                        <p:cTn id="30" dur="500"/>
                                        <p:tgtEl>
                                          <p:spTgt spid="40"/>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fade">
                                      <p:cBhvr>
                                        <p:cTn id="43" dur="500"/>
                                        <p:tgtEl>
                                          <p:spTgt spid="5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500"/>
                                        <p:tgtEl>
                                          <p:spTgt spid="5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29"/>
                                        </p:tgtEl>
                                        <p:attrNameLst>
                                          <p:attrName>style.visibility</p:attrName>
                                        </p:attrNameLst>
                                      </p:cBhvr>
                                      <p:to>
                                        <p:strVal val="visible"/>
                                      </p:to>
                                    </p:set>
                                    <p:animEffect transition="in" filter="wipe(up)">
                                      <p:cBhvr>
                                        <p:cTn id="60" dur="500"/>
                                        <p:tgtEl>
                                          <p:spTgt spid="129"/>
                                        </p:tgtEl>
                                      </p:cBhvr>
                                    </p:animEffect>
                                  </p:childTnLst>
                                </p:cTn>
                              </p:par>
                            </p:childTnLst>
                          </p:cTn>
                        </p:par>
                        <p:par>
                          <p:cTn id="61" fill="hold">
                            <p:stCondLst>
                              <p:cond delay="500"/>
                            </p:stCondLst>
                            <p:childTnLst>
                              <p:par>
                                <p:cTn id="62" presetID="16" presetClass="entr" presetSubtype="37" fill="hold" grpId="0" nodeType="after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barn(outVertical)">
                                      <p:cBhvr>
                                        <p:cTn id="64" dur="500"/>
                                        <p:tgtEl>
                                          <p:spTgt spid="82"/>
                                        </p:tgtEl>
                                      </p:cBhvr>
                                    </p:animEffect>
                                  </p:childTnLst>
                                </p:cTn>
                              </p:par>
                            </p:childTnLst>
                          </p:cTn>
                        </p:par>
                        <p:par>
                          <p:cTn id="65" fill="hold">
                            <p:stCondLst>
                              <p:cond delay="1000"/>
                            </p:stCondLst>
                            <p:childTnLst>
                              <p:par>
                                <p:cTn id="66" presetID="31" presetClass="entr" presetSubtype="0"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p:cTn id="68" dur="750" fill="hold"/>
                                        <p:tgtEl>
                                          <p:spTgt spid="84"/>
                                        </p:tgtEl>
                                        <p:attrNameLst>
                                          <p:attrName>ppt_w</p:attrName>
                                        </p:attrNameLst>
                                      </p:cBhvr>
                                      <p:tavLst>
                                        <p:tav tm="0">
                                          <p:val>
                                            <p:fltVal val="0"/>
                                          </p:val>
                                        </p:tav>
                                        <p:tav tm="100000">
                                          <p:val>
                                            <p:strVal val="#ppt_w"/>
                                          </p:val>
                                        </p:tav>
                                      </p:tavLst>
                                    </p:anim>
                                    <p:anim calcmode="lin" valueType="num">
                                      <p:cBhvr>
                                        <p:cTn id="69" dur="750" fill="hold"/>
                                        <p:tgtEl>
                                          <p:spTgt spid="84"/>
                                        </p:tgtEl>
                                        <p:attrNameLst>
                                          <p:attrName>ppt_h</p:attrName>
                                        </p:attrNameLst>
                                      </p:cBhvr>
                                      <p:tavLst>
                                        <p:tav tm="0">
                                          <p:val>
                                            <p:fltVal val="0"/>
                                          </p:val>
                                        </p:tav>
                                        <p:tav tm="100000">
                                          <p:val>
                                            <p:strVal val="#ppt_h"/>
                                          </p:val>
                                        </p:tav>
                                      </p:tavLst>
                                    </p:anim>
                                    <p:anim calcmode="lin" valueType="num">
                                      <p:cBhvr>
                                        <p:cTn id="70" dur="750" fill="hold"/>
                                        <p:tgtEl>
                                          <p:spTgt spid="84"/>
                                        </p:tgtEl>
                                        <p:attrNameLst>
                                          <p:attrName>style.rotation</p:attrName>
                                        </p:attrNameLst>
                                      </p:cBhvr>
                                      <p:tavLst>
                                        <p:tav tm="0">
                                          <p:val>
                                            <p:fltVal val="90"/>
                                          </p:val>
                                        </p:tav>
                                        <p:tav tm="100000">
                                          <p:val>
                                            <p:fltVal val="0"/>
                                          </p:val>
                                        </p:tav>
                                      </p:tavLst>
                                    </p:anim>
                                    <p:animEffect transition="in" filter="fade">
                                      <p:cBhvr>
                                        <p:cTn id="71" dur="750"/>
                                        <p:tgtEl>
                                          <p:spTgt spid="84"/>
                                        </p:tgtEl>
                                      </p:cBhvr>
                                    </p:animEffect>
                                  </p:childTnLst>
                                </p:cTn>
                              </p:par>
                            </p:childTnLst>
                          </p:cTn>
                        </p:par>
                        <p:par>
                          <p:cTn id="72" fill="hold">
                            <p:stCondLst>
                              <p:cond delay="1750"/>
                            </p:stCondLst>
                            <p:childTnLst>
                              <p:par>
                                <p:cTn id="73" presetID="31" presetClass="entr" presetSubtype="0" fill="hold" nodeType="afterEffect">
                                  <p:stCondLst>
                                    <p:cond delay="0"/>
                                  </p:stCondLst>
                                  <p:childTnLst>
                                    <p:set>
                                      <p:cBhvr>
                                        <p:cTn id="74" dur="1" fill="hold">
                                          <p:stCondLst>
                                            <p:cond delay="0"/>
                                          </p:stCondLst>
                                        </p:cTn>
                                        <p:tgtEl>
                                          <p:spTgt spid="88"/>
                                        </p:tgtEl>
                                        <p:attrNameLst>
                                          <p:attrName>style.visibility</p:attrName>
                                        </p:attrNameLst>
                                      </p:cBhvr>
                                      <p:to>
                                        <p:strVal val="visible"/>
                                      </p:to>
                                    </p:set>
                                    <p:anim calcmode="lin" valueType="num">
                                      <p:cBhvr>
                                        <p:cTn id="75" dur="750" fill="hold"/>
                                        <p:tgtEl>
                                          <p:spTgt spid="88"/>
                                        </p:tgtEl>
                                        <p:attrNameLst>
                                          <p:attrName>ppt_w</p:attrName>
                                        </p:attrNameLst>
                                      </p:cBhvr>
                                      <p:tavLst>
                                        <p:tav tm="0">
                                          <p:val>
                                            <p:fltVal val="0"/>
                                          </p:val>
                                        </p:tav>
                                        <p:tav tm="100000">
                                          <p:val>
                                            <p:strVal val="#ppt_w"/>
                                          </p:val>
                                        </p:tav>
                                      </p:tavLst>
                                    </p:anim>
                                    <p:anim calcmode="lin" valueType="num">
                                      <p:cBhvr>
                                        <p:cTn id="76" dur="750" fill="hold"/>
                                        <p:tgtEl>
                                          <p:spTgt spid="88"/>
                                        </p:tgtEl>
                                        <p:attrNameLst>
                                          <p:attrName>ppt_h</p:attrName>
                                        </p:attrNameLst>
                                      </p:cBhvr>
                                      <p:tavLst>
                                        <p:tav tm="0">
                                          <p:val>
                                            <p:fltVal val="0"/>
                                          </p:val>
                                        </p:tav>
                                        <p:tav tm="100000">
                                          <p:val>
                                            <p:strVal val="#ppt_h"/>
                                          </p:val>
                                        </p:tav>
                                      </p:tavLst>
                                    </p:anim>
                                    <p:anim calcmode="lin" valueType="num">
                                      <p:cBhvr>
                                        <p:cTn id="77" dur="750" fill="hold"/>
                                        <p:tgtEl>
                                          <p:spTgt spid="88"/>
                                        </p:tgtEl>
                                        <p:attrNameLst>
                                          <p:attrName>style.rotation</p:attrName>
                                        </p:attrNameLst>
                                      </p:cBhvr>
                                      <p:tavLst>
                                        <p:tav tm="0">
                                          <p:val>
                                            <p:fltVal val="90"/>
                                          </p:val>
                                        </p:tav>
                                        <p:tav tm="100000">
                                          <p:val>
                                            <p:fltVal val="0"/>
                                          </p:val>
                                        </p:tav>
                                      </p:tavLst>
                                    </p:anim>
                                    <p:animEffect transition="in" filter="fade">
                                      <p:cBhvr>
                                        <p:cTn id="78" dur="750"/>
                                        <p:tgtEl>
                                          <p:spTgt spid="88"/>
                                        </p:tgtEl>
                                      </p:cBhvr>
                                    </p:animEffect>
                                  </p:childTnLst>
                                </p:cTn>
                              </p:par>
                            </p:childTnLst>
                          </p:cTn>
                        </p:par>
                        <p:par>
                          <p:cTn id="79" fill="hold">
                            <p:stCondLst>
                              <p:cond delay="2500"/>
                            </p:stCondLst>
                            <p:childTnLst>
                              <p:par>
                                <p:cTn id="80" presetID="31" presetClass="entr" presetSubtype="0"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 calcmode="lin" valueType="num">
                                      <p:cBhvr>
                                        <p:cTn id="82" dur="750" fill="hold"/>
                                        <p:tgtEl>
                                          <p:spTgt spid="104"/>
                                        </p:tgtEl>
                                        <p:attrNameLst>
                                          <p:attrName>ppt_w</p:attrName>
                                        </p:attrNameLst>
                                      </p:cBhvr>
                                      <p:tavLst>
                                        <p:tav tm="0">
                                          <p:val>
                                            <p:fltVal val="0"/>
                                          </p:val>
                                        </p:tav>
                                        <p:tav tm="100000">
                                          <p:val>
                                            <p:strVal val="#ppt_w"/>
                                          </p:val>
                                        </p:tav>
                                      </p:tavLst>
                                    </p:anim>
                                    <p:anim calcmode="lin" valueType="num">
                                      <p:cBhvr>
                                        <p:cTn id="83" dur="750" fill="hold"/>
                                        <p:tgtEl>
                                          <p:spTgt spid="104"/>
                                        </p:tgtEl>
                                        <p:attrNameLst>
                                          <p:attrName>ppt_h</p:attrName>
                                        </p:attrNameLst>
                                      </p:cBhvr>
                                      <p:tavLst>
                                        <p:tav tm="0">
                                          <p:val>
                                            <p:fltVal val="0"/>
                                          </p:val>
                                        </p:tav>
                                        <p:tav tm="100000">
                                          <p:val>
                                            <p:strVal val="#ppt_h"/>
                                          </p:val>
                                        </p:tav>
                                      </p:tavLst>
                                    </p:anim>
                                    <p:anim calcmode="lin" valueType="num">
                                      <p:cBhvr>
                                        <p:cTn id="84" dur="750" fill="hold"/>
                                        <p:tgtEl>
                                          <p:spTgt spid="104"/>
                                        </p:tgtEl>
                                        <p:attrNameLst>
                                          <p:attrName>style.rotation</p:attrName>
                                        </p:attrNameLst>
                                      </p:cBhvr>
                                      <p:tavLst>
                                        <p:tav tm="0">
                                          <p:val>
                                            <p:fltVal val="90"/>
                                          </p:val>
                                        </p:tav>
                                        <p:tav tm="100000">
                                          <p:val>
                                            <p:fltVal val="0"/>
                                          </p:val>
                                        </p:tav>
                                      </p:tavLst>
                                    </p:anim>
                                    <p:animEffect transition="in" filter="fade">
                                      <p:cBhvr>
                                        <p:cTn id="85" dur="750"/>
                                        <p:tgtEl>
                                          <p:spTgt spid="104"/>
                                        </p:tgtEl>
                                      </p:cBhvr>
                                    </p:animEffect>
                                  </p:childTnLst>
                                </p:cTn>
                              </p:par>
                            </p:childTnLst>
                          </p:cTn>
                        </p:par>
                        <p:par>
                          <p:cTn id="86" fill="hold">
                            <p:stCondLst>
                              <p:cond delay="3250"/>
                            </p:stCondLst>
                            <p:childTnLst>
                              <p:par>
                                <p:cTn id="87" presetID="31" presetClass="entr" presetSubtype="0" fill="hold" nodeType="afterEffect">
                                  <p:stCondLst>
                                    <p:cond delay="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750" fill="hold"/>
                                        <p:tgtEl>
                                          <p:spTgt spid="107"/>
                                        </p:tgtEl>
                                        <p:attrNameLst>
                                          <p:attrName>ppt_w</p:attrName>
                                        </p:attrNameLst>
                                      </p:cBhvr>
                                      <p:tavLst>
                                        <p:tav tm="0">
                                          <p:val>
                                            <p:fltVal val="0"/>
                                          </p:val>
                                        </p:tav>
                                        <p:tav tm="100000">
                                          <p:val>
                                            <p:strVal val="#ppt_w"/>
                                          </p:val>
                                        </p:tav>
                                      </p:tavLst>
                                    </p:anim>
                                    <p:anim calcmode="lin" valueType="num">
                                      <p:cBhvr>
                                        <p:cTn id="90" dur="750" fill="hold"/>
                                        <p:tgtEl>
                                          <p:spTgt spid="107"/>
                                        </p:tgtEl>
                                        <p:attrNameLst>
                                          <p:attrName>ppt_h</p:attrName>
                                        </p:attrNameLst>
                                      </p:cBhvr>
                                      <p:tavLst>
                                        <p:tav tm="0">
                                          <p:val>
                                            <p:fltVal val="0"/>
                                          </p:val>
                                        </p:tav>
                                        <p:tav tm="100000">
                                          <p:val>
                                            <p:strVal val="#ppt_h"/>
                                          </p:val>
                                        </p:tav>
                                      </p:tavLst>
                                    </p:anim>
                                    <p:anim calcmode="lin" valueType="num">
                                      <p:cBhvr>
                                        <p:cTn id="91" dur="750" fill="hold"/>
                                        <p:tgtEl>
                                          <p:spTgt spid="107"/>
                                        </p:tgtEl>
                                        <p:attrNameLst>
                                          <p:attrName>style.rotation</p:attrName>
                                        </p:attrNameLst>
                                      </p:cBhvr>
                                      <p:tavLst>
                                        <p:tav tm="0">
                                          <p:val>
                                            <p:fltVal val="90"/>
                                          </p:val>
                                        </p:tav>
                                        <p:tav tm="100000">
                                          <p:val>
                                            <p:fltVal val="0"/>
                                          </p:val>
                                        </p:tav>
                                      </p:tavLst>
                                    </p:anim>
                                    <p:animEffect transition="in" filter="fade">
                                      <p:cBhvr>
                                        <p:cTn id="92" dur="750"/>
                                        <p:tgtEl>
                                          <p:spTgt spid="107"/>
                                        </p:tgtEl>
                                      </p:cBhvr>
                                    </p:animEffect>
                                  </p:childTnLst>
                                </p:cTn>
                              </p:par>
                            </p:childTnLst>
                          </p:cTn>
                        </p:par>
                        <p:par>
                          <p:cTn id="93" fill="hold">
                            <p:stCondLst>
                              <p:cond delay="4000"/>
                            </p:stCondLst>
                            <p:childTnLst>
                              <p:par>
                                <p:cTn id="94" presetID="31" presetClass="entr" presetSubtype="0" fill="hold" nodeType="afterEffect">
                                  <p:stCondLst>
                                    <p:cond delay="0"/>
                                  </p:stCondLst>
                                  <p:childTnLst>
                                    <p:set>
                                      <p:cBhvr>
                                        <p:cTn id="95" dur="1" fill="hold">
                                          <p:stCondLst>
                                            <p:cond delay="0"/>
                                          </p:stCondLst>
                                        </p:cTn>
                                        <p:tgtEl>
                                          <p:spTgt spid="110"/>
                                        </p:tgtEl>
                                        <p:attrNameLst>
                                          <p:attrName>style.visibility</p:attrName>
                                        </p:attrNameLst>
                                      </p:cBhvr>
                                      <p:to>
                                        <p:strVal val="visible"/>
                                      </p:to>
                                    </p:set>
                                    <p:anim calcmode="lin" valueType="num">
                                      <p:cBhvr>
                                        <p:cTn id="96" dur="500" fill="hold"/>
                                        <p:tgtEl>
                                          <p:spTgt spid="110"/>
                                        </p:tgtEl>
                                        <p:attrNameLst>
                                          <p:attrName>ppt_w</p:attrName>
                                        </p:attrNameLst>
                                      </p:cBhvr>
                                      <p:tavLst>
                                        <p:tav tm="0">
                                          <p:val>
                                            <p:fltVal val="0"/>
                                          </p:val>
                                        </p:tav>
                                        <p:tav tm="100000">
                                          <p:val>
                                            <p:strVal val="#ppt_w"/>
                                          </p:val>
                                        </p:tav>
                                      </p:tavLst>
                                    </p:anim>
                                    <p:anim calcmode="lin" valueType="num">
                                      <p:cBhvr>
                                        <p:cTn id="97" dur="500" fill="hold"/>
                                        <p:tgtEl>
                                          <p:spTgt spid="110"/>
                                        </p:tgtEl>
                                        <p:attrNameLst>
                                          <p:attrName>ppt_h</p:attrName>
                                        </p:attrNameLst>
                                      </p:cBhvr>
                                      <p:tavLst>
                                        <p:tav tm="0">
                                          <p:val>
                                            <p:fltVal val="0"/>
                                          </p:val>
                                        </p:tav>
                                        <p:tav tm="100000">
                                          <p:val>
                                            <p:strVal val="#ppt_h"/>
                                          </p:val>
                                        </p:tav>
                                      </p:tavLst>
                                    </p:anim>
                                    <p:anim calcmode="lin" valueType="num">
                                      <p:cBhvr>
                                        <p:cTn id="98" dur="500" fill="hold"/>
                                        <p:tgtEl>
                                          <p:spTgt spid="110"/>
                                        </p:tgtEl>
                                        <p:attrNameLst>
                                          <p:attrName>style.rotation</p:attrName>
                                        </p:attrNameLst>
                                      </p:cBhvr>
                                      <p:tavLst>
                                        <p:tav tm="0">
                                          <p:val>
                                            <p:fltVal val="90"/>
                                          </p:val>
                                        </p:tav>
                                        <p:tav tm="100000">
                                          <p:val>
                                            <p:fltVal val="0"/>
                                          </p:val>
                                        </p:tav>
                                      </p:tavLst>
                                    </p:anim>
                                    <p:animEffect transition="in" filter="fade">
                                      <p:cBhvr>
                                        <p:cTn id="99" dur="500"/>
                                        <p:tgtEl>
                                          <p:spTgt spid="110"/>
                                        </p:tgtEl>
                                      </p:cBhvr>
                                    </p:animEffect>
                                  </p:childTnLst>
                                </p:cTn>
                              </p:par>
                              <p:par>
                                <p:cTn id="100" presetID="31" presetClass="entr" presetSubtype="0" fill="hold" nodeType="withEffect">
                                  <p:stCondLst>
                                    <p:cond delay="0"/>
                                  </p:stCondLst>
                                  <p:childTnLst>
                                    <p:set>
                                      <p:cBhvr>
                                        <p:cTn id="101" dur="1" fill="hold">
                                          <p:stCondLst>
                                            <p:cond delay="0"/>
                                          </p:stCondLst>
                                        </p:cTn>
                                        <p:tgtEl>
                                          <p:spTgt spid="119"/>
                                        </p:tgtEl>
                                        <p:attrNameLst>
                                          <p:attrName>style.visibility</p:attrName>
                                        </p:attrNameLst>
                                      </p:cBhvr>
                                      <p:to>
                                        <p:strVal val="visible"/>
                                      </p:to>
                                    </p:set>
                                    <p:anim calcmode="lin" valueType="num">
                                      <p:cBhvr>
                                        <p:cTn id="102" dur="500" fill="hold"/>
                                        <p:tgtEl>
                                          <p:spTgt spid="119"/>
                                        </p:tgtEl>
                                        <p:attrNameLst>
                                          <p:attrName>ppt_w</p:attrName>
                                        </p:attrNameLst>
                                      </p:cBhvr>
                                      <p:tavLst>
                                        <p:tav tm="0">
                                          <p:val>
                                            <p:fltVal val="0"/>
                                          </p:val>
                                        </p:tav>
                                        <p:tav tm="100000">
                                          <p:val>
                                            <p:strVal val="#ppt_w"/>
                                          </p:val>
                                        </p:tav>
                                      </p:tavLst>
                                    </p:anim>
                                    <p:anim calcmode="lin" valueType="num">
                                      <p:cBhvr>
                                        <p:cTn id="103" dur="500" fill="hold"/>
                                        <p:tgtEl>
                                          <p:spTgt spid="119"/>
                                        </p:tgtEl>
                                        <p:attrNameLst>
                                          <p:attrName>ppt_h</p:attrName>
                                        </p:attrNameLst>
                                      </p:cBhvr>
                                      <p:tavLst>
                                        <p:tav tm="0">
                                          <p:val>
                                            <p:fltVal val="0"/>
                                          </p:val>
                                        </p:tav>
                                        <p:tav tm="100000">
                                          <p:val>
                                            <p:strVal val="#ppt_h"/>
                                          </p:val>
                                        </p:tav>
                                      </p:tavLst>
                                    </p:anim>
                                    <p:anim calcmode="lin" valueType="num">
                                      <p:cBhvr>
                                        <p:cTn id="104" dur="500" fill="hold"/>
                                        <p:tgtEl>
                                          <p:spTgt spid="119"/>
                                        </p:tgtEl>
                                        <p:attrNameLst>
                                          <p:attrName>style.rotation</p:attrName>
                                        </p:attrNameLst>
                                      </p:cBhvr>
                                      <p:tavLst>
                                        <p:tav tm="0">
                                          <p:val>
                                            <p:fltVal val="90"/>
                                          </p:val>
                                        </p:tav>
                                        <p:tav tm="100000">
                                          <p:val>
                                            <p:fltVal val="0"/>
                                          </p:val>
                                        </p:tav>
                                      </p:tavLst>
                                    </p:anim>
                                    <p:animEffect transition="in" filter="fade">
                                      <p:cBhvr>
                                        <p:cTn id="105" dur="500"/>
                                        <p:tgtEl>
                                          <p:spTgt spid="119"/>
                                        </p:tgtEl>
                                      </p:cBhvr>
                                    </p:animEffect>
                                  </p:childTnLst>
                                </p:cTn>
                              </p:par>
                              <p:par>
                                <p:cTn id="106" presetID="31" presetClass="entr" presetSubtype="0" fill="hold" nodeType="withEffect">
                                  <p:stCondLst>
                                    <p:cond delay="0"/>
                                  </p:stCondLst>
                                  <p:childTnLst>
                                    <p:set>
                                      <p:cBhvr>
                                        <p:cTn id="107" dur="1" fill="hold">
                                          <p:stCondLst>
                                            <p:cond delay="0"/>
                                          </p:stCondLst>
                                        </p:cTn>
                                        <p:tgtEl>
                                          <p:spTgt spid="115"/>
                                        </p:tgtEl>
                                        <p:attrNameLst>
                                          <p:attrName>style.visibility</p:attrName>
                                        </p:attrNameLst>
                                      </p:cBhvr>
                                      <p:to>
                                        <p:strVal val="visible"/>
                                      </p:to>
                                    </p:set>
                                    <p:anim calcmode="lin" valueType="num">
                                      <p:cBhvr>
                                        <p:cTn id="108" dur="500" fill="hold"/>
                                        <p:tgtEl>
                                          <p:spTgt spid="115"/>
                                        </p:tgtEl>
                                        <p:attrNameLst>
                                          <p:attrName>ppt_w</p:attrName>
                                        </p:attrNameLst>
                                      </p:cBhvr>
                                      <p:tavLst>
                                        <p:tav tm="0">
                                          <p:val>
                                            <p:fltVal val="0"/>
                                          </p:val>
                                        </p:tav>
                                        <p:tav tm="100000">
                                          <p:val>
                                            <p:strVal val="#ppt_w"/>
                                          </p:val>
                                        </p:tav>
                                      </p:tavLst>
                                    </p:anim>
                                    <p:anim calcmode="lin" valueType="num">
                                      <p:cBhvr>
                                        <p:cTn id="109" dur="500" fill="hold"/>
                                        <p:tgtEl>
                                          <p:spTgt spid="115"/>
                                        </p:tgtEl>
                                        <p:attrNameLst>
                                          <p:attrName>ppt_h</p:attrName>
                                        </p:attrNameLst>
                                      </p:cBhvr>
                                      <p:tavLst>
                                        <p:tav tm="0">
                                          <p:val>
                                            <p:fltVal val="0"/>
                                          </p:val>
                                        </p:tav>
                                        <p:tav tm="100000">
                                          <p:val>
                                            <p:strVal val="#ppt_h"/>
                                          </p:val>
                                        </p:tav>
                                      </p:tavLst>
                                    </p:anim>
                                    <p:anim calcmode="lin" valueType="num">
                                      <p:cBhvr>
                                        <p:cTn id="110" dur="500" fill="hold"/>
                                        <p:tgtEl>
                                          <p:spTgt spid="115"/>
                                        </p:tgtEl>
                                        <p:attrNameLst>
                                          <p:attrName>style.rotation</p:attrName>
                                        </p:attrNameLst>
                                      </p:cBhvr>
                                      <p:tavLst>
                                        <p:tav tm="0">
                                          <p:val>
                                            <p:fltVal val="90"/>
                                          </p:val>
                                        </p:tav>
                                        <p:tav tm="100000">
                                          <p:val>
                                            <p:fltVal val="0"/>
                                          </p:val>
                                        </p:tav>
                                      </p:tavLst>
                                    </p:anim>
                                    <p:animEffect transition="in" filter="fade">
                                      <p:cBhvr>
                                        <p:cTn id="111" dur="500"/>
                                        <p:tgtEl>
                                          <p:spTgt spid="115"/>
                                        </p:tgtEl>
                                      </p:cBhvr>
                                    </p:animEffect>
                                  </p:childTnLst>
                                </p:cTn>
                              </p:par>
                              <p:par>
                                <p:cTn id="112" presetID="31" presetClass="entr" presetSubtype="0" fill="hold" nodeType="withEffect">
                                  <p:stCondLst>
                                    <p:cond delay="0"/>
                                  </p:stCondLst>
                                  <p:childTnLst>
                                    <p:set>
                                      <p:cBhvr>
                                        <p:cTn id="113" dur="1" fill="hold">
                                          <p:stCondLst>
                                            <p:cond delay="0"/>
                                          </p:stCondLst>
                                        </p:cTn>
                                        <p:tgtEl>
                                          <p:spTgt spid="126"/>
                                        </p:tgtEl>
                                        <p:attrNameLst>
                                          <p:attrName>style.visibility</p:attrName>
                                        </p:attrNameLst>
                                      </p:cBhvr>
                                      <p:to>
                                        <p:strVal val="visible"/>
                                      </p:to>
                                    </p:set>
                                    <p:anim calcmode="lin" valueType="num">
                                      <p:cBhvr>
                                        <p:cTn id="114" dur="500" fill="hold"/>
                                        <p:tgtEl>
                                          <p:spTgt spid="126"/>
                                        </p:tgtEl>
                                        <p:attrNameLst>
                                          <p:attrName>ppt_w</p:attrName>
                                        </p:attrNameLst>
                                      </p:cBhvr>
                                      <p:tavLst>
                                        <p:tav tm="0">
                                          <p:val>
                                            <p:fltVal val="0"/>
                                          </p:val>
                                        </p:tav>
                                        <p:tav tm="100000">
                                          <p:val>
                                            <p:strVal val="#ppt_w"/>
                                          </p:val>
                                        </p:tav>
                                      </p:tavLst>
                                    </p:anim>
                                    <p:anim calcmode="lin" valueType="num">
                                      <p:cBhvr>
                                        <p:cTn id="115" dur="500" fill="hold"/>
                                        <p:tgtEl>
                                          <p:spTgt spid="126"/>
                                        </p:tgtEl>
                                        <p:attrNameLst>
                                          <p:attrName>ppt_h</p:attrName>
                                        </p:attrNameLst>
                                      </p:cBhvr>
                                      <p:tavLst>
                                        <p:tav tm="0">
                                          <p:val>
                                            <p:fltVal val="0"/>
                                          </p:val>
                                        </p:tav>
                                        <p:tav tm="100000">
                                          <p:val>
                                            <p:strVal val="#ppt_h"/>
                                          </p:val>
                                        </p:tav>
                                      </p:tavLst>
                                    </p:anim>
                                    <p:anim calcmode="lin" valueType="num">
                                      <p:cBhvr>
                                        <p:cTn id="116" dur="500" fill="hold"/>
                                        <p:tgtEl>
                                          <p:spTgt spid="126"/>
                                        </p:tgtEl>
                                        <p:attrNameLst>
                                          <p:attrName>style.rotation</p:attrName>
                                        </p:attrNameLst>
                                      </p:cBhvr>
                                      <p:tavLst>
                                        <p:tav tm="0">
                                          <p:val>
                                            <p:fltVal val="90"/>
                                          </p:val>
                                        </p:tav>
                                        <p:tav tm="100000">
                                          <p:val>
                                            <p:fltVal val="0"/>
                                          </p:val>
                                        </p:tav>
                                      </p:tavLst>
                                    </p:anim>
                                    <p:animEffect transition="in" filter="fade">
                                      <p:cBhvr>
                                        <p:cTn id="11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animBg="1"/>
      <p:bldP spid="18" grpId="0"/>
      <p:bldP spid="2" grpId="0" animBg="1"/>
      <p:bldP spid="41" grpId="0"/>
      <p:bldP spid="42" grpId="0"/>
      <p:bldP spid="49" grpId="0"/>
      <p:bldP spid="50" grpId="0"/>
      <p:bldP spid="51" grpId="0"/>
      <p:bldP spid="52" grpId="0"/>
      <p:bldP spid="53" grpId="0"/>
      <p:bldP spid="54" grpId="0"/>
      <p:bldP spid="8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136341" y="699542"/>
            <a:ext cx="2646878" cy="584775"/>
          </a:xfrm>
          <a:prstGeom prst="rect">
            <a:avLst/>
          </a:prstGeom>
          <a:noFill/>
        </p:spPr>
        <p:txBody>
          <a:bodyPr wrap="none" rtlCol="0">
            <a:spAutoFit/>
          </a:bodyPr>
          <a:lstStyle/>
          <a:p>
            <a:r>
              <a:rPr lang="zh-CN" altLang="en-US" sz="3200" b="1" dirty="0" smtClean="0">
                <a:solidFill>
                  <a:srgbClr val="C00000"/>
                </a:solidFill>
                <a:latin typeface="微软雅黑" pitchFamily="34" charset="-122"/>
                <a:ea typeface="微软雅黑" pitchFamily="34" charset="-122"/>
              </a:rPr>
              <a:t>成功项目展示</a:t>
            </a:r>
            <a:endParaRPr lang="zh-CN" altLang="en-US" sz="3200" b="1" dirty="0">
              <a:solidFill>
                <a:srgbClr val="C00000"/>
              </a:solidFill>
              <a:latin typeface="微软雅黑" pitchFamily="34" charset="-122"/>
              <a:ea typeface="微软雅黑"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05863"/>
            <a:ext cx="1236749" cy="1225948"/>
          </a:xfrm>
          <a:prstGeom prst="rect">
            <a:avLst/>
          </a:prstGeom>
        </p:spPr>
      </p:pic>
      <p:sp>
        <p:nvSpPr>
          <p:cNvPr id="24" name="TextBox 23"/>
          <p:cNvSpPr txBox="1"/>
          <p:nvPr/>
        </p:nvSpPr>
        <p:spPr>
          <a:xfrm>
            <a:off x="2219668" y="1273377"/>
            <a:ext cx="984180"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PART 03</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267744"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452372"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2267744"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452372"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904" y="771550"/>
            <a:ext cx="199331" cy="204647"/>
          </a:xfrm>
          <a:prstGeom prst="rect">
            <a:avLst/>
          </a:prstGeom>
          <a:effectLst>
            <a:outerShdw blurRad="50800" dist="38100" dir="5400000" algn="t" rotWithShape="0">
              <a:prstClr val="black">
                <a:alpha val="40000"/>
              </a:prstClr>
            </a:outerShdw>
          </a:effectLst>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965" y="1049606"/>
            <a:ext cx="199331" cy="204647"/>
          </a:xfrm>
          <a:prstGeom prst="rect">
            <a:avLst/>
          </a:prstGeom>
          <a:effectLst>
            <a:outerShdw blurRad="50800" dist="38100" dir="5400000" algn="t" rotWithShape="0">
              <a:prstClr val="black">
                <a:alpha val="40000"/>
              </a:prstClr>
            </a:outerShdw>
          </a:effec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17184">
            <a:off x="1584381" y="873873"/>
            <a:ext cx="199331" cy="204647"/>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757362">
            <a:off x="1457866" y="738654"/>
            <a:ext cx="199331" cy="204647"/>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9965">
            <a:off x="1217330" y="942399"/>
            <a:ext cx="199331" cy="204647"/>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26030">
            <a:off x="1332998" y="1077240"/>
            <a:ext cx="199331" cy="204647"/>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2267744"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452372"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833819608"/>
      </p:ext>
    </p:extLst>
  </p:cSld>
  <p:clrMapOvr>
    <a:masterClrMapping/>
  </p:clrMapOvr>
  <mc:AlternateContent xmlns:mc="http://schemas.openxmlformats.org/markup-compatibility/2006" xmlns:p14="http://schemas.microsoft.com/office/powerpoint/2010/main">
    <mc:Choice Requires="p14">
      <p:transition spd="slow" p14:dur="1200" advTm="7037">
        <p14:prism/>
      </p:transition>
    </mc:Choice>
    <mc:Fallback xmlns="">
      <p:transition spd="slow" advTm="703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4.50448E-6 L 0.08194 0.24637 " pathEditMode="relative" rAng="0" ptsTypes="AA">
                                      <p:cBhvr>
                                        <p:cTn id="44" dur="2000" fill="hold"/>
                                        <p:tgtEl>
                                          <p:spTgt spid="6"/>
                                        </p:tgtEl>
                                        <p:attrNameLst>
                                          <p:attrName>ppt_x</p:attrName>
                                          <p:attrName>ppt_y</p:attrName>
                                        </p:attrNameLst>
                                      </p:cBhvr>
                                      <p:rCtr x="4097" y="12319"/>
                                    </p:animMotion>
                                  </p:childTnLst>
                                </p:cTn>
                              </p:par>
                              <p:par>
                                <p:cTn id="45" presetID="42" presetClass="path" presetSubtype="0" accel="50000" decel="50000" fill="hold" nodeType="withEffect">
                                  <p:stCondLst>
                                    <p:cond delay="0"/>
                                  </p:stCondLst>
                                  <p:childTnLst>
                                    <p:animMotion origin="layout" path="M -2.5E-6 -2.01297E-6 L 0.29827 0.25286 " pathEditMode="relative" rAng="0" ptsTypes="AA">
                                      <p:cBhvr>
                                        <p:cTn id="46" dur="2000" fill="hold"/>
                                        <p:tgtEl>
                                          <p:spTgt spid="32"/>
                                        </p:tgtEl>
                                        <p:attrNameLst>
                                          <p:attrName>ppt_x</p:attrName>
                                          <p:attrName>ppt_y</p:attrName>
                                        </p:attrNameLst>
                                      </p:cBhvr>
                                      <p:rCtr x="14913" y="12627"/>
                                    </p:animMotion>
                                  </p:childTnLst>
                                </p:cTn>
                              </p:par>
                              <p:par>
                                <p:cTn id="47" presetID="42" presetClass="path" presetSubtype="0" accel="50000" decel="50000" fill="hold" nodeType="withEffect">
                                  <p:stCondLst>
                                    <p:cond delay="0"/>
                                  </p:stCondLst>
                                  <p:childTnLst>
                                    <p:animMotion origin="layout" path="M 2.77778E-7 2.24452E-6 L 0.08663 0.32232 " pathEditMode="relative" rAng="0" ptsTypes="AA">
                                      <p:cBhvr>
                                        <p:cTn id="48" dur="2000" fill="hold"/>
                                        <p:tgtEl>
                                          <p:spTgt spid="33"/>
                                        </p:tgtEl>
                                        <p:attrNameLst>
                                          <p:attrName>ppt_x</p:attrName>
                                          <p:attrName>ppt_y</p:attrName>
                                        </p:attrNameLst>
                                      </p:cBhvr>
                                      <p:rCtr x="4323" y="16116"/>
                                    </p:animMotion>
                                  </p:childTnLst>
                                </p:cTn>
                              </p:par>
                              <p:par>
                                <p:cTn id="49" presetID="42" presetClass="path" presetSubtype="0" accel="50000" decel="50000" fill="hold" nodeType="withEffect">
                                  <p:stCondLst>
                                    <p:cond delay="0"/>
                                  </p:stCondLst>
                                  <p:childTnLst>
                                    <p:animMotion origin="layout" path="M -1.38889E-6 -4.68046E-6 L 0.28438 0.32449 " pathEditMode="relative" rAng="0" ptsTypes="AA">
                                      <p:cBhvr>
                                        <p:cTn id="50" dur="2000" fill="hold"/>
                                        <p:tgtEl>
                                          <p:spTgt spid="31"/>
                                        </p:tgtEl>
                                        <p:attrNameLst>
                                          <p:attrName>ppt_x</p:attrName>
                                          <p:attrName>ppt_y</p:attrName>
                                        </p:attrNameLst>
                                      </p:cBhvr>
                                      <p:rCtr x="14219" y="16209"/>
                                    </p:animMotion>
                                  </p:childTnLst>
                                </p:cTn>
                              </p:par>
                              <p:par>
                                <p:cTn id="51" presetID="42" presetClass="path" presetSubtype="0" accel="50000" decel="50000" fill="hold" nodeType="withEffect">
                                  <p:stCondLst>
                                    <p:cond delay="0"/>
                                  </p:stCondLst>
                                  <p:childTnLst>
                                    <p:animMotion origin="layout" path="M 2.77778E-6 -1.78759E-6 L 0.07569 0.41093 " pathEditMode="relative" rAng="0" ptsTypes="AA">
                                      <p:cBhvr>
                                        <p:cTn id="52" dur="2000" fill="hold"/>
                                        <p:tgtEl>
                                          <p:spTgt spid="34"/>
                                        </p:tgtEl>
                                        <p:attrNameLst>
                                          <p:attrName>ppt_x</p:attrName>
                                          <p:attrName>ppt_y</p:attrName>
                                        </p:attrNameLst>
                                      </p:cBhvr>
                                      <p:rCtr x="3785" y="20531"/>
                                    </p:animMotion>
                                  </p:childTnLst>
                                </p:cTn>
                              </p:par>
                              <p:par>
                                <p:cTn id="53" presetID="42" presetClass="path" presetSubtype="0" accel="50000" decel="50000" fill="hold" nodeType="withEffect">
                                  <p:stCondLst>
                                    <p:cond delay="0"/>
                                  </p:stCondLst>
                                  <p:childTnLst>
                                    <p:animMotion origin="layout" path="M 2.77778E-7 -4.51683E-6 L 0.29167 0.41649 " pathEditMode="relative" rAng="0" ptsTypes="AA">
                                      <p:cBhvr>
                                        <p:cTn id="54" dur="2000" fill="hold"/>
                                        <p:tgtEl>
                                          <p:spTgt spid="30"/>
                                        </p:tgtEl>
                                        <p:attrNameLst>
                                          <p:attrName>ppt_x</p:attrName>
                                          <p:attrName>ppt_y</p:attrName>
                                        </p:attrNameLst>
                                      </p:cBhvr>
                                      <p:rCtr x="14583" y="20809"/>
                                    </p:animMotion>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p:bldP spid="25" grpId="0"/>
      <p:bldP spid="27" grpId="0"/>
      <p:bldP spid="28" grpId="0"/>
      <p:bldP spid="29" grpId="0"/>
      <p:bldP spid="35" grpId="0"/>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196" y="1254019"/>
            <a:ext cx="2787774" cy="2787774"/>
          </a:xfrm>
          <a:prstGeom prst="rect">
            <a:avLst/>
          </a:prstGeom>
        </p:spPr>
      </p:pic>
      <p:sp>
        <p:nvSpPr>
          <p:cNvPr id="54" name="TextBox 53"/>
          <p:cNvSpPr txBox="1"/>
          <p:nvPr/>
        </p:nvSpPr>
        <p:spPr>
          <a:xfrm>
            <a:off x="5655339" y="1347614"/>
            <a:ext cx="2637693" cy="61555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a:t>
            </a:r>
            <a:r>
              <a:rPr lang="zh-CN" altLang="en-US" sz="1000" dirty="0" smtClean="0">
                <a:solidFill>
                  <a:schemeClr val="tx1">
                    <a:lumMod val="65000"/>
                    <a:lumOff val="3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smtClean="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5657241" y="2380652"/>
            <a:ext cx="2515159" cy="61555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输入文字内容输入文字内容输入文字内容</a:t>
            </a:r>
          </a:p>
          <a:p>
            <a:r>
              <a:rPr lang="zh-CN" altLang="en-US" sz="1000" dirty="0">
                <a:solidFill>
                  <a:schemeClr val="tx1">
                    <a:lumMod val="65000"/>
                    <a:lumOff val="35000"/>
                  </a:schemeClr>
                </a:solidFill>
                <a:latin typeface="微软雅黑" pitchFamily="34" charset="-122"/>
                <a:ea typeface="微软雅黑" pitchFamily="34" charset="-122"/>
              </a:rPr>
              <a:t>输入文字内容输入文字内容输入文字内容</a:t>
            </a:r>
          </a:p>
        </p:txBody>
      </p:sp>
      <p:sp>
        <p:nvSpPr>
          <p:cNvPr id="56" name="TextBox 55"/>
          <p:cNvSpPr txBox="1"/>
          <p:nvPr/>
        </p:nvSpPr>
        <p:spPr>
          <a:xfrm>
            <a:off x="5657241" y="3364685"/>
            <a:ext cx="2515159" cy="61555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smtClean="0">
                <a:solidFill>
                  <a:schemeClr val="tx1">
                    <a:lumMod val="65000"/>
                    <a:lumOff val="35000"/>
                  </a:schemeClr>
                </a:solidFill>
                <a:latin typeface="微软雅黑" pitchFamily="34" charset="-122"/>
                <a:ea typeface="微软雅黑" pitchFamily="34" charset="-122"/>
              </a:rPr>
              <a:t>输入</a:t>
            </a:r>
            <a:r>
              <a:rPr lang="zh-CN" altLang="en-US" sz="1000" dirty="0">
                <a:solidFill>
                  <a:schemeClr val="tx1">
                    <a:lumMod val="65000"/>
                    <a:lumOff val="35000"/>
                  </a:schemeClr>
                </a:solidFill>
                <a:latin typeface="微软雅黑" pitchFamily="34" charset="-122"/>
                <a:ea typeface="微软雅黑" pitchFamily="34" charset="-122"/>
              </a:rPr>
              <a:t>文字内容输入文字内容输入文字内容</a:t>
            </a:r>
          </a:p>
          <a:p>
            <a:r>
              <a:rPr lang="zh-CN" altLang="en-US" sz="1000" dirty="0">
                <a:solidFill>
                  <a:schemeClr val="tx1">
                    <a:lumMod val="65000"/>
                    <a:lumOff val="35000"/>
                  </a:schemeClr>
                </a:solidFill>
                <a:latin typeface="微软雅黑" pitchFamily="34" charset="-122"/>
                <a:ea typeface="微软雅黑" pitchFamily="34" charset="-122"/>
              </a:rPr>
              <a:t>输入文字内容输入文字内容输入文字内容</a:t>
            </a:r>
          </a:p>
        </p:txBody>
      </p:sp>
      <p:cxnSp>
        <p:nvCxnSpPr>
          <p:cNvPr id="57" name="直接连接符 56"/>
          <p:cNvCxnSpPr/>
          <p:nvPr/>
        </p:nvCxnSpPr>
        <p:spPr>
          <a:xfrm>
            <a:off x="4973852" y="2139702"/>
            <a:ext cx="3319180" cy="0"/>
          </a:xfrm>
          <a:prstGeom prst="line">
            <a:avLst/>
          </a:prstGeom>
          <a:noFill/>
          <a:ln w="9525" cap="flat" cmpd="sng" algn="ctr">
            <a:solidFill>
              <a:schemeClr val="tx1">
                <a:lumMod val="50000"/>
                <a:lumOff val="50000"/>
              </a:schemeClr>
            </a:solidFill>
            <a:prstDash val="dash"/>
          </a:ln>
          <a:effectLst/>
        </p:spPr>
      </p:cxnSp>
      <p:cxnSp>
        <p:nvCxnSpPr>
          <p:cNvPr id="58" name="直接连接符 57"/>
          <p:cNvCxnSpPr/>
          <p:nvPr/>
        </p:nvCxnSpPr>
        <p:spPr>
          <a:xfrm>
            <a:off x="4973241" y="3219822"/>
            <a:ext cx="3319791" cy="0"/>
          </a:xfrm>
          <a:prstGeom prst="line">
            <a:avLst/>
          </a:prstGeom>
          <a:noFill/>
          <a:ln w="9525" cap="flat" cmpd="sng" algn="ctr">
            <a:solidFill>
              <a:schemeClr val="tx1">
                <a:lumMod val="50000"/>
                <a:lumOff val="50000"/>
              </a:schemeClr>
            </a:solidFill>
            <a:prstDash val="dash"/>
          </a:ln>
          <a:effectLst/>
        </p:spPr>
      </p:cxnSp>
      <p:sp>
        <p:nvSpPr>
          <p:cNvPr id="64" name="椭圆 63"/>
          <p:cNvSpPr/>
          <p:nvPr/>
        </p:nvSpPr>
        <p:spPr>
          <a:xfrm>
            <a:off x="4932040" y="1385556"/>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67" name="椭圆 66"/>
          <p:cNvSpPr/>
          <p:nvPr/>
        </p:nvSpPr>
        <p:spPr>
          <a:xfrm>
            <a:off x="4947470" y="238065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70" name="椭圆 69"/>
          <p:cNvSpPr/>
          <p:nvPr/>
        </p:nvSpPr>
        <p:spPr>
          <a:xfrm>
            <a:off x="4965225" y="3343741"/>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20" name="Freeform 18"/>
          <p:cNvSpPr>
            <a:spLocks noEditPoints="1"/>
          </p:cNvSpPr>
          <p:nvPr/>
        </p:nvSpPr>
        <p:spPr bwMode="auto">
          <a:xfrm>
            <a:off x="5032588" y="2434076"/>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1" name="Freeform 25"/>
          <p:cNvSpPr>
            <a:spLocks noEditPoints="1"/>
          </p:cNvSpPr>
          <p:nvPr/>
        </p:nvSpPr>
        <p:spPr bwMode="auto">
          <a:xfrm>
            <a:off x="5050823" y="141131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2" name="Freeform 15"/>
          <p:cNvSpPr>
            <a:spLocks noEditPoints="1"/>
          </p:cNvSpPr>
          <p:nvPr/>
        </p:nvSpPr>
        <p:spPr bwMode="auto">
          <a:xfrm>
            <a:off x="5039888" y="3396176"/>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3943117793"/>
      </p:ext>
    </p:extLst>
  </p:cSld>
  <p:clrMapOvr>
    <a:masterClrMapping/>
  </p:clrMapOvr>
  <p:transition spd="slow" advTm="6046">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Effect transition="in" filter="fade">
                                      <p:cBhvr>
                                        <p:cTn id="24" dur="1000"/>
                                        <p:tgtEl>
                                          <p:spTgt spid="3"/>
                                        </p:tgtEl>
                                      </p:cBhvr>
                                    </p:animEffect>
                                  </p:childTnLst>
                                </p:cTn>
                              </p:par>
                              <p:par>
                                <p:cTn id="25" presetID="8" presetClass="emph" presetSubtype="0" fill="hold" nodeType="withEffect">
                                  <p:stCondLst>
                                    <p:cond delay="0"/>
                                  </p:stCondLst>
                                  <p:childTnLst>
                                    <p:animRot by="21600000">
                                      <p:cBhvr>
                                        <p:cTn id="26" dur="1400" fill="hold"/>
                                        <p:tgtEl>
                                          <p:spTgt spid="3"/>
                                        </p:tgtEl>
                                        <p:attrNameLst>
                                          <p:attrName>r</p:attrName>
                                        </p:attrNameLst>
                                      </p:cBhvr>
                                    </p:animRot>
                                  </p:childTnLst>
                                </p:cTn>
                              </p:par>
                              <p:par>
                                <p:cTn id="27" presetID="22" presetClass="entr" presetSubtype="8" fill="hold"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par>
                                <p:cTn id="30" presetID="22" presetClass="entr" presetSubtype="8" fill="hold" nodeType="withEffect">
                                  <p:stCondLst>
                                    <p:cond delay="50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63" presetClass="path" presetSubtype="0" fill="hold" grpId="1" nodeType="withEffect">
                                  <p:stCondLst>
                                    <p:cond delay="0"/>
                                  </p:stCondLst>
                                  <p:childTnLst>
                                    <p:animMotion origin="layout" path="M -0.26545 -0.00123 L 1.11111E-6 1.23457E-7 " pathEditMode="relative" rAng="0" ptsTypes="AA">
                                      <p:cBhvr>
                                        <p:cTn id="37" dur="1000" fill="hold"/>
                                        <p:tgtEl>
                                          <p:spTgt spid="20"/>
                                        </p:tgtEl>
                                        <p:attrNameLst>
                                          <p:attrName>ppt_x</p:attrName>
                                          <p:attrName>ppt_y</p:attrName>
                                        </p:attrNameLst>
                                      </p:cBhvr>
                                      <p:rCtr x="13264" y="62"/>
                                    </p:animMotion>
                                  </p:childTnLst>
                                </p:cTn>
                              </p:par>
                              <p:par>
                                <p:cTn id="38" presetID="8" presetClass="emph" presetSubtype="0" fill="hold" grpId="2" nodeType="withEffect">
                                  <p:stCondLst>
                                    <p:cond delay="0"/>
                                  </p:stCondLst>
                                  <p:childTnLst>
                                    <p:animRot by="21600000">
                                      <p:cBhvr>
                                        <p:cTn id="39" dur="1000" fill="hold"/>
                                        <p:tgtEl>
                                          <p:spTgt spid="20"/>
                                        </p:tgtEl>
                                        <p:attrNameLst>
                                          <p:attrName>r</p:attrName>
                                        </p:attrNameLst>
                                      </p:cBhvr>
                                    </p:animRot>
                                  </p:childTnLst>
                                </p:cTn>
                              </p:par>
                              <p:par>
                                <p:cTn id="40" presetID="10" presetClass="entr" presetSubtype="0" fill="hold" grpId="0" nodeType="with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childTnLst>
                                </p:cTn>
                              </p:par>
                              <p:par>
                                <p:cTn id="43" presetID="63" presetClass="path" presetSubtype="0" fill="hold" grpId="1" nodeType="withEffect">
                                  <p:stCondLst>
                                    <p:cond delay="0"/>
                                  </p:stCondLst>
                                  <p:childTnLst>
                                    <p:animMotion origin="layout" path="M -0.26545 -0.00123 L 1.11111E-6 1.23457E-7 " pathEditMode="relative" rAng="0" ptsTypes="AA">
                                      <p:cBhvr>
                                        <p:cTn id="44" dur="1000" fill="hold"/>
                                        <p:tgtEl>
                                          <p:spTgt spid="67"/>
                                        </p:tgtEl>
                                        <p:attrNameLst>
                                          <p:attrName>ppt_x</p:attrName>
                                          <p:attrName>ppt_y</p:attrName>
                                        </p:attrNameLst>
                                      </p:cBhvr>
                                      <p:rCtr x="13264" y="62"/>
                                    </p:animMotion>
                                  </p:childTnLst>
                                </p:cTn>
                              </p:par>
                              <p:par>
                                <p:cTn id="45" presetID="8" presetClass="emph" presetSubtype="0" fill="hold" grpId="2" nodeType="withEffect">
                                  <p:stCondLst>
                                    <p:cond delay="0"/>
                                  </p:stCondLst>
                                  <p:childTnLst>
                                    <p:animRot by="21600000">
                                      <p:cBhvr>
                                        <p:cTn id="46" dur="1000" fill="hold"/>
                                        <p:tgtEl>
                                          <p:spTgt spid="67"/>
                                        </p:tgtEl>
                                        <p:attrNameLst>
                                          <p:attrName>r</p:attrName>
                                        </p:attrNameLst>
                                      </p:cBhvr>
                                    </p:animRot>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500"/>
                                        <p:tgtEl>
                                          <p:spTgt spid="55"/>
                                        </p:tgtEl>
                                      </p:cBhvr>
                                    </p:animEffect>
                                  </p:childTnLst>
                                </p:cTn>
                              </p:par>
                            </p:childTnLst>
                          </p:cTn>
                        </p:par>
                        <p:par>
                          <p:cTn id="51" fill="hold">
                            <p:stCondLst>
                              <p:cond delay="1900"/>
                            </p:stCondLst>
                            <p:childTnLst>
                              <p:par>
                                <p:cTn id="52" presetID="10"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63" presetClass="path" presetSubtype="0" fill="hold" grpId="1" nodeType="withEffect">
                                  <p:stCondLst>
                                    <p:cond delay="0"/>
                                  </p:stCondLst>
                                  <p:childTnLst>
                                    <p:animMotion origin="layout" path="M -0.26371 0.15031 L -2.77778E-6 -1.35802E-6 " pathEditMode="relative" rAng="0" ptsTypes="AA">
                                      <p:cBhvr>
                                        <p:cTn id="56" dur="1000" fill="hold"/>
                                        <p:tgtEl>
                                          <p:spTgt spid="21"/>
                                        </p:tgtEl>
                                        <p:attrNameLst>
                                          <p:attrName>ppt_x</p:attrName>
                                          <p:attrName>ppt_y</p:attrName>
                                        </p:attrNameLst>
                                      </p:cBhvr>
                                      <p:rCtr x="13177" y="-7531"/>
                                    </p:animMotion>
                                  </p:childTnLst>
                                </p:cTn>
                              </p:par>
                              <p:par>
                                <p:cTn id="57" presetID="8" presetClass="emph" presetSubtype="0" fill="hold" grpId="2" nodeType="withEffect">
                                  <p:stCondLst>
                                    <p:cond delay="0"/>
                                  </p:stCondLst>
                                  <p:childTnLst>
                                    <p:animRot by="21600000">
                                      <p:cBhvr>
                                        <p:cTn id="58" dur="1000" fill="hold"/>
                                        <p:tgtEl>
                                          <p:spTgt spid="21"/>
                                        </p:tgtEl>
                                        <p:attrNameLst>
                                          <p:attrName>r</p:attrName>
                                        </p:attrNameLst>
                                      </p:cBhvr>
                                    </p:animRot>
                                  </p:childTnLst>
                                </p:cTn>
                              </p:par>
                              <p:par>
                                <p:cTn id="59" presetID="10" presetClass="entr" presetSubtype="0"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fade">
                                      <p:cBhvr>
                                        <p:cTn id="61" dur="500"/>
                                        <p:tgtEl>
                                          <p:spTgt spid="64"/>
                                        </p:tgtEl>
                                      </p:cBhvr>
                                    </p:animEffect>
                                  </p:childTnLst>
                                </p:cTn>
                              </p:par>
                              <p:par>
                                <p:cTn id="62" presetID="63" presetClass="path" presetSubtype="0" fill="hold" grpId="1" nodeType="withEffect">
                                  <p:stCondLst>
                                    <p:cond delay="0"/>
                                  </p:stCondLst>
                                  <p:childTnLst>
                                    <p:animMotion origin="layout" path="M -0.26371 0.15031 L -2.77778E-6 -1.35802E-6 " pathEditMode="relative" rAng="0" ptsTypes="AA">
                                      <p:cBhvr>
                                        <p:cTn id="63" dur="1000" fill="hold"/>
                                        <p:tgtEl>
                                          <p:spTgt spid="64"/>
                                        </p:tgtEl>
                                        <p:attrNameLst>
                                          <p:attrName>ppt_x</p:attrName>
                                          <p:attrName>ppt_y</p:attrName>
                                        </p:attrNameLst>
                                      </p:cBhvr>
                                      <p:rCtr x="13177" y="-7531"/>
                                    </p:animMotion>
                                  </p:childTnLst>
                                </p:cTn>
                              </p:par>
                              <p:par>
                                <p:cTn id="64" presetID="8" presetClass="emph" presetSubtype="0" fill="hold" grpId="2" nodeType="withEffect">
                                  <p:stCondLst>
                                    <p:cond delay="0"/>
                                  </p:stCondLst>
                                  <p:childTnLst>
                                    <p:animRot by="21600000">
                                      <p:cBhvr>
                                        <p:cTn id="65" dur="1000" fill="hold"/>
                                        <p:tgtEl>
                                          <p:spTgt spid="64"/>
                                        </p:tgtEl>
                                        <p:attrNameLst>
                                          <p:attrName>r</p:attrName>
                                        </p:attrNameLst>
                                      </p:cBhvr>
                                    </p:animRot>
                                  </p:childTnLst>
                                </p:cTn>
                              </p:par>
                              <p:par>
                                <p:cTn id="66" presetID="10"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par>
                                <p:cTn id="69" presetID="63" presetClass="path" presetSubtype="0" fill="hold" grpId="1" nodeType="withEffect">
                                  <p:stCondLst>
                                    <p:cond delay="0"/>
                                  </p:stCondLst>
                                  <p:childTnLst>
                                    <p:animMotion origin="layout" path="M -0.26736 -0.1605 L 1.38889E-6 4.44444E-6 " pathEditMode="relative" rAng="0" ptsTypes="AA">
                                      <p:cBhvr>
                                        <p:cTn id="70" dur="1000" fill="hold"/>
                                        <p:tgtEl>
                                          <p:spTgt spid="22"/>
                                        </p:tgtEl>
                                        <p:attrNameLst>
                                          <p:attrName>ppt_x</p:attrName>
                                          <p:attrName>ppt_y</p:attrName>
                                        </p:attrNameLst>
                                      </p:cBhvr>
                                      <p:rCtr x="13368" y="8025"/>
                                    </p:animMotion>
                                  </p:childTnLst>
                                </p:cTn>
                              </p:par>
                              <p:par>
                                <p:cTn id="71" presetID="8" presetClass="emph" presetSubtype="0" fill="hold" grpId="2" nodeType="withEffect">
                                  <p:stCondLst>
                                    <p:cond delay="0"/>
                                  </p:stCondLst>
                                  <p:childTnLst>
                                    <p:animRot by="21600000">
                                      <p:cBhvr>
                                        <p:cTn id="72" dur="1000" fill="hold"/>
                                        <p:tgtEl>
                                          <p:spTgt spid="22"/>
                                        </p:tgtEl>
                                        <p:attrNameLst>
                                          <p:attrName>r</p:attrName>
                                        </p:attrNameLst>
                                      </p:cBhvr>
                                    </p:animRot>
                                  </p:childTnLst>
                                </p:cTn>
                              </p:par>
                              <p:par>
                                <p:cTn id="73" presetID="10" presetClass="entr" presetSubtype="0"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Effect transition="in" filter="fade">
                                      <p:cBhvr>
                                        <p:cTn id="75" dur="500"/>
                                        <p:tgtEl>
                                          <p:spTgt spid="70"/>
                                        </p:tgtEl>
                                      </p:cBhvr>
                                    </p:animEffect>
                                  </p:childTnLst>
                                </p:cTn>
                              </p:par>
                              <p:par>
                                <p:cTn id="76" presetID="63" presetClass="path" presetSubtype="0" fill="hold" grpId="1" nodeType="withEffect">
                                  <p:stCondLst>
                                    <p:cond delay="0"/>
                                  </p:stCondLst>
                                  <p:childTnLst>
                                    <p:animMotion origin="layout" path="M -0.26736 -0.1605 L 1.38889E-6 4.44444E-6 " pathEditMode="relative" rAng="0" ptsTypes="AA">
                                      <p:cBhvr>
                                        <p:cTn id="77" dur="1000" fill="hold"/>
                                        <p:tgtEl>
                                          <p:spTgt spid="70"/>
                                        </p:tgtEl>
                                        <p:attrNameLst>
                                          <p:attrName>ppt_x</p:attrName>
                                          <p:attrName>ppt_y</p:attrName>
                                        </p:attrNameLst>
                                      </p:cBhvr>
                                      <p:rCtr x="13368" y="8025"/>
                                    </p:animMotion>
                                  </p:childTnLst>
                                </p:cTn>
                              </p:par>
                              <p:par>
                                <p:cTn id="78" presetID="8" presetClass="emph" presetSubtype="0" fill="hold" grpId="2" nodeType="withEffect">
                                  <p:stCondLst>
                                    <p:cond delay="0"/>
                                  </p:stCondLst>
                                  <p:childTnLst>
                                    <p:animRot by="21600000">
                                      <p:cBhvr>
                                        <p:cTn id="79" dur="1000" fill="hold"/>
                                        <p:tgtEl>
                                          <p:spTgt spid="70"/>
                                        </p:tgtEl>
                                        <p:attrNameLst>
                                          <p:attrName>r</p:attrName>
                                        </p:attrNameLst>
                                      </p:cBhvr>
                                    </p:animRot>
                                  </p:childTnLst>
                                </p:cTn>
                              </p:par>
                            </p:childTnLst>
                          </p:cTn>
                        </p:par>
                        <p:par>
                          <p:cTn id="80" fill="hold">
                            <p:stCondLst>
                              <p:cond delay="2900"/>
                            </p:stCondLst>
                            <p:childTnLst>
                              <p:par>
                                <p:cTn id="81" presetID="10" presetClass="entr" presetSubtype="0"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fade">
                                      <p:cBhvr>
                                        <p:cTn id="83" dur="500"/>
                                        <p:tgtEl>
                                          <p:spTgt spid="5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fade">
                                      <p:cBhvr>
                                        <p:cTn id="86"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54" grpId="0"/>
      <p:bldP spid="55" grpId="0"/>
      <p:bldP spid="56" grpId="0"/>
      <p:bldP spid="64" grpId="0" animBg="1"/>
      <p:bldP spid="64" grpId="1" animBg="1"/>
      <p:bldP spid="64" grpId="2" animBg="1"/>
      <p:bldP spid="67" grpId="0" animBg="1"/>
      <p:bldP spid="67" grpId="1" animBg="1"/>
      <p:bldP spid="67" grpId="2" animBg="1"/>
      <p:bldP spid="70" grpId="0" animBg="1"/>
      <p:bldP spid="70" grpId="1" animBg="1"/>
      <p:bldP spid="70" grpId="2" animBg="1"/>
      <p:bldP spid="20" grpId="0" animBg="1"/>
      <p:bldP spid="20" grpId="1" animBg="1"/>
      <p:bldP spid="20" grpId="2" animBg="1"/>
      <p:bldP spid="21" grpId="0" animBg="1"/>
      <p:bldP spid="21" grpId="1" animBg="1"/>
      <p:bldP spid="21" grpId="2" animBg="1"/>
      <p:bldP spid="22" grpId="0" animBg="1"/>
      <p:bldP spid="22" grpId="1" animBg="1"/>
      <p:bldP spid="22" grpId="2"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 name="椭圆 61"/>
          <p:cNvSpPr/>
          <p:nvPr/>
        </p:nvSpPr>
        <p:spPr>
          <a:xfrm flipH="1">
            <a:off x="815415" y="1912140"/>
            <a:ext cx="93232" cy="93232"/>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flipH="1">
            <a:off x="-729040" y="2724611"/>
            <a:ext cx="93232" cy="93232"/>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5271140" y="2002324"/>
            <a:ext cx="3476013" cy="1938938"/>
          </a:xfrm>
          <a:prstGeom prst="rect">
            <a:avLst/>
          </a:prstGeom>
          <a:noFill/>
        </p:spPr>
        <p:txBody>
          <a:bodyPr wrap="square" lIns="91386" tIns="45693" rIns="91386" bIns="45693" rtlCol="0">
            <a:spAutoFit/>
          </a:bodyPr>
          <a:lstStyle/>
          <a:p>
            <a:pPr>
              <a:lnSpc>
                <a:spcPct val="150000"/>
              </a:lnSpc>
            </a:pPr>
            <a:r>
              <a:rPr lang="zh-CN" altLang="en-US" sz="1000" dirty="0" smtClean="0">
                <a:latin typeface="微软雅黑" pitchFamily="34" charset="-122"/>
                <a:ea typeface="微软雅黑" pitchFamily="34" charset="-122"/>
                <a:sym typeface="微软雅黑" pitchFamily="34" charset="-122"/>
              </a:rPr>
              <a:t>       时光荏苒，岁月变迁，转眼间</a:t>
            </a:r>
            <a:r>
              <a:rPr lang="en-US" altLang="zh-CN" sz="1000" dirty="0" smtClean="0">
                <a:latin typeface="微软雅黑" pitchFamily="34" charset="-122"/>
                <a:ea typeface="微软雅黑" pitchFamily="34" charset="-122"/>
                <a:sym typeface="微软雅黑" pitchFamily="34" charset="-122"/>
              </a:rPr>
              <a:t>2015</a:t>
            </a:r>
            <a:r>
              <a:rPr lang="zh-CN" altLang="en-US" sz="1000" dirty="0" smtClean="0">
                <a:latin typeface="微软雅黑" pitchFamily="34" charset="-122"/>
                <a:ea typeface="微软雅黑" pitchFamily="34" charset="-122"/>
                <a:sym typeface="微软雅黑" pitchFamily="34" charset="-122"/>
              </a:rPr>
              <a:t>年工作已接近尾声。</a:t>
            </a:r>
            <a:endParaRPr lang="en-US" altLang="zh-CN" sz="1000" dirty="0" smtClean="0">
              <a:latin typeface="微软雅黑" pitchFamily="34" charset="-122"/>
              <a:ea typeface="微软雅黑" pitchFamily="34" charset="-122"/>
              <a:sym typeface="微软雅黑" pitchFamily="34" charset="-122"/>
            </a:endParaRPr>
          </a:p>
          <a:p>
            <a:pPr>
              <a:lnSpc>
                <a:spcPct val="150000"/>
              </a:lnSpc>
            </a:pPr>
            <a:r>
              <a:rPr lang="en-US" altLang="zh-CN" sz="1000" dirty="0">
                <a:latin typeface="微软雅黑" pitchFamily="34" charset="-122"/>
                <a:ea typeface="微软雅黑" pitchFamily="34" charset="-122"/>
                <a:sym typeface="微软雅黑" pitchFamily="34" charset="-122"/>
              </a:rPr>
              <a:t> </a:t>
            </a:r>
            <a:r>
              <a:rPr lang="en-US" altLang="zh-CN" sz="1000" dirty="0" smtClean="0">
                <a:latin typeface="微软雅黑" pitchFamily="34" charset="-122"/>
                <a:ea typeface="微软雅黑" pitchFamily="34" charset="-122"/>
                <a:sym typeface="微软雅黑" pitchFamily="34" charset="-122"/>
              </a:rPr>
              <a:t>      </a:t>
            </a:r>
            <a:r>
              <a:rPr lang="zh-CN" altLang="en-US" sz="1000" dirty="0" smtClean="0">
                <a:latin typeface="微软雅黑" pitchFamily="34" charset="-122"/>
                <a:ea typeface="微软雅黑" pitchFamily="34" charset="-122"/>
                <a:sym typeface="微软雅黑" pitchFamily="34" charset="-122"/>
              </a:rPr>
              <a:t>回首过去的一年，在公司全体领导及员工的共同努力下，</a:t>
            </a:r>
            <a:r>
              <a:rPr lang="en-US" altLang="zh-CN" sz="1000" dirty="0" smtClean="0">
                <a:latin typeface="微软雅黑" pitchFamily="34" charset="-122"/>
                <a:ea typeface="微软雅黑" pitchFamily="34" charset="-122"/>
                <a:sym typeface="微软雅黑" pitchFamily="34" charset="-122"/>
              </a:rPr>
              <a:t>XX</a:t>
            </a:r>
            <a:r>
              <a:rPr lang="zh-CN" altLang="en-US" sz="1000" dirty="0" smtClean="0">
                <a:latin typeface="微软雅黑" pitchFamily="34" charset="-122"/>
                <a:ea typeface="微软雅黑" pitchFamily="34" charset="-122"/>
                <a:sym typeface="微软雅黑" pitchFamily="34" charset="-122"/>
              </a:rPr>
              <a:t>公司的业绩取得了历史性突破。社会效益和经济效益取得双丰收，公司各项业务取得全面发展。</a:t>
            </a:r>
            <a:endParaRPr lang="en-US" altLang="zh-CN" sz="1000" dirty="0" smtClean="0">
              <a:latin typeface="微软雅黑" pitchFamily="34" charset="-122"/>
              <a:ea typeface="微软雅黑" pitchFamily="34" charset="-122"/>
              <a:sym typeface="微软雅黑" pitchFamily="34" charset="-122"/>
            </a:endParaRPr>
          </a:p>
          <a:p>
            <a:pPr>
              <a:lnSpc>
                <a:spcPct val="150000"/>
              </a:lnSpc>
            </a:pPr>
            <a:r>
              <a:rPr lang="zh-CN" altLang="en-US" sz="1000" dirty="0" smtClean="0">
                <a:latin typeface="微软雅黑" pitchFamily="34" charset="-122"/>
                <a:ea typeface="微软雅黑" pitchFamily="34" charset="-122"/>
              </a:rPr>
              <a:t>       雄关</a:t>
            </a:r>
            <a:r>
              <a:rPr lang="zh-CN" altLang="en-US" sz="1000" dirty="0">
                <a:latin typeface="微软雅黑" pitchFamily="34" charset="-122"/>
                <a:ea typeface="微软雅黑" pitchFamily="34" charset="-122"/>
              </a:rPr>
              <a:t>漫道真如</a:t>
            </a:r>
            <a:r>
              <a:rPr lang="zh-CN" altLang="en-US" sz="1000" dirty="0" smtClean="0">
                <a:latin typeface="微软雅黑" pitchFamily="34" charset="-122"/>
                <a:ea typeface="微软雅黑" pitchFamily="34" charset="-122"/>
              </a:rPr>
              <a:t>铁</a:t>
            </a:r>
            <a:r>
              <a:rPr lang="zh-CN" altLang="en-US" sz="1000" dirty="0">
                <a:latin typeface="微软雅黑" pitchFamily="34" charset="-122"/>
                <a:ea typeface="微软雅黑" pitchFamily="34" charset="-122"/>
                <a:sym typeface="微软雅黑" pitchFamily="34" charset="-122"/>
              </a:rPr>
              <a:t>，</a:t>
            </a:r>
            <a:r>
              <a:rPr lang="zh-CN" altLang="en-US" sz="1000" dirty="0" smtClean="0">
                <a:latin typeface="微软雅黑" pitchFamily="34" charset="-122"/>
                <a:ea typeface="微软雅黑" pitchFamily="34" charset="-122"/>
              </a:rPr>
              <a:t>而今</a:t>
            </a:r>
            <a:r>
              <a:rPr lang="zh-CN" altLang="en-US" sz="1000" dirty="0">
                <a:latin typeface="微软雅黑" pitchFamily="34" charset="-122"/>
                <a:ea typeface="微软雅黑" pitchFamily="34" charset="-122"/>
              </a:rPr>
              <a:t>迈步从头</a:t>
            </a:r>
            <a:r>
              <a:rPr lang="zh-CN" altLang="en-US" sz="1000" dirty="0" smtClean="0">
                <a:latin typeface="微软雅黑" pitchFamily="34" charset="-122"/>
                <a:ea typeface="微软雅黑" pitchFamily="34" charset="-122"/>
              </a:rPr>
              <a:t>越。</a:t>
            </a:r>
            <a:r>
              <a:rPr lang="en-US" altLang="zh-CN" sz="1000" dirty="0" smtClean="0">
                <a:latin typeface="微软雅黑" pitchFamily="34" charset="-122"/>
                <a:ea typeface="微软雅黑" pitchFamily="34" charset="-122"/>
              </a:rPr>
              <a:t>2016</a:t>
            </a:r>
            <a:r>
              <a:rPr lang="zh-CN" altLang="en-US" sz="1000" dirty="0" smtClean="0">
                <a:latin typeface="微软雅黑" pitchFamily="34" charset="-122"/>
                <a:ea typeface="微软雅黑" pitchFamily="34" charset="-122"/>
              </a:rPr>
              <a:t>年是公司实现产业升级、效益翻番的关键一年。站在新的起点，我们将继承和发扬过去工作中积累的先进方法，吸取不足经验，开拓进取，奋勇拼博，满怀斗志，再创辉煌！</a:t>
            </a:r>
            <a:endParaRPr lang="zh-CN" altLang="en-US" sz="1000" dirty="0">
              <a:latin typeface="微软雅黑" pitchFamily="34" charset="-122"/>
              <a:ea typeface="微软雅黑" pitchFamily="34" charset="-122"/>
            </a:endParaRPr>
          </a:p>
        </p:txBody>
      </p:sp>
      <p:grpSp>
        <p:nvGrpSpPr>
          <p:cNvPr id="19" name="组合 18"/>
          <p:cNvGrpSpPr/>
          <p:nvPr/>
        </p:nvGrpSpPr>
        <p:grpSpPr>
          <a:xfrm>
            <a:off x="4995220" y="452360"/>
            <a:ext cx="1306135" cy="1269327"/>
            <a:chOff x="4345444" y="2542859"/>
            <a:chExt cx="1810550" cy="1811205"/>
          </a:xfrm>
        </p:grpSpPr>
        <p:grpSp>
          <p:nvGrpSpPr>
            <p:cNvPr id="20" name="组合 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2" name="同心圆 2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4904043" y="1184407"/>
            <a:ext cx="349446" cy="349446"/>
            <a:chOff x="304800" y="673100"/>
            <a:chExt cx="4000500" cy="4000500"/>
          </a:xfrm>
          <a:effectLst>
            <a:outerShdw blurRad="444500" dist="254000" dir="684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30" name="组合 29"/>
          <p:cNvGrpSpPr/>
          <p:nvPr/>
        </p:nvGrpSpPr>
        <p:grpSpPr>
          <a:xfrm>
            <a:off x="6490317" y="431805"/>
            <a:ext cx="156292" cy="156292"/>
            <a:chOff x="304800" y="673100"/>
            <a:chExt cx="4000500" cy="4000500"/>
          </a:xfrm>
          <a:effectLst>
            <a:outerShdw blurRad="444500" dist="254000" dir="684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33" name="组合 32"/>
          <p:cNvGrpSpPr/>
          <p:nvPr/>
        </p:nvGrpSpPr>
        <p:grpSpPr>
          <a:xfrm>
            <a:off x="6646609" y="596353"/>
            <a:ext cx="208440" cy="208440"/>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36" name="椭圆 35"/>
          <p:cNvSpPr/>
          <p:nvPr/>
        </p:nvSpPr>
        <p:spPr>
          <a:xfrm>
            <a:off x="7794388" y="4443265"/>
            <a:ext cx="500908" cy="500908"/>
          </a:xfrm>
          <a:prstGeom prst="ellipse">
            <a:avLst/>
          </a:pr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7072061" y="4168488"/>
            <a:ext cx="274777" cy="274777"/>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13327" y="4591849"/>
            <a:ext cx="287919" cy="287919"/>
            <a:chOff x="304800" y="673100"/>
            <a:chExt cx="4000500" cy="4000500"/>
          </a:xfrm>
          <a:effectLst>
            <a:outerShdw blurRad="381000" dist="152400" dir="8100000" algn="tr" rotWithShape="0">
              <a:prstClr val="black">
                <a:alpha val="7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600348" y="4915512"/>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flipV="1">
            <a:off x="1327842" y="702934"/>
            <a:ext cx="500908" cy="500908"/>
          </a:xfrm>
          <a:prstGeom prst="ellipse">
            <a:avLst/>
          </a:prstGeom>
          <a:solidFill>
            <a:srgbClr val="FAC9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flipV="1">
            <a:off x="2809235" y="297327"/>
            <a:ext cx="274777" cy="274777"/>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flipV="1">
            <a:off x="717205" y="1022313"/>
            <a:ext cx="219777" cy="219777"/>
            <a:chOff x="304800" y="673100"/>
            <a:chExt cx="4000500" cy="4000500"/>
          </a:xfrm>
          <a:effectLst>
            <a:outerShdw blurRad="381000" dist="152400" dir="8100000" algn="tr" rotWithShape="0">
              <a:prstClr val="black">
                <a:alpha val="7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flipV="1">
            <a:off x="849463" y="356213"/>
            <a:ext cx="287919" cy="287919"/>
            <a:chOff x="304800" y="673100"/>
            <a:chExt cx="4000500" cy="4000500"/>
          </a:xfrm>
          <a:effectLst>
            <a:outerShdw blurRad="381000" dist="152400" dir="8100000" algn="tr" rotWithShape="0">
              <a:prstClr val="black">
                <a:alpha val="7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flipV="1">
            <a:off x="1945139" y="410918"/>
            <a:ext cx="408377" cy="408377"/>
            <a:chOff x="304800" y="673100"/>
            <a:chExt cx="4000500" cy="4000500"/>
          </a:xfrm>
          <a:effectLst>
            <a:outerShdw blurRad="317500" dist="1905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椭圆 73"/>
          <p:cNvSpPr/>
          <p:nvPr/>
        </p:nvSpPr>
        <p:spPr>
          <a:xfrm flipV="1">
            <a:off x="300353" y="1332333"/>
            <a:ext cx="274777" cy="274777"/>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flipV="1">
            <a:off x="2118732" y="1243876"/>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553973" y="120247"/>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7049384" y="828152"/>
            <a:ext cx="287919" cy="287919"/>
            <a:chOff x="304800" y="673100"/>
            <a:chExt cx="4000500" cy="4000500"/>
          </a:xfrm>
          <a:effectLst>
            <a:outerShdw blurRad="381000" dist="152400" dir="8100000" algn="tr" rotWithShape="0">
              <a:prstClr val="black">
                <a:alpha val="7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290" name="Picture 2" descr="http://files.colabug.com/forum/201412/10/161703tval1101vkzji3d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27635">
            <a:off x="292707" y="1794346"/>
            <a:ext cx="4814984" cy="3212907"/>
          </a:xfrm>
          <a:prstGeom prst="rect">
            <a:avLst/>
          </a:prstGeom>
          <a:noFill/>
          <a:effectLst>
            <a:innerShdw blurRad="114300">
              <a:prstClr val="black"/>
            </a:innerShdw>
          </a:effectLst>
          <a:extLst>
            <a:ext uri="{909E8E84-426E-40DD-AFC4-6F175D3DCCD1}">
              <a14:hiddenFill xmlns:a14="http://schemas.microsoft.com/office/drawing/2010/main">
                <a:solidFill>
                  <a:srgbClr val="FFFFFF"/>
                </a:solidFill>
              </a14:hiddenFill>
            </a:ext>
          </a:extLst>
        </p:spPr>
      </p:pic>
      <p:sp>
        <p:nvSpPr>
          <p:cNvPr id="80" name="椭圆 79"/>
          <p:cNvSpPr/>
          <p:nvPr/>
        </p:nvSpPr>
        <p:spPr>
          <a:xfrm flipV="1">
            <a:off x="8157907" y="1084353"/>
            <a:ext cx="274777" cy="274777"/>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7499409" y="270071"/>
            <a:ext cx="500908" cy="500908"/>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2" name="组合 81"/>
          <p:cNvGrpSpPr/>
          <p:nvPr/>
        </p:nvGrpSpPr>
        <p:grpSpPr>
          <a:xfrm>
            <a:off x="8566375" y="631564"/>
            <a:ext cx="156292" cy="156292"/>
            <a:chOff x="304800" y="673100"/>
            <a:chExt cx="4000500" cy="4000500"/>
          </a:xfrm>
          <a:effectLst>
            <a:outerShdw blurRad="444500" dist="254000" dir="684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85" name="组合 84"/>
          <p:cNvGrpSpPr/>
          <p:nvPr/>
        </p:nvGrpSpPr>
        <p:grpSpPr>
          <a:xfrm>
            <a:off x="8659450" y="309942"/>
            <a:ext cx="219777" cy="219777"/>
            <a:chOff x="304800" y="673100"/>
            <a:chExt cx="4000500" cy="4000500"/>
          </a:xfrm>
          <a:effectLst>
            <a:outerShdw blurRad="381000" dist="152400" dir="8100000" algn="tr" rotWithShape="0">
              <a:prstClr val="black">
                <a:alpha val="7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椭圆 87"/>
          <p:cNvSpPr/>
          <p:nvPr/>
        </p:nvSpPr>
        <p:spPr>
          <a:xfrm>
            <a:off x="3491880" y="1232496"/>
            <a:ext cx="254507" cy="254507"/>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9" name="组合 88"/>
          <p:cNvGrpSpPr/>
          <p:nvPr/>
        </p:nvGrpSpPr>
        <p:grpSpPr>
          <a:xfrm>
            <a:off x="5887459" y="1014180"/>
            <a:ext cx="827791" cy="79216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24"/>
          <p:cNvSpPr txBox="1"/>
          <p:nvPr/>
        </p:nvSpPr>
        <p:spPr>
          <a:xfrm>
            <a:off x="5335898" y="746130"/>
            <a:ext cx="62478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前</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6073701" y="1184407"/>
            <a:ext cx="494046" cy="461665"/>
          </a:xfrm>
          <a:prstGeom prst="rect">
            <a:avLst/>
          </a:prstGeom>
        </p:spPr>
        <p:txBody>
          <a:bodyPr wrap="none">
            <a:spAutoFit/>
          </a:bodyPr>
          <a:lstStyle/>
          <a:p>
            <a:r>
              <a:rPr lang="zh-CN" altLang="en-US" sz="2400" b="1" dirty="0">
                <a:solidFill>
                  <a:schemeClr val="bg1"/>
                </a:solidFill>
                <a:latin typeface="微软雅黑" pitchFamily="34" charset="-122"/>
                <a:ea typeface="微软雅黑" pitchFamily="34" charset="-122"/>
              </a:rPr>
              <a:t>言</a:t>
            </a:r>
          </a:p>
        </p:txBody>
      </p:sp>
    </p:spTree>
    <p:custDataLst>
      <p:tags r:id="rId1"/>
    </p:custDataLst>
    <p:extLst>
      <p:ext uri="{BB962C8B-B14F-4D97-AF65-F5344CB8AC3E}">
        <p14:creationId xmlns:p14="http://schemas.microsoft.com/office/powerpoint/2010/main" val="1690618393"/>
      </p:ext>
    </p:extLst>
  </p:cSld>
  <p:clrMapOvr>
    <a:masterClrMapping/>
  </p:clrMapOvr>
  <mc:AlternateContent xmlns:mc="http://schemas.openxmlformats.org/markup-compatibility/2006" xmlns:p14="http://schemas.microsoft.com/office/powerpoint/2010/main">
    <mc:Choice Requires="p14">
      <p:transition spd="slow" p14:dur="1400" advTm="11019">
        <p14:doors dir="vert"/>
      </p:transition>
    </mc:Choice>
    <mc:Fallback xmlns="">
      <p:transition spd="slow" advTm="1101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5000">
                                          <p:cBhvr additive="base">
                                            <p:cTn id="7" dur="2000" fill="hold"/>
                                            <p:tgtEl>
                                              <p:spTgt spid="27"/>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14:bounceEnd="55000">
                                          <p:cBhvr additive="base">
                                            <p:cTn id="11" dur="2000" fill="hold"/>
                                            <p:tgtEl>
                                              <p:spTgt spid="30"/>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14:presetBounceEnd="55000">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14:bounceEnd="55000">
                                          <p:cBhvr additive="base">
                                            <p:cTn id="15" dur="20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16" dur="200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grpId="0"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40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53" presetClass="entr" presetSubtype="16" fill="hold" nodeType="withEffect">
                                      <p:stCondLst>
                                        <p:cond delay="2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53" presetClass="entr" presetSubtype="16" fill="hold" nodeType="withEffect">
                                      <p:stCondLst>
                                        <p:cond delay="400"/>
                                      </p:stCondLst>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childTnLst>
                              </p:cTn>
                            </p:par>
                            <p:par>
                              <p:cTn id="53" fill="hold">
                                <p:stCondLst>
                                  <p:cond delay="2900"/>
                                </p:stCondLst>
                                <p:childTnLst>
                                  <p:par>
                                    <p:cTn id="54" presetID="53" presetClass="entr" presetSubtype="16"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par>
                                    <p:cTn id="64" presetID="53" presetClass="entr" presetSubtype="16" fill="hold" nodeType="withEffect">
                                      <p:stCondLst>
                                        <p:cond delay="40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Effect transition="in" filter="fade">
                                          <p:cBhvr>
                                            <p:cTn id="68" dur="500"/>
                                            <p:tgtEl>
                                              <p:spTgt spid="65"/>
                                            </p:tgtEl>
                                          </p:cBhvr>
                                        </p:animEffect>
                                      </p:childTnLst>
                                    </p:cTn>
                                  </p:par>
                                  <p:par>
                                    <p:cTn id="69" presetID="53" presetClass="entr" presetSubtype="16" fill="hold"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nodeType="withEffect">
                                      <p:stCondLst>
                                        <p:cond delay="400"/>
                                      </p:stCondLst>
                                      <p:childTnLst>
                                        <p:set>
                                          <p:cBhvr>
                                            <p:cTn id="75" dur="1" fill="hold">
                                              <p:stCondLst>
                                                <p:cond delay="0"/>
                                              </p:stCondLst>
                                            </p:cTn>
                                            <p:tgtEl>
                                              <p:spTgt spid="71"/>
                                            </p:tgtEl>
                                            <p:attrNameLst>
                                              <p:attrName>style.visibility</p:attrName>
                                            </p:attrNameLst>
                                          </p:cBhvr>
                                          <p:to>
                                            <p:strVal val="visible"/>
                                          </p:to>
                                        </p:set>
                                        <p:anim calcmode="lin" valueType="num">
                                          <p:cBhvr>
                                            <p:cTn id="76" dur="500" fill="hold"/>
                                            <p:tgtEl>
                                              <p:spTgt spid="71"/>
                                            </p:tgtEl>
                                            <p:attrNameLst>
                                              <p:attrName>ppt_w</p:attrName>
                                            </p:attrNameLst>
                                          </p:cBhvr>
                                          <p:tavLst>
                                            <p:tav tm="0">
                                              <p:val>
                                                <p:fltVal val="0"/>
                                              </p:val>
                                            </p:tav>
                                            <p:tav tm="100000">
                                              <p:val>
                                                <p:strVal val="#ppt_w"/>
                                              </p:val>
                                            </p:tav>
                                          </p:tavLst>
                                        </p:anim>
                                        <p:anim calcmode="lin" valueType="num">
                                          <p:cBhvr>
                                            <p:cTn id="77" dur="500" fill="hold"/>
                                            <p:tgtEl>
                                              <p:spTgt spid="71"/>
                                            </p:tgtEl>
                                            <p:attrNameLst>
                                              <p:attrName>ppt_h</p:attrName>
                                            </p:attrNameLst>
                                          </p:cBhvr>
                                          <p:tavLst>
                                            <p:tav tm="0">
                                              <p:val>
                                                <p:fltVal val="0"/>
                                              </p:val>
                                            </p:tav>
                                            <p:tav tm="100000">
                                              <p:val>
                                                <p:strVal val="#ppt_h"/>
                                              </p:val>
                                            </p:tav>
                                          </p:tavLst>
                                        </p:anim>
                                        <p:animEffect transition="in" filter="fade">
                                          <p:cBhvr>
                                            <p:cTn id="78" dur="500"/>
                                            <p:tgtEl>
                                              <p:spTgt spid="71"/>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4"/>
                                            </p:tgtEl>
                                            <p:attrNameLst>
                                              <p:attrName>style.visibility</p:attrName>
                                            </p:attrNameLst>
                                          </p:cBhvr>
                                          <p:to>
                                            <p:strVal val="visible"/>
                                          </p:to>
                                        </p:set>
                                        <p:anim calcmode="lin" valueType="num">
                                          <p:cBhvr>
                                            <p:cTn id="81" dur="500" fill="hold"/>
                                            <p:tgtEl>
                                              <p:spTgt spid="74"/>
                                            </p:tgtEl>
                                            <p:attrNameLst>
                                              <p:attrName>ppt_w</p:attrName>
                                            </p:attrNameLst>
                                          </p:cBhvr>
                                          <p:tavLst>
                                            <p:tav tm="0">
                                              <p:val>
                                                <p:fltVal val="0"/>
                                              </p:val>
                                            </p:tav>
                                            <p:tav tm="100000">
                                              <p:val>
                                                <p:strVal val="#ppt_w"/>
                                              </p:val>
                                            </p:tav>
                                          </p:tavLst>
                                        </p:anim>
                                        <p:anim calcmode="lin" valueType="num">
                                          <p:cBhvr>
                                            <p:cTn id="82" dur="500" fill="hold"/>
                                            <p:tgtEl>
                                              <p:spTgt spid="74"/>
                                            </p:tgtEl>
                                            <p:attrNameLst>
                                              <p:attrName>ppt_h</p:attrName>
                                            </p:attrNameLst>
                                          </p:cBhvr>
                                          <p:tavLst>
                                            <p:tav tm="0">
                                              <p:val>
                                                <p:fltVal val="0"/>
                                              </p:val>
                                            </p:tav>
                                            <p:tav tm="100000">
                                              <p:val>
                                                <p:strVal val="#ppt_h"/>
                                              </p:val>
                                            </p:tav>
                                          </p:tavLst>
                                        </p:anim>
                                        <p:animEffect transition="in" filter="fade">
                                          <p:cBhvr>
                                            <p:cTn id="83" dur="500"/>
                                            <p:tgtEl>
                                              <p:spTgt spid="74"/>
                                            </p:tgtEl>
                                          </p:cBhvr>
                                        </p:animEffect>
                                      </p:childTnLst>
                                    </p:cTn>
                                  </p:par>
                                  <p:par>
                                    <p:cTn id="84" presetID="2" presetClass="entr" presetSubtype="1" accel="35000" fill="hold" nodeType="withEffect" p14:presetBounceEnd="55000">
                                      <p:stCondLst>
                                        <p:cond delay="400"/>
                                      </p:stCondLst>
                                      <p:childTnLst>
                                        <p:set>
                                          <p:cBhvr>
                                            <p:cTn id="85" dur="1" fill="hold">
                                              <p:stCondLst>
                                                <p:cond delay="0"/>
                                              </p:stCondLst>
                                            </p:cTn>
                                            <p:tgtEl>
                                              <p:spTgt spid="19"/>
                                            </p:tgtEl>
                                            <p:attrNameLst>
                                              <p:attrName>style.visibility</p:attrName>
                                            </p:attrNameLst>
                                          </p:cBhvr>
                                          <p:to>
                                            <p:strVal val="visible"/>
                                          </p:to>
                                        </p:set>
                                        <p:anim calcmode="lin" valueType="num" p14:bounceEnd="55000">
                                          <p:cBhvr additive="base">
                                            <p:cTn id="86" dur="2000" fill="hold"/>
                                            <p:tgtEl>
                                              <p:spTgt spid="19"/>
                                            </p:tgtEl>
                                            <p:attrNameLst>
                                              <p:attrName>ppt_x</p:attrName>
                                            </p:attrNameLst>
                                          </p:cBhvr>
                                          <p:tavLst>
                                            <p:tav tm="0">
                                              <p:val>
                                                <p:strVal val="#ppt_x"/>
                                              </p:val>
                                            </p:tav>
                                            <p:tav tm="100000">
                                              <p:val>
                                                <p:strVal val="#ppt_x"/>
                                              </p:val>
                                            </p:tav>
                                          </p:tavLst>
                                        </p:anim>
                                        <p:anim calcmode="lin" valueType="num" p14:bounceEnd="55000">
                                          <p:cBhvr additive="base">
                                            <p:cTn id="87" dur="2000" fill="hold"/>
                                            <p:tgtEl>
                                              <p:spTgt spid="19"/>
                                            </p:tgtEl>
                                            <p:attrNameLst>
                                              <p:attrName>ppt_y</p:attrName>
                                            </p:attrNameLst>
                                          </p:cBhvr>
                                          <p:tavLst>
                                            <p:tav tm="0">
                                              <p:val>
                                                <p:strVal val="0-#ppt_h/2"/>
                                              </p:val>
                                            </p:tav>
                                            <p:tav tm="100000">
                                              <p:val>
                                                <p:strVal val="#ppt_y"/>
                                              </p:val>
                                            </p:tav>
                                          </p:tavLst>
                                        </p:anim>
                                      </p:childTnLst>
                                    </p:cTn>
                                  </p:par>
                                  <p:par>
                                    <p:cTn id="88" presetID="2" presetClass="entr" presetSubtype="1" accel="35000" fill="hold" nodeType="withEffect" p14:presetBounceEnd="55000">
                                      <p:stCondLst>
                                        <p:cond delay="1000"/>
                                      </p:stCondLst>
                                      <p:childTnLst>
                                        <p:set>
                                          <p:cBhvr>
                                            <p:cTn id="89" dur="1" fill="hold">
                                              <p:stCondLst>
                                                <p:cond delay="0"/>
                                              </p:stCondLst>
                                            </p:cTn>
                                            <p:tgtEl>
                                              <p:spTgt spid="89"/>
                                            </p:tgtEl>
                                            <p:attrNameLst>
                                              <p:attrName>style.visibility</p:attrName>
                                            </p:attrNameLst>
                                          </p:cBhvr>
                                          <p:to>
                                            <p:strVal val="visible"/>
                                          </p:to>
                                        </p:set>
                                        <p:anim calcmode="lin" valueType="num" p14:bounceEnd="55000">
                                          <p:cBhvr additive="base">
                                            <p:cTn id="90" dur="2000" fill="hold"/>
                                            <p:tgtEl>
                                              <p:spTgt spid="89"/>
                                            </p:tgtEl>
                                            <p:attrNameLst>
                                              <p:attrName>ppt_x</p:attrName>
                                            </p:attrNameLst>
                                          </p:cBhvr>
                                          <p:tavLst>
                                            <p:tav tm="0">
                                              <p:val>
                                                <p:strVal val="#ppt_x"/>
                                              </p:val>
                                            </p:tav>
                                            <p:tav tm="100000">
                                              <p:val>
                                                <p:strVal val="#ppt_x"/>
                                              </p:val>
                                            </p:tav>
                                          </p:tavLst>
                                        </p:anim>
                                        <p:anim calcmode="lin" valueType="num" p14:bounceEnd="55000">
                                          <p:cBhvr additive="base">
                                            <p:cTn id="91" dur="2000" fill="hold"/>
                                            <p:tgtEl>
                                              <p:spTgt spid="89"/>
                                            </p:tgtEl>
                                            <p:attrNameLst>
                                              <p:attrName>ppt_y</p:attrName>
                                            </p:attrNameLst>
                                          </p:cBhvr>
                                          <p:tavLst>
                                            <p:tav tm="0">
                                              <p:val>
                                                <p:strVal val="0-#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fade">
                                          <p:cBhvr>
                                            <p:cTn id="99" dur="500"/>
                                            <p:tgtEl>
                                              <p:spTgt spid="2"/>
                                            </p:tgtEl>
                                          </p:cBhvr>
                                        </p:animEffect>
                                      </p:childTnLst>
                                    </p:cTn>
                                  </p:par>
                                </p:childTnLst>
                              </p:cTn>
                            </p:par>
                          </p:childTnLst>
                        </p:cTn>
                      </p:par>
                      <p:par>
                        <p:cTn id="100" fill="hold">
                          <p:stCondLst>
                            <p:cond delay="indefinite"/>
                          </p:stCondLst>
                          <p:childTnLst>
                            <p:par>
                              <p:cTn id="101" fill="hold">
                                <p:stCondLst>
                                  <p:cond delay="0"/>
                                </p:stCondLst>
                                <p:childTnLst>
                                  <p:par>
                                    <p:cTn id="102" presetID="21" presetClass="entr" presetSubtype="1" fill="hold" nodeType="clickEffect">
                                      <p:stCondLst>
                                        <p:cond delay="0"/>
                                      </p:stCondLst>
                                      <p:childTnLst>
                                        <p:set>
                                          <p:cBhvr>
                                            <p:cTn id="103" dur="1" fill="hold">
                                              <p:stCondLst>
                                                <p:cond delay="0"/>
                                              </p:stCondLst>
                                            </p:cTn>
                                            <p:tgtEl>
                                              <p:spTgt spid="12290"/>
                                            </p:tgtEl>
                                            <p:attrNameLst>
                                              <p:attrName>style.visibility</p:attrName>
                                            </p:attrNameLst>
                                          </p:cBhvr>
                                          <p:to>
                                            <p:strVal val="visible"/>
                                          </p:to>
                                        </p:set>
                                        <p:animEffect transition="in" filter="wheel(1)">
                                          <p:cBhvr>
                                            <p:cTn id="104" dur="2000"/>
                                            <p:tgtEl>
                                              <p:spTgt spid="12290"/>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6"/>
                                            </p:tgtEl>
                                            <p:attrNameLst>
                                              <p:attrName>style.visibility</p:attrName>
                                            </p:attrNameLst>
                                          </p:cBhvr>
                                          <p:to>
                                            <p:strVal val="visible"/>
                                          </p:to>
                                        </p:set>
                                        <p:anim calcmode="lin" valueType="num">
                                          <p:cBhvr>
                                            <p:cTn id="112" dur="500" fill="hold"/>
                                            <p:tgtEl>
                                              <p:spTgt spid="76"/>
                                            </p:tgtEl>
                                            <p:attrNameLst>
                                              <p:attrName>ppt_w</p:attrName>
                                            </p:attrNameLst>
                                          </p:cBhvr>
                                          <p:tavLst>
                                            <p:tav tm="0">
                                              <p:val>
                                                <p:fltVal val="0"/>
                                              </p:val>
                                            </p:tav>
                                            <p:tav tm="100000">
                                              <p:val>
                                                <p:strVal val="#ppt_w"/>
                                              </p:val>
                                            </p:tav>
                                          </p:tavLst>
                                        </p:anim>
                                        <p:anim calcmode="lin" valueType="num">
                                          <p:cBhvr>
                                            <p:cTn id="113" dur="500" fill="hold"/>
                                            <p:tgtEl>
                                              <p:spTgt spid="76"/>
                                            </p:tgtEl>
                                            <p:attrNameLst>
                                              <p:attrName>ppt_h</p:attrName>
                                            </p:attrNameLst>
                                          </p:cBhvr>
                                          <p:tavLst>
                                            <p:tav tm="0">
                                              <p:val>
                                                <p:fltVal val="0"/>
                                              </p:val>
                                            </p:tav>
                                            <p:tav tm="100000">
                                              <p:val>
                                                <p:strVal val="#ppt_h"/>
                                              </p:val>
                                            </p:tav>
                                          </p:tavLst>
                                        </p:anim>
                                        <p:animEffect transition="in" filter="fade">
                                          <p:cBhvr>
                                            <p:cTn id="114" dur="500"/>
                                            <p:tgtEl>
                                              <p:spTgt spid="76"/>
                                            </p:tgtEl>
                                          </p:cBhvr>
                                        </p:animEffect>
                                      </p:childTnLst>
                                    </p:cTn>
                                  </p:par>
                                  <p:par>
                                    <p:cTn id="115" presetID="53" presetClass="entr" presetSubtype="16" fill="hold" nodeType="withEffect">
                                      <p:stCondLst>
                                        <p:cond delay="200"/>
                                      </p:stCondLst>
                                      <p:childTnLst>
                                        <p:set>
                                          <p:cBhvr>
                                            <p:cTn id="116" dur="1" fill="hold">
                                              <p:stCondLst>
                                                <p:cond delay="0"/>
                                              </p:stCondLst>
                                            </p:cTn>
                                            <p:tgtEl>
                                              <p:spTgt spid="77"/>
                                            </p:tgtEl>
                                            <p:attrNameLst>
                                              <p:attrName>style.visibility</p:attrName>
                                            </p:attrNameLst>
                                          </p:cBhvr>
                                          <p:to>
                                            <p:strVal val="visible"/>
                                          </p:to>
                                        </p:set>
                                        <p:anim calcmode="lin" valueType="num">
                                          <p:cBhvr>
                                            <p:cTn id="117" dur="500" fill="hold"/>
                                            <p:tgtEl>
                                              <p:spTgt spid="77"/>
                                            </p:tgtEl>
                                            <p:attrNameLst>
                                              <p:attrName>ppt_w</p:attrName>
                                            </p:attrNameLst>
                                          </p:cBhvr>
                                          <p:tavLst>
                                            <p:tav tm="0">
                                              <p:val>
                                                <p:fltVal val="0"/>
                                              </p:val>
                                            </p:tav>
                                            <p:tav tm="100000">
                                              <p:val>
                                                <p:strVal val="#ppt_w"/>
                                              </p:val>
                                            </p:tav>
                                          </p:tavLst>
                                        </p:anim>
                                        <p:anim calcmode="lin" valueType="num">
                                          <p:cBhvr>
                                            <p:cTn id="118" dur="500" fill="hold"/>
                                            <p:tgtEl>
                                              <p:spTgt spid="77"/>
                                            </p:tgtEl>
                                            <p:attrNameLst>
                                              <p:attrName>ppt_h</p:attrName>
                                            </p:attrNameLst>
                                          </p:cBhvr>
                                          <p:tavLst>
                                            <p:tav tm="0">
                                              <p:val>
                                                <p:fltVal val="0"/>
                                              </p:val>
                                            </p:tav>
                                            <p:tav tm="100000">
                                              <p:val>
                                                <p:strVal val="#ppt_h"/>
                                              </p:val>
                                            </p:tav>
                                          </p:tavLst>
                                        </p:anim>
                                        <p:animEffect transition="in" filter="fade">
                                          <p:cBhvr>
                                            <p:cTn id="119" dur="500"/>
                                            <p:tgtEl>
                                              <p:spTgt spid="77"/>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1500"/>
                                            <p:tgtEl>
                                              <p:spTgt spid="16"/>
                                            </p:tgtEl>
                                          </p:cBhvr>
                                        </p:animEffect>
                                        <p:anim calcmode="lin" valueType="num">
                                          <p:cBhvr>
                                            <p:cTn id="125" dur="1500" fill="hold"/>
                                            <p:tgtEl>
                                              <p:spTgt spid="16"/>
                                            </p:tgtEl>
                                            <p:attrNameLst>
                                              <p:attrName>ppt_x</p:attrName>
                                            </p:attrNameLst>
                                          </p:cBhvr>
                                          <p:tavLst>
                                            <p:tav tm="0">
                                              <p:val>
                                                <p:strVal val="#ppt_x"/>
                                              </p:val>
                                            </p:tav>
                                            <p:tav tm="100000">
                                              <p:val>
                                                <p:strVal val="#ppt_x"/>
                                              </p:val>
                                            </p:tav>
                                          </p:tavLst>
                                        </p:anim>
                                        <p:anim calcmode="lin" valueType="num">
                                          <p:cBhvr>
                                            <p:cTn id="126" dur="1500" fill="hold"/>
                                            <p:tgtEl>
                                              <p:spTgt spid="16"/>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400"/>
                                      </p:stCondLst>
                                      <p:childTnLst>
                                        <p:set>
                                          <p:cBhvr>
                                            <p:cTn id="128" dur="1" fill="hold">
                                              <p:stCondLst>
                                                <p:cond delay="0"/>
                                              </p:stCondLst>
                                            </p:cTn>
                                            <p:tgtEl>
                                              <p:spTgt spid="80"/>
                                            </p:tgtEl>
                                            <p:attrNameLst>
                                              <p:attrName>style.visibility</p:attrName>
                                            </p:attrNameLst>
                                          </p:cBhvr>
                                          <p:to>
                                            <p:strVal val="visible"/>
                                          </p:to>
                                        </p:set>
                                        <p:anim calcmode="lin" valueType="num">
                                          <p:cBhvr>
                                            <p:cTn id="129" dur="500" fill="hold"/>
                                            <p:tgtEl>
                                              <p:spTgt spid="80"/>
                                            </p:tgtEl>
                                            <p:attrNameLst>
                                              <p:attrName>ppt_w</p:attrName>
                                            </p:attrNameLst>
                                          </p:cBhvr>
                                          <p:tavLst>
                                            <p:tav tm="0">
                                              <p:val>
                                                <p:fltVal val="0"/>
                                              </p:val>
                                            </p:tav>
                                            <p:tav tm="100000">
                                              <p:val>
                                                <p:strVal val="#ppt_w"/>
                                              </p:val>
                                            </p:tav>
                                          </p:tavLst>
                                        </p:anim>
                                        <p:anim calcmode="lin" valueType="num">
                                          <p:cBhvr>
                                            <p:cTn id="130" dur="500" fill="hold"/>
                                            <p:tgtEl>
                                              <p:spTgt spid="80"/>
                                            </p:tgtEl>
                                            <p:attrNameLst>
                                              <p:attrName>ppt_h</p:attrName>
                                            </p:attrNameLst>
                                          </p:cBhvr>
                                          <p:tavLst>
                                            <p:tav tm="0">
                                              <p:val>
                                                <p:fltVal val="0"/>
                                              </p:val>
                                            </p:tav>
                                            <p:tav tm="100000">
                                              <p:val>
                                                <p:strVal val="#ppt_h"/>
                                              </p:val>
                                            </p:tav>
                                          </p:tavLst>
                                        </p:anim>
                                        <p:animEffect transition="in" filter="fade">
                                          <p:cBhvr>
                                            <p:cTn id="131" dur="500"/>
                                            <p:tgtEl>
                                              <p:spTgt spid="80"/>
                                            </p:tgtEl>
                                          </p:cBhvr>
                                        </p:animEffect>
                                      </p:childTnLst>
                                    </p:cTn>
                                  </p:par>
                                </p:childTnLst>
                              </p:cTn>
                            </p:par>
                            <p:par>
                              <p:cTn id="132" fill="hold">
                                <p:stCondLst>
                                  <p:cond delay="1500"/>
                                </p:stCondLst>
                                <p:childTnLst>
                                  <p:par>
                                    <p:cTn id="133" presetID="53" presetClass="entr" presetSubtype="16" fill="hold" grpId="0" nodeType="afterEffect">
                                      <p:stCondLst>
                                        <p:cond delay="0"/>
                                      </p:stCondLst>
                                      <p:childTnLst>
                                        <p:set>
                                          <p:cBhvr>
                                            <p:cTn id="134" dur="1" fill="hold">
                                              <p:stCondLst>
                                                <p:cond delay="0"/>
                                              </p:stCondLst>
                                            </p:cTn>
                                            <p:tgtEl>
                                              <p:spTgt spid="81"/>
                                            </p:tgtEl>
                                            <p:attrNameLst>
                                              <p:attrName>style.visibility</p:attrName>
                                            </p:attrNameLst>
                                          </p:cBhvr>
                                          <p:to>
                                            <p:strVal val="visible"/>
                                          </p:to>
                                        </p:set>
                                        <p:anim calcmode="lin" valueType="num">
                                          <p:cBhvr>
                                            <p:cTn id="135" dur="500" fill="hold"/>
                                            <p:tgtEl>
                                              <p:spTgt spid="81"/>
                                            </p:tgtEl>
                                            <p:attrNameLst>
                                              <p:attrName>ppt_w</p:attrName>
                                            </p:attrNameLst>
                                          </p:cBhvr>
                                          <p:tavLst>
                                            <p:tav tm="0">
                                              <p:val>
                                                <p:fltVal val="0"/>
                                              </p:val>
                                            </p:tav>
                                            <p:tav tm="100000">
                                              <p:val>
                                                <p:strVal val="#ppt_w"/>
                                              </p:val>
                                            </p:tav>
                                          </p:tavLst>
                                        </p:anim>
                                        <p:anim calcmode="lin" valueType="num">
                                          <p:cBhvr>
                                            <p:cTn id="136" dur="500" fill="hold"/>
                                            <p:tgtEl>
                                              <p:spTgt spid="81"/>
                                            </p:tgtEl>
                                            <p:attrNameLst>
                                              <p:attrName>ppt_h</p:attrName>
                                            </p:attrNameLst>
                                          </p:cBhvr>
                                          <p:tavLst>
                                            <p:tav tm="0">
                                              <p:val>
                                                <p:fltVal val="0"/>
                                              </p:val>
                                            </p:tav>
                                            <p:tav tm="100000">
                                              <p:val>
                                                <p:strVal val="#ppt_h"/>
                                              </p:val>
                                            </p:tav>
                                          </p:tavLst>
                                        </p:anim>
                                        <p:animEffect transition="in" filter="fade">
                                          <p:cBhvr>
                                            <p:cTn id="137" dur="500"/>
                                            <p:tgtEl>
                                              <p:spTgt spid="81"/>
                                            </p:tgtEl>
                                          </p:cBhvr>
                                        </p:animEffect>
                                      </p:childTnLst>
                                    </p:cTn>
                                  </p:par>
                                  <p:par>
                                    <p:cTn id="138" presetID="2" presetClass="entr" presetSubtype="2" accel="35000" fill="hold" nodeType="withEffect" p14:presetBounceEnd="55000">
                                      <p:stCondLst>
                                        <p:cond delay="0"/>
                                      </p:stCondLst>
                                      <p:childTnLst>
                                        <p:set>
                                          <p:cBhvr>
                                            <p:cTn id="139" dur="1" fill="hold">
                                              <p:stCondLst>
                                                <p:cond delay="0"/>
                                              </p:stCondLst>
                                            </p:cTn>
                                            <p:tgtEl>
                                              <p:spTgt spid="82"/>
                                            </p:tgtEl>
                                            <p:attrNameLst>
                                              <p:attrName>style.visibility</p:attrName>
                                            </p:attrNameLst>
                                          </p:cBhvr>
                                          <p:to>
                                            <p:strVal val="visible"/>
                                          </p:to>
                                        </p:set>
                                        <p:anim calcmode="lin" valueType="num" p14:bounceEnd="55000">
                                          <p:cBhvr additive="base">
                                            <p:cTn id="140" dur="2000" fill="hold"/>
                                            <p:tgtEl>
                                              <p:spTgt spid="82"/>
                                            </p:tgtEl>
                                            <p:attrNameLst>
                                              <p:attrName>ppt_x</p:attrName>
                                            </p:attrNameLst>
                                          </p:cBhvr>
                                          <p:tavLst>
                                            <p:tav tm="0">
                                              <p:val>
                                                <p:strVal val="1+#ppt_w/2"/>
                                              </p:val>
                                            </p:tav>
                                            <p:tav tm="100000">
                                              <p:val>
                                                <p:strVal val="#ppt_x"/>
                                              </p:val>
                                            </p:tav>
                                          </p:tavLst>
                                        </p:anim>
                                        <p:anim calcmode="lin" valueType="num" p14:bounceEnd="55000">
                                          <p:cBhvr additive="base">
                                            <p:cTn id="141" dur="2000" fill="hold"/>
                                            <p:tgtEl>
                                              <p:spTgt spid="82"/>
                                            </p:tgtEl>
                                            <p:attrNameLst>
                                              <p:attrName>ppt_y</p:attrName>
                                            </p:attrNameLst>
                                          </p:cBhvr>
                                          <p:tavLst>
                                            <p:tav tm="0">
                                              <p:val>
                                                <p:strVal val="#ppt_y"/>
                                              </p:val>
                                            </p:tav>
                                            <p:tav tm="100000">
                                              <p:val>
                                                <p:strVal val="#ppt_y"/>
                                              </p:val>
                                            </p:tav>
                                          </p:tavLst>
                                        </p:anim>
                                      </p:childTnLst>
                                    </p:cTn>
                                  </p:par>
                                  <p:par>
                                    <p:cTn id="142" presetID="53" presetClass="entr" presetSubtype="16" fill="hold" nodeType="withEffect">
                                      <p:stCondLst>
                                        <p:cond delay="400"/>
                                      </p:stCondLst>
                                      <p:childTnLst>
                                        <p:set>
                                          <p:cBhvr>
                                            <p:cTn id="143" dur="1" fill="hold">
                                              <p:stCondLst>
                                                <p:cond delay="0"/>
                                              </p:stCondLst>
                                            </p:cTn>
                                            <p:tgtEl>
                                              <p:spTgt spid="85"/>
                                            </p:tgtEl>
                                            <p:attrNameLst>
                                              <p:attrName>style.visibility</p:attrName>
                                            </p:attrNameLst>
                                          </p:cBhvr>
                                          <p:to>
                                            <p:strVal val="visible"/>
                                          </p:to>
                                        </p:set>
                                        <p:anim calcmode="lin" valueType="num">
                                          <p:cBhvr>
                                            <p:cTn id="144" dur="500" fill="hold"/>
                                            <p:tgtEl>
                                              <p:spTgt spid="85"/>
                                            </p:tgtEl>
                                            <p:attrNameLst>
                                              <p:attrName>ppt_w</p:attrName>
                                            </p:attrNameLst>
                                          </p:cBhvr>
                                          <p:tavLst>
                                            <p:tav tm="0">
                                              <p:val>
                                                <p:fltVal val="0"/>
                                              </p:val>
                                            </p:tav>
                                            <p:tav tm="100000">
                                              <p:val>
                                                <p:strVal val="#ppt_w"/>
                                              </p:val>
                                            </p:tav>
                                          </p:tavLst>
                                        </p:anim>
                                        <p:anim calcmode="lin" valueType="num">
                                          <p:cBhvr>
                                            <p:cTn id="145" dur="500" fill="hold"/>
                                            <p:tgtEl>
                                              <p:spTgt spid="85"/>
                                            </p:tgtEl>
                                            <p:attrNameLst>
                                              <p:attrName>ppt_h</p:attrName>
                                            </p:attrNameLst>
                                          </p:cBhvr>
                                          <p:tavLst>
                                            <p:tav tm="0">
                                              <p:val>
                                                <p:fltVal val="0"/>
                                              </p:val>
                                            </p:tav>
                                            <p:tav tm="100000">
                                              <p:val>
                                                <p:strVal val="#ppt_h"/>
                                              </p:val>
                                            </p:tav>
                                          </p:tavLst>
                                        </p:anim>
                                        <p:animEffect transition="in" filter="fade">
                                          <p:cBhvr>
                                            <p:cTn id="146" dur="500"/>
                                            <p:tgtEl>
                                              <p:spTgt spid="85"/>
                                            </p:tgtEl>
                                          </p:cBhvr>
                                        </p:animEffect>
                                      </p:childTnLst>
                                    </p:cTn>
                                  </p:par>
                                </p:childTnLst>
                              </p:cTn>
                            </p:par>
                            <p:par>
                              <p:cTn id="147" fill="hold">
                                <p:stCondLst>
                                  <p:cond delay="3500"/>
                                </p:stCondLst>
                                <p:childTnLst>
                                  <p:par>
                                    <p:cTn id="148" presetID="53" presetClass="entr" presetSubtype="16" fill="hold" grpId="0" nodeType="afterEffect">
                                      <p:stCondLst>
                                        <p:cond delay="0"/>
                                      </p:stCondLst>
                                      <p:childTnLst>
                                        <p:set>
                                          <p:cBhvr>
                                            <p:cTn id="149" dur="1" fill="hold">
                                              <p:stCondLst>
                                                <p:cond delay="0"/>
                                              </p:stCondLst>
                                            </p:cTn>
                                            <p:tgtEl>
                                              <p:spTgt spid="88"/>
                                            </p:tgtEl>
                                            <p:attrNameLst>
                                              <p:attrName>style.visibility</p:attrName>
                                            </p:attrNameLst>
                                          </p:cBhvr>
                                          <p:to>
                                            <p:strVal val="visible"/>
                                          </p:to>
                                        </p:set>
                                        <p:anim calcmode="lin" valueType="num">
                                          <p:cBhvr>
                                            <p:cTn id="150" dur="500" fill="hold"/>
                                            <p:tgtEl>
                                              <p:spTgt spid="88"/>
                                            </p:tgtEl>
                                            <p:attrNameLst>
                                              <p:attrName>ppt_w</p:attrName>
                                            </p:attrNameLst>
                                          </p:cBhvr>
                                          <p:tavLst>
                                            <p:tav tm="0">
                                              <p:val>
                                                <p:fltVal val="0"/>
                                              </p:val>
                                            </p:tav>
                                            <p:tav tm="100000">
                                              <p:val>
                                                <p:strVal val="#ppt_w"/>
                                              </p:val>
                                            </p:tav>
                                          </p:tavLst>
                                        </p:anim>
                                        <p:anim calcmode="lin" valueType="num">
                                          <p:cBhvr>
                                            <p:cTn id="151" dur="500" fill="hold"/>
                                            <p:tgtEl>
                                              <p:spTgt spid="88"/>
                                            </p:tgtEl>
                                            <p:attrNameLst>
                                              <p:attrName>ppt_h</p:attrName>
                                            </p:attrNameLst>
                                          </p:cBhvr>
                                          <p:tavLst>
                                            <p:tav tm="0">
                                              <p:val>
                                                <p:fltVal val="0"/>
                                              </p:val>
                                            </p:tav>
                                            <p:tav tm="100000">
                                              <p:val>
                                                <p:strVal val="#ppt_h"/>
                                              </p:val>
                                            </p:tav>
                                          </p:tavLst>
                                        </p:anim>
                                        <p:animEffect transition="in" filter="fade">
                                          <p:cBhvr>
                                            <p:cTn id="15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6" grpId="0" animBg="1"/>
          <p:bldP spid="37" grpId="0" animBg="1"/>
          <p:bldP spid="47" grpId="0" animBg="1"/>
          <p:bldP spid="52" grpId="0" animBg="1"/>
          <p:bldP spid="53" grpId="0" animBg="1"/>
          <p:bldP spid="54" grpId="0" animBg="1"/>
          <p:bldP spid="74" grpId="0" animBg="1"/>
          <p:bldP spid="75" grpId="0" animBg="1"/>
          <p:bldP spid="76" grpId="0" animBg="1"/>
          <p:bldP spid="80" grpId="0" animBg="1"/>
          <p:bldP spid="81" grpId="0" animBg="1"/>
          <p:bldP spid="88" grpId="0" animBg="1"/>
          <p:bldP spid="25"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000" fill="hold"/>
                                            <p:tgtEl>
                                              <p:spTgt spid="27"/>
                                            </p:tgtEl>
                                            <p:attrNameLst>
                                              <p:attrName>ppt_x</p:attrName>
                                            </p:attrNameLst>
                                          </p:cBhvr>
                                          <p:tavLst>
                                            <p:tav tm="0">
                                              <p:val>
                                                <p:strVal val="1+#ppt_w/2"/>
                                              </p:val>
                                            </p:tav>
                                            <p:tav tm="100000">
                                              <p:val>
                                                <p:strVal val="#ppt_x"/>
                                              </p:val>
                                            </p:tav>
                                          </p:tavLst>
                                        </p:anim>
                                        <p:anim calcmode="lin" valueType="num">
                                          <p:cBhvr additive="base">
                                            <p:cTn id="8" dur="2000" fill="hold"/>
                                            <p:tgtEl>
                                              <p:spTgt spid="27"/>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2000" fill="hold"/>
                                            <p:tgtEl>
                                              <p:spTgt spid="30"/>
                                            </p:tgtEl>
                                            <p:attrNameLst>
                                              <p:attrName>ppt_x</p:attrName>
                                            </p:attrNameLst>
                                          </p:cBhvr>
                                          <p:tavLst>
                                            <p:tav tm="0">
                                              <p:val>
                                                <p:strVal val="1+#ppt_w/2"/>
                                              </p:val>
                                            </p:tav>
                                            <p:tav tm="100000">
                                              <p:val>
                                                <p:strVal val="#ppt_x"/>
                                              </p:val>
                                            </p:tav>
                                          </p:tavLst>
                                        </p:anim>
                                        <p:anim calcmode="lin" valueType="num">
                                          <p:cBhvr additive="base">
                                            <p:cTn id="12" dur="2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2000" fill="hold"/>
                                            <p:tgtEl>
                                              <p:spTgt spid="33"/>
                                            </p:tgtEl>
                                            <p:attrNameLst>
                                              <p:attrName>ppt_x</p:attrName>
                                            </p:attrNameLst>
                                          </p:cBhvr>
                                          <p:tavLst>
                                            <p:tav tm="0">
                                              <p:val>
                                                <p:strVal val="1+#ppt_w/2"/>
                                              </p:val>
                                            </p:tav>
                                            <p:tav tm="100000">
                                              <p:val>
                                                <p:strVal val="#ppt_x"/>
                                              </p:val>
                                            </p:tav>
                                          </p:tavLst>
                                        </p:anim>
                                        <p:anim calcmode="lin" valueType="num">
                                          <p:cBhvr additive="base">
                                            <p:cTn id="16" dur="2000" fill="hold"/>
                                            <p:tgtEl>
                                              <p:spTgt spid="33"/>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grpId="0"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40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53" presetClass="entr" presetSubtype="16" fill="hold" nodeType="withEffect">
                                      <p:stCondLst>
                                        <p:cond delay="20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53" presetClass="entr" presetSubtype="16" fill="hold" nodeType="withEffect">
                                      <p:stCondLst>
                                        <p:cond delay="400"/>
                                      </p:stCondLst>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52"/>
                                            </p:tgtEl>
                                            <p:attrNameLst>
                                              <p:attrName>style.visibility</p:attrName>
                                            </p:attrNameLst>
                                          </p:cBhvr>
                                          <p:to>
                                            <p:strVal val="visible"/>
                                          </p:to>
                                        </p:set>
                                        <p:anim calcmode="lin" valueType="num">
                                          <p:cBhvr>
                                            <p:cTn id="50" dur="500" fill="hold"/>
                                            <p:tgtEl>
                                              <p:spTgt spid="52"/>
                                            </p:tgtEl>
                                            <p:attrNameLst>
                                              <p:attrName>ppt_w</p:attrName>
                                            </p:attrNameLst>
                                          </p:cBhvr>
                                          <p:tavLst>
                                            <p:tav tm="0">
                                              <p:val>
                                                <p:fltVal val="0"/>
                                              </p:val>
                                            </p:tav>
                                            <p:tav tm="100000">
                                              <p:val>
                                                <p:strVal val="#ppt_w"/>
                                              </p:val>
                                            </p:tav>
                                          </p:tavLst>
                                        </p:anim>
                                        <p:anim calcmode="lin" valueType="num">
                                          <p:cBhvr>
                                            <p:cTn id="51" dur="500" fill="hold"/>
                                            <p:tgtEl>
                                              <p:spTgt spid="52"/>
                                            </p:tgtEl>
                                            <p:attrNameLst>
                                              <p:attrName>ppt_h</p:attrName>
                                            </p:attrNameLst>
                                          </p:cBhvr>
                                          <p:tavLst>
                                            <p:tav tm="0">
                                              <p:val>
                                                <p:fltVal val="0"/>
                                              </p:val>
                                            </p:tav>
                                            <p:tav tm="100000">
                                              <p:val>
                                                <p:strVal val="#ppt_h"/>
                                              </p:val>
                                            </p:tav>
                                          </p:tavLst>
                                        </p:anim>
                                        <p:animEffect transition="in" filter="fade">
                                          <p:cBhvr>
                                            <p:cTn id="52" dur="500"/>
                                            <p:tgtEl>
                                              <p:spTgt spid="52"/>
                                            </p:tgtEl>
                                          </p:cBhvr>
                                        </p:animEffect>
                                      </p:childTnLst>
                                    </p:cTn>
                                  </p:par>
                                </p:childTnLst>
                              </p:cTn>
                            </p:par>
                            <p:par>
                              <p:cTn id="53" fill="hold">
                                <p:stCondLst>
                                  <p:cond delay="2900"/>
                                </p:stCondLst>
                                <p:childTnLst>
                                  <p:par>
                                    <p:cTn id="54" presetID="53" presetClass="entr" presetSubtype="16"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par>
                                    <p:cTn id="59" presetID="53" presetClass="entr" presetSubtype="16" fill="hold" grpId="0" nodeType="withEffect">
                                      <p:stCondLst>
                                        <p:cond delay="40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animEffect transition="in" filter="fade">
                                          <p:cBhvr>
                                            <p:cTn id="63" dur="500"/>
                                            <p:tgtEl>
                                              <p:spTgt spid="54"/>
                                            </p:tgtEl>
                                          </p:cBhvr>
                                        </p:animEffect>
                                      </p:childTnLst>
                                    </p:cTn>
                                  </p:par>
                                  <p:par>
                                    <p:cTn id="64" presetID="53" presetClass="entr" presetSubtype="16" fill="hold" nodeType="withEffect">
                                      <p:stCondLst>
                                        <p:cond delay="40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Effect transition="in" filter="fade">
                                          <p:cBhvr>
                                            <p:cTn id="68" dur="500"/>
                                            <p:tgtEl>
                                              <p:spTgt spid="65"/>
                                            </p:tgtEl>
                                          </p:cBhvr>
                                        </p:animEffect>
                                      </p:childTnLst>
                                    </p:cTn>
                                  </p:par>
                                  <p:par>
                                    <p:cTn id="69" presetID="53" presetClass="entr" presetSubtype="16" fill="hold" nodeType="withEffect">
                                      <p:stCondLst>
                                        <p:cond delay="200"/>
                                      </p:stCondLst>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ppt_w</p:attrName>
                                            </p:attrNameLst>
                                          </p:cBhvr>
                                          <p:tavLst>
                                            <p:tav tm="0">
                                              <p:val>
                                                <p:fltVal val="0"/>
                                              </p:val>
                                            </p:tav>
                                            <p:tav tm="100000">
                                              <p:val>
                                                <p:strVal val="#ppt_w"/>
                                              </p:val>
                                            </p:tav>
                                          </p:tavLst>
                                        </p:anim>
                                        <p:anim calcmode="lin" valueType="num">
                                          <p:cBhvr>
                                            <p:cTn id="72" dur="500" fill="hold"/>
                                            <p:tgtEl>
                                              <p:spTgt spid="68"/>
                                            </p:tgtEl>
                                            <p:attrNameLst>
                                              <p:attrName>ppt_h</p:attrName>
                                            </p:attrNameLst>
                                          </p:cBhvr>
                                          <p:tavLst>
                                            <p:tav tm="0">
                                              <p:val>
                                                <p:fltVal val="0"/>
                                              </p:val>
                                            </p:tav>
                                            <p:tav tm="100000">
                                              <p:val>
                                                <p:strVal val="#ppt_h"/>
                                              </p:val>
                                            </p:tav>
                                          </p:tavLst>
                                        </p:anim>
                                        <p:animEffect transition="in" filter="fade">
                                          <p:cBhvr>
                                            <p:cTn id="73" dur="500"/>
                                            <p:tgtEl>
                                              <p:spTgt spid="68"/>
                                            </p:tgtEl>
                                          </p:cBhvr>
                                        </p:animEffect>
                                      </p:childTnLst>
                                    </p:cTn>
                                  </p:par>
                                  <p:par>
                                    <p:cTn id="74" presetID="53" presetClass="entr" presetSubtype="16" fill="hold" nodeType="withEffect">
                                      <p:stCondLst>
                                        <p:cond delay="400"/>
                                      </p:stCondLst>
                                      <p:childTnLst>
                                        <p:set>
                                          <p:cBhvr>
                                            <p:cTn id="75" dur="1" fill="hold">
                                              <p:stCondLst>
                                                <p:cond delay="0"/>
                                              </p:stCondLst>
                                            </p:cTn>
                                            <p:tgtEl>
                                              <p:spTgt spid="71"/>
                                            </p:tgtEl>
                                            <p:attrNameLst>
                                              <p:attrName>style.visibility</p:attrName>
                                            </p:attrNameLst>
                                          </p:cBhvr>
                                          <p:to>
                                            <p:strVal val="visible"/>
                                          </p:to>
                                        </p:set>
                                        <p:anim calcmode="lin" valueType="num">
                                          <p:cBhvr>
                                            <p:cTn id="76" dur="500" fill="hold"/>
                                            <p:tgtEl>
                                              <p:spTgt spid="71"/>
                                            </p:tgtEl>
                                            <p:attrNameLst>
                                              <p:attrName>ppt_w</p:attrName>
                                            </p:attrNameLst>
                                          </p:cBhvr>
                                          <p:tavLst>
                                            <p:tav tm="0">
                                              <p:val>
                                                <p:fltVal val="0"/>
                                              </p:val>
                                            </p:tav>
                                            <p:tav tm="100000">
                                              <p:val>
                                                <p:strVal val="#ppt_w"/>
                                              </p:val>
                                            </p:tav>
                                          </p:tavLst>
                                        </p:anim>
                                        <p:anim calcmode="lin" valueType="num">
                                          <p:cBhvr>
                                            <p:cTn id="77" dur="500" fill="hold"/>
                                            <p:tgtEl>
                                              <p:spTgt spid="71"/>
                                            </p:tgtEl>
                                            <p:attrNameLst>
                                              <p:attrName>ppt_h</p:attrName>
                                            </p:attrNameLst>
                                          </p:cBhvr>
                                          <p:tavLst>
                                            <p:tav tm="0">
                                              <p:val>
                                                <p:fltVal val="0"/>
                                              </p:val>
                                            </p:tav>
                                            <p:tav tm="100000">
                                              <p:val>
                                                <p:strVal val="#ppt_h"/>
                                              </p:val>
                                            </p:tav>
                                          </p:tavLst>
                                        </p:anim>
                                        <p:animEffect transition="in" filter="fade">
                                          <p:cBhvr>
                                            <p:cTn id="78" dur="500"/>
                                            <p:tgtEl>
                                              <p:spTgt spid="71"/>
                                            </p:tgtEl>
                                          </p:cBhvr>
                                        </p:animEffect>
                                      </p:childTnLst>
                                    </p:cTn>
                                  </p:par>
                                  <p:par>
                                    <p:cTn id="79" presetID="53" presetClass="entr" presetSubtype="16" fill="hold" grpId="0" nodeType="withEffect">
                                      <p:stCondLst>
                                        <p:cond delay="400"/>
                                      </p:stCondLst>
                                      <p:childTnLst>
                                        <p:set>
                                          <p:cBhvr>
                                            <p:cTn id="80" dur="1" fill="hold">
                                              <p:stCondLst>
                                                <p:cond delay="0"/>
                                              </p:stCondLst>
                                            </p:cTn>
                                            <p:tgtEl>
                                              <p:spTgt spid="74"/>
                                            </p:tgtEl>
                                            <p:attrNameLst>
                                              <p:attrName>style.visibility</p:attrName>
                                            </p:attrNameLst>
                                          </p:cBhvr>
                                          <p:to>
                                            <p:strVal val="visible"/>
                                          </p:to>
                                        </p:set>
                                        <p:anim calcmode="lin" valueType="num">
                                          <p:cBhvr>
                                            <p:cTn id="81" dur="500" fill="hold"/>
                                            <p:tgtEl>
                                              <p:spTgt spid="74"/>
                                            </p:tgtEl>
                                            <p:attrNameLst>
                                              <p:attrName>ppt_w</p:attrName>
                                            </p:attrNameLst>
                                          </p:cBhvr>
                                          <p:tavLst>
                                            <p:tav tm="0">
                                              <p:val>
                                                <p:fltVal val="0"/>
                                              </p:val>
                                            </p:tav>
                                            <p:tav tm="100000">
                                              <p:val>
                                                <p:strVal val="#ppt_w"/>
                                              </p:val>
                                            </p:tav>
                                          </p:tavLst>
                                        </p:anim>
                                        <p:anim calcmode="lin" valueType="num">
                                          <p:cBhvr>
                                            <p:cTn id="82" dur="500" fill="hold"/>
                                            <p:tgtEl>
                                              <p:spTgt spid="74"/>
                                            </p:tgtEl>
                                            <p:attrNameLst>
                                              <p:attrName>ppt_h</p:attrName>
                                            </p:attrNameLst>
                                          </p:cBhvr>
                                          <p:tavLst>
                                            <p:tav tm="0">
                                              <p:val>
                                                <p:fltVal val="0"/>
                                              </p:val>
                                            </p:tav>
                                            <p:tav tm="100000">
                                              <p:val>
                                                <p:strVal val="#ppt_h"/>
                                              </p:val>
                                            </p:tav>
                                          </p:tavLst>
                                        </p:anim>
                                        <p:animEffect transition="in" filter="fade">
                                          <p:cBhvr>
                                            <p:cTn id="83" dur="500"/>
                                            <p:tgtEl>
                                              <p:spTgt spid="74"/>
                                            </p:tgtEl>
                                          </p:cBhvr>
                                        </p:animEffect>
                                      </p:childTnLst>
                                    </p:cTn>
                                  </p:par>
                                  <p:par>
                                    <p:cTn id="84" presetID="2" presetClass="entr" presetSubtype="1" accel="35000" fill="hold" nodeType="withEffect">
                                      <p:stCondLst>
                                        <p:cond delay="40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2000" fill="hold"/>
                                            <p:tgtEl>
                                              <p:spTgt spid="19"/>
                                            </p:tgtEl>
                                            <p:attrNameLst>
                                              <p:attrName>ppt_x</p:attrName>
                                            </p:attrNameLst>
                                          </p:cBhvr>
                                          <p:tavLst>
                                            <p:tav tm="0">
                                              <p:val>
                                                <p:strVal val="#ppt_x"/>
                                              </p:val>
                                            </p:tav>
                                            <p:tav tm="100000">
                                              <p:val>
                                                <p:strVal val="#ppt_x"/>
                                              </p:val>
                                            </p:tav>
                                          </p:tavLst>
                                        </p:anim>
                                        <p:anim calcmode="lin" valueType="num">
                                          <p:cBhvr additive="base">
                                            <p:cTn id="87" dur="2000" fill="hold"/>
                                            <p:tgtEl>
                                              <p:spTgt spid="19"/>
                                            </p:tgtEl>
                                            <p:attrNameLst>
                                              <p:attrName>ppt_y</p:attrName>
                                            </p:attrNameLst>
                                          </p:cBhvr>
                                          <p:tavLst>
                                            <p:tav tm="0">
                                              <p:val>
                                                <p:strVal val="0-#ppt_h/2"/>
                                              </p:val>
                                            </p:tav>
                                            <p:tav tm="100000">
                                              <p:val>
                                                <p:strVal val="#ppt_y"/>
                                              </p:val>
                                            </p:tav>
                                          </p:tavLst>
                                        </p:anim>
                                      </p:childTnLst>
                                    </p:cTn>
                                  </p:par>
                                  <p:par>
                                    <p:cTn id="88" presetID="2" presetClass="entr" presetSubtype="1" accel="35000" fill="hold" nodeType="withEffect">
                                      <p:stCondLst>
                                        <p:cond delay="1000"/>
                                      </p:stCondLst>
                                      <p:childTnLst>
                                        <p:set>
                                          <p:cBhvr>
                                            <p:cTn id="89" dur="1" fill="hold">
                                              <p:stCondLst>
                                                <p:cond delay="0"/>
                                              </p:stCondLst>
                                            </p:cTn>
                                            <p:tgtEl>
                                              <p:spTgt spid="89"/>
                                            </p:tgtEl>
                                            <p:attrNameLst>
                                              <p:attrName>style.visibility</p:attrName>
                                            </p:attrNameLst>
                                          </p:cBhvr>
                                          <p:to>
                                            <p:strVal val="visible"/>
                                          </p:to>
                                        </p:set>
                                        <p:anim calcmode="lin" valueType="num">
                                          <p:cBhvr additive="base">
                                            <p:cTn id="90" dur="2000" fill="hold"/>
                                            <p:tgtEl>
                                              <p:spTgt spid="89"/>
                                            </p:tgtEl>
                                            <p:attrNameLst>
                                              <p:attrName>ppt_x</p:attrName>
                                            </p:attrNameLst>
                                          </p:cBhvr>
                                          <p:tavLst>
                                            <p:tav tm="0">
                                              <p:val>
                                                <p:strVal val="#ppt_x"/>
                                              </p:val>
                                            </p:tav>
                                            <p:tav tm="100000">
                                              <p:val>
                                                <p:strVal val="#ppt_x"/>
                                              </p:val>
                                            </p:tav>
                                          </p:tavLst>
                                        </p:anim>
                                        <p:anim calcmode="lin" valueType="num">
                                          <p:cBhvr additive="base">
                                            <p:cTn id="91" dur="2000" fill="hold"/>
                                            <p:tgtEl>
                                              <p:spTgt spid="89"/>
                                            </p:tgtEl>
                                            <p:attrNameLst>
                                              <p:attrName>ppt_y</p:attrName>
                                            </p:attrNameLst>
                                          </p:cBhvr>
                                          <p:tavLst>
                                            <p:tav tm="0">
                                              <p:val>
                                                <p:strVal val="0-#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500"/>
                                            <p:tgtEl>
                                              <p:spTgt spid="2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
                                            </p:tgtEl>
                                            <p:attrNameLst>
                                              <p:attrName>style.visibility</p:attrName>
                                            </p:attrNameLst>
                                          </p:cBhvr>
                                          <p:to>
                                            <p:strVal val="visible"/>
                                          </p:to>
                                        </p:set>
                                        <p:animEffect transition="in" filter="fade">
                                          <p:cBhvr>
                                            <p:cTn id="99" dur="500"/>
                                            <p:tgtEl>
                                              <p:spTgt spid="2"/>
                                            </p:tgtEl>
                                          </p:cBhvr>
                                        </p:animEffect>
                                      </p:childTnLst>
                                    </p:cTn>
                                  </p:par>
                                </p:childTnLst>
                              </p:cTn>
                            </p:par>
                          </p:childTnLst>
                        </p:cTn>
                      </p:par>
                      <p:par>
                        <p:cTn id="100" fill="hold">
                          <p:stCondLst>
                            <p:cond delay="indefinite"/>
                          </p:stCondLst>
                          <p:childTnLst>
                            <p:par>
                              <p:cTn id="101" fill="hold">
                                <p:stCondLst>
                                  <p:cond delay="0"/>
                                </p:stCondLst>
                                <p:childTnLst>
                                  <p:par>
                                    <p:cTn id="102" presetID="21" presetClass="entr" presetSubtype="1" fill="hold" nodeType="clickEffect">
                                      <p:stCondLst>
                                        <p:cond delay="0"/>
                                      </p:stCondLst>
                                      <p:childTnLst>
                                        <p:set>
                                          <p:cBhvr>
                                            <p:cTn id="103" dur="1" fill="hold">
                                              <p:stCondLst>
                                                <p:cond delay="0"/>
                                              </p:stCondLst>
                                            </p:cTn>
                                            <p:tgtEl>
                                              <p:spTgt spid="12290"/>
                                            </p:tgtEl>
                                            <p:attrNameLst>
                                              <p:attrName>style.visibility</p:attrName>
                                            </p:attrNameLst>
                                          </p:cBhvr>
                                          <p:to>
                                            <p:strVal val="visible"/>
                                          </p:to>
                                        </p:set>
                                        <p:animEffect transition="in" filter="wheel(1)">
                                          <p:cBhvr>
                                            <p:cTn id="104" dur="2000"/>
                                            <p:tgtEl>
                                              <p:spTgt spid="12290"/>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76"/>
                                            </p:tgtEl>
                                            <p:attrNameLst>
                                              <p:attrName>style.visibility</p:attrName>
                                            </p:attrNameLst>
                                          </p:cBhvr>
                                          <p:to>
                                            <p:strVal val="visible"/>
                                          </p:to>
                                        </p:set>
                                        <p:anim calcmode="lin" valueType="num">
                                          <p:cBhvr>
                                            <p:cTn id="112" dur="500" fill="hold"/>
                                            <p:tgtEl>
                                              <p:spTgt spid="76"/>
                                            </p:tgtEl>
                                            <p:attrNameLst>
                                              <p:attrName>ppt_w</p:attrName>
                                            </p:attrNameLst>
                                          </p:cBhvr>
                                          <p:tavLst>
                                            <p:tav tm="0">
                                              <p:val>
                                                <p:fltVal val="0"/>
                                              </p:val>
                                            </p:tav>
                                            <p:tav tm="100000">
                                              <p:val>
                                                <p:strVal val="#ppt_w"/>
                                              </p:val>
                                            </p:tav>
                                          </p:tavLst>
                                        </p:anim>
                                        <p:anim calcmode="lin" valueType="num">
                                          <p:cBhvr>
                                            <p:cTn id="113" dur="500" fill="hold"/>
                                            <p:tgtEl>
                                              <p:spTgt spid="76"/>
                                            </p:tgtEl>
                                            <p:attrNameLst>
                                              <p:attrName>ppt_h</p:attrName>
                                            </p:attrNameLst>
                                          </p:cBhvr>
                                          <p:tavLst>
                                            <p:tav tm="0">
                                              <p:val>
                                                <p:fltVal val="0"/>
                                              </p:val>
                                            </p:tav>
                                            <p:tav tm="100000">
                                              <p:val>
                                                <p:strVal val="#ppt_h"/>
                                              </p:val>
                                            </p:tav>
                                          </p:tavLst>
                                        </p:anim>
                                        <p:animEffect transition="in" filter="fade">
                                          <p:cBhvr>
                                            <p:cTn id="114" dur="500"/>
                                            <p:tgtEl>
                                              <p:spTgt spid="76"/>
                                            </p:tgtEl>
                                          </p:cBhvr>
                                        </p:animEffect>
                                      </p:childTnLst>
                                    </p:cTn>
                                  </p:par>
                                  <p:par>
                                    <p:cTn id="115" presetID="53" presetClass="entr" presetSubtype="16" fill="hold" nodeType="withEffect">
                                      <p:stCondLst>
                                        <p:cond delay="200"/>
                                      </p:stCondLst>
                                      <p:childTnLst>
                                        <p:set>
                                          <p:cBhvr>
                                            <p:cTn id="116" dur="1" fill="hold">
                                              <p:stCondLst>
                                                <p:cond delay="0"/>
                                              </p:stCondLst>
                                            </p:cTn>
                                            <p:tgtEl>
                                              <p:spTgt spid="77"/>
                                            </p:tgtEl>
                                            <p:attrNameLst>
                                              <p:attrName>style.visibility</p:attrName>
                                            </p:attrNameLst>
                                          </p:cBhvr>
                                          <p:to>
                                            <p:strVal val="visible"/>
                                          </p:to>
                                        </p:set>
                                        <p:anim calcmode="lin" valueType="num">
                                          <p:cBhvr>
                                            <p:cTn id="117" dur="500" fill="hold"/>
                                            <p:tgtEl>
                                              <p:spTgt spid="77"/>
                                            </p:tgtEl>
                                            <p:attrNameLst>
                                              <p:attrName>ppt_w</p:attrName>
                                            </p:attrNameLst>
                                          </p:cBhvr>
                                          <p:tavLst>
                                            <p:tav tm="0">
                                              <p:val>
                                                <p:fltVal val="0"/>
                                              </p:val>
                                            </p:tav>
                                            <p:tav tm="100000">
                                              <p:val>
                                                <p:strVal val="#ppt_w"/>
                                              </p:val>
                                            </p:tav>
                                          </p:tavLst>
                                        </p:anim>
                                        <p:anim calcmode="lin" valueType="num">
                                          <p:cBhvr>
                                            <p:cTn id="118" dur="500" fill="hold"/>
                                            <p:tgtEl>
                                              <p:spTgt spid="77"/>
                                            </p:tgtEl>
                                            <p:attrNameLst>
                                              <p:attrName>ppt_h</p:attrName>
                                            </p:attrNameLst>
                                          </p:cBhvr>
                                          <p:tavLst>
                                            <p:tav tm="0">
                                              <p:val>
                                                <p:fltVal val="0"/>
                                              </p:val>
                                            </p:tav>
                                            <p:tav tm="100000">
                                              <p:val>
                                                <p:strVal val="#ppt_h"/>
                                              </p:val>
                                            </p:tav>
                                          </p:tavLst>
                                        </p:anim>
                                        <p:animEffect transition="in" filter="fade">
                                          <p:cBhvr>
                                            <p:cTn id="119" dur="500"/>
                                            <p:tgtEl>
                                              <p:spTgt spid="77"/>
                                            </p:tgtEl>
                                          </p:cBhvr>
                                        </p:animEffect>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16"/>
                                            </p:tgtEl>
                                            <p:attrNameLst>
                                              <p:attrName>style.visibility</p:attrName>
                                            </p:attrNameLst>
                                          </p:cBhvr>
                                          <p:to>
                                            <p:strVal val="visible"/>
                                          </p:to>
                                        </p:set>
                                        <p:animEffect transition="in" filter="fade">
                                          <p:cBhvr>
                                            <p:cTn id="124" dur="1500"/>
                                            <p:tgtEl>
                                              <p:spTgt spid="16"/>
                                            </p:tgtEl>
                                          </p:cBhvr>
                                        </p:animEffect>
                                        <p:anim calcmode="lin" valueType="num">
                                          <p:cBhvr>
                                            <p:cTn id="125" dur="1500" fill="hold"/>
                                            <p:tgtEl>
                                              <p:spTgt spid="16"/>
                                            </p:tgtEl>
                                            <p:attrNameLst>
                                              <p:attrName>ppt_x</p:attrName>
                                            </p:attrNameLst>
                                          </p:cBhvr>
                                          <p:tavLst>
                                            <p:tav tm="0">
                                              <p:val>
                                                <p:strVal val="#ppt_x"/>
                                              </p:val>
                                            </p:tav>
                                            <p:tav tm="100000">
                                              <p:val>
                                                <p:strVal val="#ppt_x"/>
                                              </p:val>
                                            </p:tav>
                                          </p:tavLst>
                                        </p:anim>
                                        <p:anim calcmode="lin" valueType="num">
                                          <p:cBhvr>
                                            <p:cTn id="126" dur="1500" fill="hold"/>
                                            <p:tgtEl>
                                              <p:spTgt spid="16"/>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400"/>
                                      </p:stCondLst>
                                      <p:childTnLst>
                                        <p:set>
                                          <p:cBhvr>
                                            <p:cTn id="128" dur="1" fill="hold">
                                              <p:stCondLst>
                                                <p:cond delay="0"/>
                                              </p:stCondLst>
                                            </p:cTn>
                                            <p:tgtEl>
                                              <p:spTgt spid="80"/>
                                            </p:tgtEl>
                                            <p:attrNameLst>
                                              <p:attrName>style.visibility</p:attrName>
                                            </p:attrNameLst>
                                          </p:cBhvr>
                                          <p:to>
                                            <p:strVal val="visible"/>
                                          </p:to>
                                        </p:set>
                                        <p:anim calcmode="lin" valueType="num">
                                          <p:cBhvr>
                                            <p:cTn id="129" dur="500" fill="hold"/>
                                            <p:tgtEl>
                                              <p:spTgt spid="80"/>
                                            </p:tgtEl>
                                            <p:attrNameLst>
                                              <p:attrName>ppt_w</p:attrName>
                                            </p:attrNameLst>
                                          </p:cBhvr>
                                          <p:tavLst>
                                            <p:tav tm="0">
                                              <p:val>
                                                <p:fltVal val="0"/>
                                              </p:val>
                                            </p:tav>
                                            <p:tav tm="100000">
                                              <p:val>
                                                <p:strVal val="#ppt_w"/>
                                              </p:val>
                                            </p:tav>
                                          </p:tavLst>
                                        </p:anim>
                                        <p:anim calcmode="lin" valueType="num">
                                          <p:cBhvr>
                                            <p:cTn id="130" dur="500" fill="hold"/>
                                            <p:tgtEl>
                                              <p:spTgt spid="80"/>
                                            </p:tgtEl>
                                            <p:attrNameLst>
                                              <p:attrName>ppt_h</p:attrName>
                                            </p:attrNameLst>
                                          </p:cBhvr>
                                          <p:tavLst>
                                            <p:tav tm="0">
                                              <p:val>
                                                <p:fltVal val="0"/>
                                              </p:val>
                                            </p:tav>
                                            <p:tav tm="100000">
                                              <p:val>
                                                <p:strVal val="#ppt_h"/>
                                              </p:val>
                                            </p:tav>
                                          </p:tavLst>
                                        </p:anim>
                                        <p:animEffect transition="in" filter="fade">
                                          <p:cBhvr>
                                            <p:cTn id="131" dur="500"/>
                                            <p:tgtEl>
                                              <p:spTgt spid="80"/>
                                            </p:tgtEl>
                                          </p:cBhvr>
                                        </p:animEffect>
                                      </p:childTnLst>
                                    </p:cTn>
                                  </p:par>
                                </p:childTnLst>
                              </p:cTn>
                            </p:par>
                            <p:par>
                              <p:cTn id="132" fill="hold">
                                <p:stCondLst>
                                  <p:cond delay="1500"/>
                                </p:stCondLst>
                                <p:childTnLst>
                                  <p:par>
                                    <p:cTn id="133" presetID="53" presetClass="entr" presetSubtype="16" fill="hold" grpId="0" nodeType="afterEffect">
                                      <p:stCondLst>
                                        <p:cond delay="0"/>
                                      </p:stCondLst>
                                      <p:childTnLst>
                                        <p:set>
                                          <p:cBhvr>
                                            <p:cTn id="134" dur="1" fill="hold">
                                              <p:stCondLst>
                                                <p:cond delay="0"/>
                                              </p:stCondLst>
                                            </p:cTn>
                                            <p:tgtEl>
                                              <p:spTgt spid="81"/>
                                            </p:tgtEl>
                                            <p:attrNameLst>
                                              <p:attrName>style.visibility</p:attrName>
                                            </p:attrNameLst>
                                          </p:cBhvr>
                                          <p:to>
                                            <p:strVal val="visible"/>
                                          </p:to>
                                        </p:set>
                                        <p:anim calcmode="lin" valueType="num">
                                          <p:cBhvr>
                                            <p:cTn id="135" dur="500" fill="hold"/>
                                            <p:tgtEl>
                                              <p:spTgt spid="81"/>
                                            </p:tgtEl>
                                            <p:attrNameLst>
                                              <p:attrName>ppt_w</p:attrName>
                                            </p:attrNameLst>
                                          </p:cBhvr>
                                          <p:tavLst>
                                            <p:tav tm="0">
                                              <p:val>
                                                <p:fltVal val="0"/>
                                              </p:val>
                                            </p:tav>
                                            <p:tav tm="100000">
                                              <p:val>
                                                <p:strVal val="#ppt_w"/>
                                              </p:val>
                                            </p:tav>
                                          </p:tavLst>
                                        </p:anim>
                                        <p:anim calcmode="lin" valueType="num">
                                          <p:cBhvr>
                                            <p:cTn id="136" dur="500" fill="hold"/>
                                            <p:tgtEl>
                                              <p:spTgt spid="81"/>
                                            </p:tgtEl>
                                            <p:attrNameLst>
                                              <p:attrName>ppt_h</p:attrName>
                                            </p:attrNameLst>
                                          </p:cBhvr>
                                          <p:tavLst>
                                            <p:tav tm="0">
                                              <p:val>
                                                <p:fltVal val="0"/>
                                              </p:val>
                                            </p:tav>
                                            <p:tav tm="100000">
                                              <p:val>
                                                <p:strVal val="#ppt_h"/>
                                              </p:val>
                                            </p:tav>
                                          </p:tavLst>
                                        </p:anim>
                                        <p:animEffect transition="in" filter="fade">
                                          <p:cBhvr>
                                            <p:cTn id="137" dur="500"/>
                                            <p:tgtEl>
                                              <p:spTgt spid="81"/>
                                            </p:tgtEl>
                                          </p:cBhvr>
                                        </p:animEffect>
                                      </p:childTnLst>
                                    </p:cTn>
                                  </p:par>
                                  <p:par>
                                    <p:cTn id="138" presetID="2" presetClass="entr" presetSubtype="2" accel="35000" fill="hold" nodeType="withEffect">
                                      <p:stCondLst>
                                        <p:cond delay="0"/>
                                      </p:stCondLst>
                                      <p:childTnLst>
                                        <p:set>
                                          <p:cBhvr>
                                            <p:cTn id="139" dur="1" fill="hold">
                                              <p:stCondLst>
                                                <p:cond delay="0"/>
                                              </p:stCondLst>
                                            </p:cTn>
                                            <p:tgtEl>
                                              <p:spTgt spid="82"/>
                                            </p:tgtEl>
                                            <p:attrNameLst>
                                              <p:attrName>style.visibility</p:attrName>
                                            </p:attrNameLst>
                                          </p:cBhvr>
                                          <p:to>
                                            <p:strVal val="visible"/>
                                          </p:to>
                                        </p:set>
                                        <p:anim calcmode="lin" valueType="num">
                                          <p:cBhvr additive="base">
                                            <p:cTn id="140" dur="2000" fill="hold"/>
                                            <p:tgtEl>
                                              <p:spTgt spid="82"/>
                                            </p:tgtEl>
                                            <p:attrNameLst>
                                              <p:attrName>ppt_x</p:attrName>
                                            </p:attrNameLst>
                                          </p:cBhvr>
                                          <p:tavLst>
                                            <p:tav tm="0">
                                              <p:val>
                                                <p:strVal val="1+#ppt_w/2"/>
                                              </p:val>
                                            </p:tav>
                                            <p:tav tm="100000">
                                              <p:val>
                                                <p:strVal val="#ppt_x"/>
                                              </p:val>
                                            </p:tav>
                                          </p:tavLst>
                                        </p:anim>
                                        <p:anim calcmode="lin" valueType="num">
                                          <p:cBhvr additive="base">
                                            <p:cTn id="141" dur="2000" fill="hold"/>
                                            <p:tgtEl>
                                              <p:spTgt spid="82"/>
                                            </p:tgtEl>
                                            <p:attrNameLst>
                                              <p:attrName>ppt_y</p:attrName>
                                            </p:attrNameLst>
                                          </p:cBhvr>
                                          <p:tavLst>
                                            <p:tav tm="0">
                                              <p:val>
                                                <p:strVal val="#ppt_y"/>
                                              </p:val>
                                            </p:tav>
                                            <p:tav tm="100000">
                                              <p:val>
                                                <p:strVal val="#ppt_y"/>
                                              </p:val>
                                            </p:tav>
                                          </p:tavLst>
                                        </p:anim>
                                      </p:childTnLst>
                                    </p:cTn>
                                  </p:par>
                                  <p:par>
                                    <p:cTn id="142" presetID="53" presetClass="entr" presetSubtype="16" fill="hold" nodeType="withEffect">
                                      <p:stCondLst>
                                        <p:cond delay="400"/>
                                      </p:stCondLst>
                                      <p:childTnLst>
                                        <p:set>
                                          <p:cBhvr>
                                            <p:cTn id="143" dur="1" fill="hold">
                                              <p:stCondLst>
                                                <p:cond delay="0"/>
                                              </p:stCondLst>
                                            </p:cTn>
                                            <p:tgtEl>
                                              <p:spTgt spid="85"/>
                                            </p:tgtEl>
                                            <p:attrNameLst>
                                              <p:attrName>style.visibility</p:attrName>
                                            </p:attrNameLst>
                                          </p:cBhvr>
                                          <p:to>
                                            <p:strVal val="visible"/>
                                          </p:to>
                                        </p:set>
                                        <p:anim calcmode="lin" valueType="num">
                                          <p:cBhvr>
                                            <p:cTn id="144" dur="500" fill="hold"/>
                                            <p:tgtEl>
                                              <p:spTgt spid="85"/>
                                            </p:tgtEl>
                                            <p:attrNameLst>
                                              <p:attrName>ppt_w</p:attrName>
                                            </p:attrNameLst>
                                          </p:cBhvr>
                                          <p:tavLst>
                                            <p:tav tm="0">
                                              <p:val>
                                                <p:fltVal val="0"/>
                                              </p:val>
                                            </p:tav>
                                            <p:tav tm="100000">
                                              <p:val>
                                                <p:strVal val="#ppt_w"/>
                                              </p:val>
                                            </p:tav>
                                          </p:tavLst>
                                        </p:anim>
                                        <p:anim calcmode="lin" valueType="num">
                                          <p:cBhvr>
                                            <p:cTn id="145" dur="500" fill="hold"/>
                                            <p:tgtEl>
                                              <p:spTgt spid="85"/>
                                            </p:tgtEl>
                                            <p:attrNameLst>
                                              <p:attrName>ppt_h</p:attrName>
                                            </p:attrNameLst>
                                          </p:cBhvr>
                                          <p:tavLst>
                                            <p:tav tm="0">
                                              <p:val>
                                                <p:fltVal val="0"/>
                                              </p:val>
                                            </p:tav>
                                            <p:tav tm="100000">
                                              <p:val>
                                                <p:strVal val="#ppt_h"/>
                                              </p:val>
                                            </p:tav>
                                          </p:tavLst>
                                        </p:anim>
                                        <p:animEffect transition="in" filter="fade">
                                          <p:cBhvr>
                                            <p:cTn id="146" dur="500"/>
                                            <p:tgtEl>
                                              <p:spTgt spid="85"/>
                                            </p:tgtEl>
                                          </p:cBhvr>
                                        </p:animEffect>
                                      </p:childTnLst>
                                    </p:cTn>
                                  </p:par>
                                </p:childTnLst>
                              </p:cTn>
                            </p:par>
                            <p:par>
                              <p:cTn id="147" fill="hold">
                                <p:stCondLst>
                                  <p:cond delay="3500"/>
                                </p:stCondLst>
                                <p:childTnLst>
                                  <p:par>
                                    <p:cTn id="148" presetID="53" presetClass="entr" presetSubtype="16" fill="hold" grpId="0" nodeType="afterEffect">
                                      <p:stCondLst>
                                        <p:cond delay="0"/>
                                      </p:stCondLst>
                                      <p:childTnLst>
                                        <p:set>
                                          <p:cBhvr>
                                            <p:cTn id="149" dur="1" fill="hold">
                                              <p:stCondLst>
                                                <p:cond delay="0"/>
                                              </p:stCondLst>
                                            </p:cTn>
                                            <p:tgtEl>
                                              <p:spTgt spid="88"/>
                                            </p:tgtEl>
                                            <p:attrNameLst>
                                              <p:attrName>style.visibility</p:attrName>
                                            </p:attrNameLst>
                                          </p:cBhvr>
                                          <p:to>
                                            <p:strVal val="visible"/>
                                          </p:to>
                                        </p:set>
                                        <p:anim calcmode="lin" valueType="num">
                                          <p:cBhvr>
                                            <p:cTn id="150" dur="500" fill="hold"/>
                                            <p:tgtEl>
                                              <p:spTgt spid="88"/>
                                            </p:tgtEl>
                                            <p:attrNameLst>
                                              <p:attrName>ppt_w</p:attrName>
                                            </p:attrNameLst>
                                          </p:cBhvr>
                                          <p:tavLst>
                                            <p:tav tm="0">
                                              <p:val>
                                                <p:fltVal val="0"/>
                                              </p:val>
                                            </p:tav>
                                            <p:tav tm="100000">
                                              <p:val>
                                                <p:strVal val="#ppt_w"/>
                                              </p:val>
                                            </p:tav>
                                          </p:tavLst>
                                        </p:anim>
                                        <p:anim calcmode="lin" valueType="num">
                                          <p:cBhvr>
                                            <p:cTn id="151" dur="500" fill="hold"/>
                                            <p:tgtEl>
                                              <p:spTgt spid="88"/>
                                            </p:tgtEl>
                                            <p:attrNameLst>
                                              <p:attrName>ppt_h</p:attrName>
                                            </p:attrNameLst>
                                          </p:cBhvr>
                                          <p:tavLst>
                                            <p:tav tm="0">
                                              <p:val>
                                                <p:fltVal val="0"/>
                                              </p:val>
                                            </p:tav>
                                            <p:tav tm="100000">
                                              <p:val>
                                                <p:strVal val="#ppt_h"/>
                                              </p:val>
                                            </p:tav>
                                          </p:tavLst>
                                        </p:anim>
                                        <p:animEffect transition="in" filter="fade">
                                          <p:cBhvr>
                                            <p:cTn id="152"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6" grpId="0" animBg="1"/>
          <p:bldP spid="37" grpId="0" animBg="1"/>
          <p:bldP spid="47" grpId="0" animBg="1"/>
          <p:bldP spid="52" grpId="0" animBg="1"/>
          <p:bldP spid="53" grpId="0" animBg="1"/>
          <p:bldP spid="54" grpId="0" animBg="1"/>
          <p:bldP spid="74" grpId="0" animBg="1"/>
          <p:bldP spid="75" grpId="0" animBg="1"/>
          <p:bldP spid="76" grpId="0" animBg="1"/>
          <p:bldP spid="80" grpId="0" animBg="1"/>
          <p:bldP spid="81" grpId="0" animBg="1"/>
          <p:bldP spid="88" grpId="0" animBg="1"/>
          <p:bldP spid="25" grpId="0"/>
          <p:bldP spid="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55" name="直接连接符 54"/>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599274" y="1275606"/>
            <a:ext cx="1506792" cy="1506792"/>
            <a:chOff x="3481447" y="2338048"/>
            <a:chExt cx="2181104" cy="2181103"/>
          </a:xfrm>
        </p:grpSpPr>
        <p:grpSp>
          <p:nvGrpSpPr>
            <p:cNvPr id="25" name="组合 24"/>
            <p:cNvGrpSpPr/>
            <p:nvPr/>
          </p:nvGrpSpPr>
          <p:grpSpPr>
            <a:xfrm>
              <a:off x="3481447" y="2338048"/>
              <a:ext cx="2181104" cy="2181103"/>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28" name="椭圆 27"/>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26" name="TextBox 25"/>
            <p:cNvSpPr txBox="1"/>
            <p:nvPr/>
          </p:nvSpPr>
          <p:spPr>
            <a:xfrm>
              <a:off x="3603465" y="3067678"/>
              <a:ext cx="1752344"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输入标题</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29" name="矩形 28"/>
          <p:cNvSpPr/>
          <p:nvPr/>
        </p:nvSpPr>
        <p:spPr>
          <a:xfrm>
            <a:off x="683568" y="3018142"/>
            <a:ext cx="1303137" cy="992569"/>
          </a:xfrm>
          <a:prstGeom prst="rect">
            <a:avLst/>
          </a:prstGeom>
          <a:noFill/>
          <a:ln>
            <a:noFill/>
          </a:ln>
        </p:spPr>
        <p:txBody>
          <a:bodyPr wrap="square" lIns="68571" tIns="34285" rIns="68571" bIns="34285">
            <a:spAutoFit/>
          </a:bodyPr>
          <a:lstStyle/>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p:txBody>
      </p:sp>
      <p:grpSp>
        <p:nvGrpSpPr>
          <p:cNvPr id="35" name="组合 34"/>
          <p:cNvGrpSpPr/>
          <p:nvPr/>
        </p:nvGrpSpPr>
        <p:grpSpPr>
          <a:xfrm>
            <a:off x="2770588" y="2546404"/>
            <a:ext cx="1506792" cy="1506792"/>
            <a:chOff x="3481448" y="2338049"/>
            <a:chExt cx="2181104" cy="2181104"/>
          </a:xfrm>
        </p:grpSpPr>
        <p:grpSp>
          <p:nvGrpSpPr>
            <p:cNvPr id="37" name="组合 36"/>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41" name="椭圆 40"/>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39" name="TextBox 38"/>
            <p:cNvSpPr txBox="1"/>
            <p:nvPr/>
          </p:nvSpPr>
          <p:spPr>
            <a:xfrm>
              <a:off x="3711279" y="3125467"/>
              <a:ext cx="1752344"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输入标题</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58" name="矩形 57"/>
          <p:cNvSpPr/>
          <p:nvPr/>
        </p:nvSpPr>
        <p:spPr>
          <a:xfrm>
            <a:off x="2837402" y="1398627"/>
            <a:ext cx="1321324" cy="992569"/>
          </a:xfrm>
          <a:prstGeom prst="rect">
            <a:avLst/>
          </a:prstGeom>
          <a:noFill/>
          <a:ln>
            <a:noFill/>
          </a:ln>
        </p:spPr>
        <p:txBody>
          <a:bodyPr wrap="square" lIns="68571" tIns="34285" rIns="68571" bIns="34285">
            <a:spAutoFit/>
          </a:bodyPr>
          <a:lstStyle/>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p:txBody>
      </p:sp>
      <p:grpSp>
        <p:nvGrpSpPr>
          <p:cNvPr id="63" name="组合 62"/>
          <p:cNvGrpSpPr/>
          <p:nvPr/>
        </p:nvGrpSpPr>
        <p:grpSpPr>
          <a:xfrm>
            <a:off x="5029994" y="1275606"/>
            <a:ext cx="1506792" cy="1506792"/>
            <a:chOff x="3481448" y="2338049"/>
            <a:chExt cx="2181104" cy="2181104"/>
          </a:xfrm>
        </p:grpSpPr>
        <p:grpSp>
          <p:nvGrpSpPr>
            <p:cNvPr id="64" name="组合 63"/>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67" name="椭圆 6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65" name="TextBox 64"/>
            <p:cNvSpPr txBox="1"/>
            <p:nvPr/>
          </p:nvSpPr>
          <p:spPr>
            <a:xfrm>
              <a:off x="3652356" y="3125467"/>
              <a:ext cx="1752344"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输入标题</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68" name="矩形 67"/>
          <p:cNvSpPr/>
          <p:nvPr/>
        </p:nvSpPr>
        <p:spPr>
          <a:xfrm>
            <a:off x="5137548" y="2994208"/>
            <a:ext cx="1337909" cy="992569"/>
          </a:xfrm>
          <a:prstGeom prst="rect">
            <a:avLst/>
          </a:prstGeom>
          <a:noFill/>
          <a:ln>
            <a:noFill/>
          </a:ln>
        </p:spPr>
        <p:txBody>
          <a:bodyPr wrap="square" lIns="68571" tIns="34285" rIns="68571" bIns="34285">
            <a:spAutoFit/>
          </a:bodyPr>
          <a:lstStyle/>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p:txBody>
      </p:sp>
      <p:grpSp>
        <p:nvGrpSpPr>
          <p:cNvPr id="73" name="组合 72"/>
          <p:cNvGrpSpPr/>
          <p:nvPr/>
        </p:nvGrpSpPr>
        <p:grpSpPr>
          <a:xfrm>
            <a:off x="7165386" y="2545138"/>
            <a:ext cx="1506792" cy="1506792"/>
            <a:chOff x="3481448" y="2338049"/>
            <a:chExt cx="2181104" cy="2181104"/>
          </a:xfrm>
        </p:grpSpPr>
        <p:grpSp>
          <p:nvGrpSpPr>
            <p:cNvPr id="74" name="组合 73"/>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sp>
            <p:nvSpPr>
              <p:cNvPr id="77" name="椭圆 76"/>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mj-ea"/>
                  <a:ea typeface="+mj-ea"/>
                  <a:cs typeface="+mn-cs"/>
                </a:endParaRPr>
              </a:p>
            </p:txBody>
          </p:sp>
        </p:grpSp>
        <p:sp>
          <p:nvSpPr>
            <p:cNvPr id="75" name="TextBox 74"/>
            <p:cNvSpPr txBox="1"/>
            <p:nvPr/>
          </p:nvSpPr>
          <p:spPr>
            <a:xfrm>
              <a:off x="3707935" y="3048197"/>
              <a:ext cx="1752344" cy="5791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C00000"/>
                  </a:solidFill>
                  <a:effectLst/>
                  <a:uLnTx/>
                  <a:uFillTx/>
                  <a:latin typeface="微软雅黑" pitchFamily="34" charset="-122"/>
                  <a:ea typeface="微软雅黑" pitchFamily="34" charset="-122"/>
                </a:rPr>
                <a:t>输入标题</a:t>
              </a:r>
              <a:endParaRPr kumimoji="0" lang="zh-CN" altLang="en-US" sz="20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78" name="矩形 77"/>
          <p:cNvSpPr/>
          <p:nvPr/>
        </p:nvSpPr>
        <p:spPr>
          <a:xfrm>
            <a:off x="7260168" y="1397361"/>
            <a:ext cx="1317229" cy="992569"/>
          </a:xfrm>
          <a:prstGeom prst="rect">
            <a:avLst/>
          </a:prstGeom>
          <a:noFill/>
          <a:ln>
            <a:noFill/>
          </a:ln>
        </p:spPr>
        <p:txBody>
          <a:bodyPr wrap="square" lIns="68571" tIns="34285" rIns="68571" bIns="34285">
            <a:spAutoFit/>
          </a:bodyPr>
          <a:lstStyle/>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a:p>
            <a:pPr lvl="0" algn="just">
              <a:lnSpc>
                <a:spcPct val="150000"/>
              </a:lnSpc>
              <a:defRPr/>
            </a:pPr>
            <a:r>
              <a:rPr lang="zh-CN" altLang="en-US" sz="1000" kern="0" dirty="0">
                <a:latin typeface="微软雅黑" pitchFamily="34" charset="-122"/>
                <a:ea typeface="微软雅黑" pitchFamily="34" charset="-122"/>
              </a:rPr>
              <a:t>输入文字内容输入文字内容输入文字内容</a:t>
            </a:r>
          </a:p>
        </p:txBody>
      </p:sp>
      <p:sp>
        <p:nvSpPr>
          <p:cNvPr id="2" name="左右箭头 1"/>
          <p:cNvSpPr/>
          <p:nvPr/>
        </p:nvSpPr>
        <p:spPr>
          <a:xfrm rot="1542124">
            <a:off x="2069925" y="2569721"/>
            <a:ext cx="528314" cy="359581"/>
          </a:xfrm>
          <a:prstGeom prst="leftRightArrow">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左右箭头 41"/>
          <p:cNvSpPr/>
          <p:nvPr/>
        </p:nvSpPr>
        <p:spPr>
          <a:xfrm rot="20057876" flipH="1">
            <a:off x="4533621" y="2606284"/>
            <a:ext cx="528314" cy="359581"/>
          </a:xfrm>
          <a:prstGeom prst="leftRightArrow">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左右箭头 42"/>
          <p:cNvSpPr/>
          <p:nvPr/>
        </p:nvSpPr>
        <p:spPr>
          <a:xfrm rot="1542124">
            <a:off x="6618120" y="2486704"/>
            <a:ext cx="528314" cy="359581"/>
          </a:xfrm>
          <a:prstGeom prst="leftRightArrow">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882655408"/>
      </p:ext>
    </p:extLst>
  </p:cSld>
  <p:clrMapOvr>
    <a:masterClrMapping/>
  </p:clrMapOvr>
  <p:transition spd="slow" advTm="1112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1000"/>
                                        <p:tgtEl>
                                          <p:spTgt spid="24"/>
                                        </p:tgtEl>
                                      </p:cBhvr>
                                    </p:animEffect>
                                    <p:anim calcmode="lin" valueType="num">
                                      <p:cBhvr>
                                        <p:cTn id="23" dur="1000" fill="hold"/>
                                        <p:tgtEl>
                                          <p:spTgt spid="24"/>
                                        </p:tgtEl>
                                        <p:attrNameLst>
                                          <p:attrName>ppt_x</p:attrName>
                                        </p:attrNameLst>
                                      </p:cBhvr>
                                      <p:tavLst>
                                        <p:tav tm="0">
                                          <p:val>
                                            <p:strVal val="#ppt_x"/>
                                          </p:val>
                                        </p:tav>
                                        <p:tav tm="100000">
                                          <p:val>
                                            <p:strVal val="#ppt_x"/>
                                          </p:val>
                                        </p:tav>
                                      </p:tavLst>
                                    </p:anim>
                                    <p:anim calcmode="lin" valueType="num">
                                      <p:cBhvr>
                                        <p:cTn id="24" dur="1000" fill="hold"/>
                                        <p:tgtEl>
                                          <p:spTgt spid="2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1000"/>
                                        <p:tgtEl>
                                          <p:spTgt spid="35"/>
                                        </p:tgtEl>
                                      </p:cBhvr>
                                    </p:animEffect>
                                    <p:anim calcmode="lin" valueType="num">
                                      <p:cBhvr>
                                        <p:cTn id="39" dur="1000" fill="hold"/>
                                        <p:tgtEl>
                                          <p:spTgt spid="35"/>
                                        </p:tgtEl>
                                        <p:attrNameLst>
                                          <p:attrName>ppt_x</p:attrName>
                                        </p:attrNameLst>
                                      </p:cBhvr>
                                      <p:tavLst>
                                        <p:tav tm="0">
                                          <p:val>
                                            <p:strVal val="#ppt_x"/>
                                          </p:val>
                                        </p:tav>
                                        <p:tav tm="100000">
                                          <p:val>
                                            <p:strVal val="#ppt_x"/>
                                          </p:val>
                                        </p:tav>
                                      </p:tavLst>
                                    </p:anim>
                                    <p:anim calcmode="lin" valueType="num">
                                      <p:cBhvr>
                                        <p:cTn id="40" dur="1000" fill="hold"/>
                                        <p:tgtEl>
                                          <p:spTgt spid="35"/>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22" presetClass="entr" presetSubtype="4"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wipe(down)">
                                      <p:cBhvr>
                                        <p:cTn id="44" dur="500"/>
                                        <p:tgtEl>
                                          <p:spTgt spid="5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left)">
                                      <p:cBhvr>
                                        <p:cTn id="49" dur="500"/>
                                        <p:tgtEl>
                                          <p:spTgt spid="42"/>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1000"/>
                                        <p:tgtEl>
                                          <p:spTgt spid="63"/>
                                        </p:tgtEl>
                                      </p:cBhvr>
                                    </p:animEffect>
                                    <p:anim calcmode="lin" valueType="num">
                                      <p:cBhvr>
                                        <p:cTn id="55" dur="1000" fill="hold"/>
                                        <p:tgtEl>
                                          <p:spTgt spid="63"/>
                                        </p:tgtEl>
                                        <p:attrNameLst>
                                          <p:attrName>ppt_x</p:attrName>
                                        </p:attrNameLst>
                                      </p:cBhvr>
                                      <p:tavLst>
                                        <p:tav tm="0">
                                          <p:val>
                                            <p:strVal val="#ppt_x"/>
                                          </p:val>
                                        </p:tav>
                                        <p:tav tm="100000">
                                          <p:val>
                                            <p:strVal val="#ppt_x"/>
                                          </p:val>
                                        </p:tav>
                                      </p:tavLst>
                                    </p:anim>
                                    <p:anim calcmode="lin" valueType="num">
                                      <p:cBhvr>
                                        <p:cTn id="56" dur="1000" fill="hold"/>
                                        <p:tgtEl>
                                          <p:spTgt spid="63"/>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22" presetClass="entr" presetSubtype="1" fill="hold" grpId="0"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up)">
                                      <p:cBhvr>
                                        <p:cTn id="60" dur="500"/>
                                        <p:tgtEl>
                                          <p:spTgt spid="6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500"/>
                                        <p:tgtEl>
                                          <p:spTgt spid="43"/>
                                        </p:tgtEl>
                                      </p:cBhvr>
                                    </p:animEffect>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1000"/>
                                        <p:tgtEl>
                                          <p:spTgt spid="73"/>
                                        </p:tgtEl>
                                      </p:cBhvr>
                                    </p:animEffect>
                                    <p:anim calcmode="lin" valueType="num">
                                      <p:cBhvr>
                                        <p:cTn id="71" dur="1000" fill="hold"/>
                                        <p:tgtEl>
                                          <p:spTgt spid="73"/>
                                        </p:tgtEl>
                                        <p:attrNameLst>
                                          <p:attrName>ppt_x</p:attrName>
                                        </p:attrNameLst>
                                      </p:cBhvr>
                                      <p:tavLst>
                                        <p:tav tm="0">
                                          <p:val>
                                            <p:strVal val="#ppt_x"/>
                                          </p:val>
                                        </p:tav>
                                        <p:tav tm="100000">
                                          <p:val>
                                            <p:strVal val="#ppt_x"/>
                                          </p:val>
                                        </p:tav>
                                      </p:tavLst>
                                    </p:anim>
                                    <p:anim calcmode="lin" valueType="num">
                                      <p:cBhvr>
                                        <p:cTn id="72" dur="1000" fill="hold"/>
                                        <p:tgtEl>
                                          <p:spTgt spid="73"/>
                                        </p:tgtEl>
                                        <p:attrNameLst>
                                          <p:attrName>ppt_y</p:attrName>
                                        </p:attrNameLst>
                                      </p:cBhvr>
                                      <p:tavLst>
                                        <p:tav tm="0">
                                          <p:val>
                                            <p:strVal val="#ppt_y+.1"/>
                                          </p:val>
                                        </p:tav>
                                        <p:tav tm="100000">
                                          <p:val>
                                            <p:strVal val="#ppt_y"/>
                                          </p:val>
                                        </p:tav>
                                      </p:tavLst>
                                    </p:anim>
                                  </p:childTnLst>
                                </p:cTn>
                              </p:par>
                            </p:childTnLst>
                          </p:cTn>
                        </p:par>
                        <p:par>
                          <p:cTn id="73" fill="hold">
                            <p:stCondLst>
                              <p:cond delay="1000"/>
                            </p:stCondLst>
                            <p:childTnLst>
                              <p:par>
                                <p:cTn id="74" presetID="22" presetClass="entr" presetSubtype="4"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Effect transition="in" filter="wipe(down)">
                                      <p:cBhvr>
                                        <p:cTn id="7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9" grpId="0"/>
      <p:bldP spid="58" grpId="0"/>
      <p:bldP spid="68" grpId="0"/>
      <p:bldP spid="78" grpId="0"/>
      <p:bldP spid="2"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31"/>
          <p:cNvSpPr txBox="1"/>
          <p:nvPr/>
        </p:nvSpPr>
        <p:spPr>
          <a:xfrm>
            <a:off x="1974613" y="1131590"/>
            <a:ext cx="1210588" cy="400110"/>
          </a:xfrm>
          <a:prstGeom prst="rect">
            <a:avLst/>
          </a:prstGeom>
          <a:noFill/>
        </p:spPr>
        <p:txBody>
          <a:bodyPr wrap="none" rtlCol="0">
            <a:spAutoFit/>
          </a:bodyPr>
          <a:lstStyle/>
          <a:p>
            <a:r>
              <a:rPr lang="zh-CN" altLang="en-US" sz="2000" b="1" dirty="0" smtClean="0">
                <a:solidFill>
                  <a:srgbClr val="C00000"/>
                </a:solidFill>
                <a:latin typeface="微软雅黑" pitchFamily="34" charset="-122"/>
                <a:ea typeface="微软雅黑" pitchFamily="34" charset="-122"/>
              </a:rPr>
              <a:t>输入标题</a:t>
            </a:r>
            <a:endParaRPr lang="zh-CN" altLang="en-US" sz="2000" b="1" dirty="0">
              <a:solidFill>
                <a:srgbClr val="C00000"/>
              </a:solidFill>
              <a:latin typeface="微软雅黑" pitchFamily="34" charset="-122"/>
              <a:ea typeface="微软雅黑" pitchFamily="34" charset="-122"/>
            </a:endParaRPr>
          </a:p>
        </p:txBody>
      </p:sp>
      <p:cxnSp>
        <p:nvCxnSpPr>
          <p:cNvPr id="90" name="直接连接符 89"/>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558789" y="934193"/>
            <a:ext cx="4040097" cy="646331"/>
          </a:xfrm>
          <a:prstGeom prst="rect">
            <a:avLst/>
          </a:prstGeom>
        </p:spPr>
        <p:txBody>
          <a:bodyPr wrap="square">
            <a:spAutoFit/>
          </a:bodyPr>
          <a:lstStyle/>
          <a:p>
            <a:pPr lvl="0"/>
            <a:r>
              <a:rPr lang="zh-CN" altLang="en-US" sz="1200" dirty="0"/>
              <a:t>输入文字内容输入文字内容输入文字</a:t>
            </a:r>
            <a:r>
              <a:rPr lang="zh-CN" altLang="en-US" sz="1200" dirty="0" smtClean="0"/>
              <a:t>内容</a:t>
            </a:r>
            <a:r>
              <a:rPr lang="zh-CN" altLang="en-US" sz="1200" kern="0" dirty="0">
                <a:latin typeface="微软雅黑" pitchFamily="34" charset="-122"/>
                <a:ea typeface="微软雅黑" pitchFamily="34" charset="-122"/>
              </a:rPr>
              <a:t>输入文字内容</a:t>
            </a:r>
          </a:p>
          <a:p>
            <a:r>
              <a:rPr lang="zh-CN" altLang="en-US" sz="1200" kern="0" dirty="0" smtClean="0">
                <a:latin typeface="微软雅黑" pitchFamily="34" charset="-122"/>
                <a:ea typeface="微软雅黑" pitchFamily="34" charset="-122"/>
              </a:rPr>
              <a:t>输入</a:t>
            </a:r>
            <a:r>
              <a:rPr lang="zh-CN" altLang="en-US" sz="1200" kern="0" dirty="0">
                <a:latin typeface="微软雅黑" pitchFamily="34" charset="-122"/>
                <a:ea typeface="微软雅黑" pitchFamily="34" charset="-122"/>
              </a:rPr>
              <a:t>文字内容输入文字内容输入文字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输入文字内容</a:t>
            </a:r>
          </a:p>
          <a:p>
            <a:pPr lvl="0"/>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endParaRPr lang="zh-CN" altLang="en-US" sz="1200" kern="0" dirty="0">
              <a:latin typeface="微软雅黑" pitchFamily="34" charset="-122"/>
              <a:ea typeface="微软雅黑" pitchFamily="34" charset="-122"/>
            </a:endParaRPr>
          </a:p>
        </p:txBody>
      </p:sp>
      <p:grpSp>
        <p:nvGrpSpPr>
          <p:cNvPr id="5" name="组合 4"/>
          <p:cNvGrpSpPr/>
          <p:nvPr/>
        </p:nvGrpSpPr>
        <p:grpSpPr>
          <a:xfrm>
            <a:off x="1115616" y="928746"/>
            <a:ext cx="2352013" cy="723786"/>
            <a:chOff x="1750251" y="838248"/>
            <a:chExt cx="2821749" cy="868338"/>
          </a:xfrm>
        </p:grpSpPr>
        <p:sp>
          <p:nvSpPr>
            <p:cNvPr id="46" name="矩形 45"/>
            <p:cNvSpPr/>
            <p:nvPr/>
          </p:nvSpPr>
          <p:spPr>
            <a:xfrm>
              <a:off x="1750251" y="838248"/>
              <a:ext cx="947787" cy="868338"/>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a:spLocks noChangeAspect="1"/>
            </p:cNvSpPr>
            <p:nvPr/>
          </p:nvSpPr>
          <p:spPr>
            <a:xfrm>
              <a:off x="1861654" y="929652"/>
              <a:ext cx="724980" cy="685530"/>
            </a:xfrm>
            <a:prstGeom prst="rect">
              <a:avLst/>
            </a:prstGeom>
            <a:solidFill>
              <a:srgbClr val="C00000"/>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2693843" y="1606361"/>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693843" y="838248"/>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973915" y="910914"/>
              <a:ext cx="563867" cy="775414"/>
            </a:xfrm>
            <a:prstGeom prst="rect">
              <a:avLst/>
            </a:prstGeom>
            <a:noFill/>
          </p:spPr>
          <p:txBody>
            <a:bodyPr wrap="none" rtlCol="0">
              <a:spAutoFit/>
            </a:bodyPr>
            <a:lstStyle/>
            <a:p>
              <a:r>
                <a:rPr lang="en-US" altLang="zh-CN" sz="3600" b="1" dirty="0" smtClean="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sp>
        <p:nvSpPr>
          <p:cNvPr id="55" name="文本框 31"/>
          <p:cNvSpPr txBox="1"/>
          <p:nvPr/>
        </p:nvSpPr>
        <p:spPr>
          <a:xfrm>
            <a:off x="1974613" y="2099632"/>
            <a:ext cx="1210588" cy="400110"/>
          </a:xfrm>
          <a:prstGeom prst="rect">
            <a:avLst/>
          </a:prstGeom>
          <a:noFill/>
        </p:spPr>
        <p:txBody>
          <a:bodyPr wrap="none" rtlCol="0">
            <a:spAutoFit/>
          </a:bodyPr>
          <a:lstStyle/>
          <a:p>
            <a:r>
              <a:rPr lang="zh-CN" altLang="en-US" sz="2000" b="1" dirty="0" smtClean="0">
                <a:solidFill>
                  <a:srgbClr val="4BACC6"/>
                </a:solidFill>
                <a:latin typeface="微软雅黑" pitchFamily="34" charset="-122"/>
                <a:ea typeface="微软雅黑" pitchFamily="34" charset="-122"/>
              </a:rPr>
              <a:t>输入标题</a:t>
            </a:r>
            <a:endParaRPr lang="zh-CN" altLang="en-US" sz="2000" b="1" dirty="0">
              <a:solidFill>
                <a:srgbClr val="4BACC6"/>
              </a:solidFill>
              <a:latin typeface="微软雅黑" pitchFamily="34" charset="-122"/>
              <a:ea typeface="微软雅黑" pitchFamily="34" charset="-122"/>
            </a:endParaRPr>
          </a:p>
        </p:txBody>
      </p:sp>
      <p:sp>
        <p:nvSpPr>
          <p:cNvPr id="58" name="矩形 57"/>
          <p:cNvSpPr/>
          <p:nvPr/>
        </p:nvSpPr>
        <p:spPr>
          <a:xfrm>
            <a:off x="3558789" y="1929125"/>
            <a:ext cx="4040097" cy="646331"/>
          </a:xfrm>
          <a:prstGeom prst="rect">
            <a:avLst/>
          </a:prstGeom>
        </p:spPr>
        <p:txBody>
          <a:bodyPr wrap="square">
            <a:spAutoFit/>
          </a:bodyPr>
          <a:lstStyle/>
          <a:p>
            <a:pPr lvl="0"/>
            <a:r>
              <a:rPr lang="zh-CN" altLang="en-US" sz="1200" dirty="0"/>
              <a:t>输入文字内容输入文字内容输入文字</a:t>
            </a:r>
            <a:r>
              <a:rPr lang="zh-CN" altLang="en-US" sz="1200" dirty="0" smtClean="0"/>
              <a:t>内容</a:t>
            </a:r>
            <a:r>
              <a:rPr lang="zh-CN" altLang="en-US" sz="1200" kern="0" dirty="0">
                <a:latin typeface="微软雅黑" pitchFamily="34" charset="-122"/>
                <a:ea typeface="微软雅黑" pitchFamily="34" charset="-122"/>
              </a:rPr>
              <a:t>输入文字内容</a:t>
            </a:r>
          </a:p>
          <a:p>
            <a:r>
              <a:rPr lang="zh-CN" altLang="en-US" sz="1200" kern="0" dirty="0" smtClean="0">
                <a:latin typeface="微软雅黑" pitchFamily="34" charset="-122"/>
                <a:ea typeface="微软雅黑" pitchFamily="34" charset="-122"/>
              </a:rPr>
              <a:t>输入</a:t>
            </a:r>
            <a:r>
              <a:rPr lang="zh-CN" altLang="en-US" sz="1200" kern="0" dirty="0">
                <a:latin typeface="微软雅黑" pitchFamily="34" charset="-122"/>
                <a:ea typeface="微软雅黑" pitchFamily="34" charset="-122"/>
              </a:rPr>
              <a:t>文字内容输入文字内容输入文字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输入文字内容</a:t>
            </a:r>
          </a:p>
          <a:p>
            <a:pPr lvl="0"/>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endParaRPr lang="zh-CN" altLang="en-US" sz="1200" kern="0" dirty="0">
              <a:latin typeface="微软雅黑" pitchFamily="34" charset="-122"/>
              <a:ea typeface="微软雅黑" pitchFamily="34" charset="-122"/>
            </a:endParaRPr>
          </a:p>
        </p:txBody>
      </p:sp>
      <p:grpSp>
        <p:nvGrpSpPr>
          <p:cNvPr id="59" name="组合 58"/>
          <p:cNvGrpSpPr/>
          <p:nvPr/>
        </p:nvGrpSpPr>
        <p:grpSpPr>
          <a:xfrm>
            <a:off x="1115616" y="1923678"/>
            <a:ext cx="2352013" cy="723786"/>
            <a:chOff x="1750251" y="838248"/>
            <a:chExt cx="2821749" cy="868338"/>
          </a:xfrm>
        </p:grpSpPr>
        <p:sp>
          <p:nvSpPr>
            <p:cNvPr id="60" name="矩形 59"/>
            <p:cNvSpPr/>
            <p:nvPr/>
          </p:nvSpPr>
          <p:spPr>
            <a:xfrm>
              <a:off x="1750251" y="838248"/>
              <a:ext cx="947787" cy="868338"/>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a:spLocks noChangeAspect="1"/>
            </p:cNvSpPr>
            <p:nvPr/>
          </p:nvSpPr>
          <p:spPr>
            <a:xfrm>
              <a:off x="1861654" y="929652"/>
              <a:ext cx="724980" cy="685530"/>
            </a:xfrm>
            <a:prstGeom prst="rect">
              <a:avLst/>
            </a:prstGeom>
            <a:solidFill>
              <a:srgbClr val="4BACC6"/>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693843" y="1606361"/>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693843" y="838248"/>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973915" y="926726"/>
              <a:ext cx="563867" cy="775414"/>
            </a:xfrm>
            <a:prstGeom prst="rect">
              <a:avLst/>
            </a:prstGeom>
            <a:noFill/>
          </p:spPr>
          <p:txBody>
            <a:bodyPr wrap="none" rtlCol="0">
              <a:spAutoFit/>
            </a:bodyPr>
            <a:lstStyle/>
            <a:p>
              <a:r>
                <a:rPr lang="en-US" altLang="zh-CN" sz="3600" b="1" dirty="0" smtClean="0">
                  <a:solidFill>
                    <a:schemeClr val="bg1"/>
                  </a:solidFill>
                  <a:latin typeface="微软雅黑" pitchFamily="34" charset="-122"/>
                  <a:ea typeface="微软雅黑" pitchFamily="34" charset="-122"/>
                </a:rPr>
                <a:t>2</a:t>
              </a:r>
              <a:endParaRPr lang="zh-CN" altLang="en-US" sz="3600" b="1" dirty="0">
                <a:solidFill>
                  <a:schemeClr val="bg1"/>
                </a:solidFill>
                <a:latin typeface="微软雅黑" pitchFamily="34" charset="-122"/>
                <a:ea typeface="微软雅黑" pitchFamily="34" charset="-122"/>
              </a:endParaRPr>
            </a:p>
          </p:txBody>
        </p:sp>
      </p:grpSp>
      <p:sp>
        <p:nvSpPr>
          <p:cNvPr id="65" name="文本框 31"/>
          <p:cNvSpPr txBox="1"/>
          <p:nvPr/>
        </p:nvSpPr>
        <p:spPr>
          <a:xfrm>
            <a:off x="1974613" y="3107744"/>
            <a:ext cx="1210588" cy="400110"/>
          </a:xfrm>
          <a:prstGeom prst="rect">
            <a:avLst/>
          </a:prstGeom>
          <a:noFill/>
        </p:spPr>
        <p:txBody>
          <a:bodyPr wrap="none" rtlCol="0">
            <a:spAutoFit/>
          </a:bodyPr>
          <a:lstStyle/>
          <a:p>
            <a:r>
              <a:rPr lang="zh-CN" altLang="en-US" sz="2000" b="1" dirty="0" smtClean="0">
                <a:solidFill>
                  <a:srgbClr val="FF9900"/>
                </a:solidFill>
                <a:latin typeface="微软雅黑" pitchFamily="34" charset="-122"/>
                <a:ea typeface="微软雅黑" pitchFamily="34" charset="-122"/>
              </a:rPr>
              <a:t>输入标题</a:t>
            </a:r>
            <a:endParaRPr lang="zh-CN" altLang="en-US" sz="2000" b="1" dirty="0">
              <a:solidFill>
                <a:srgbClr val="FF9900"/>
              </a:solidFill>
              <a:latin typeface="微软雅黑" pitchFamily="34" charset="-122"/>
              <a:ea typeface="微软雅黑" pitchFamily="34" charset="-122"/>
            </a:endParaRPr>
          </a:p>
        </p:txBody>
      </p:sp>
      <p:sp>
        <p:nvSpPr>
          <p:cNvPr id="66" name="矩形 65"/>
          <p:cNvSpPr/>
          <p:nvPr/>
        </p:nvSpPr>
        <p:spPr>
          <a:xfrm>
            <a:off x="3558789" y="2937237"/>
            <a:ext cx="4040097" cy="646331"/>
          </a:xfrm>
          <a:prstGeom prst="rect">
            <a:avLst/>
          </a:prstGeom>
        </p:spPr>
        <p:txBody>
          <a:bodyPr wrap="square">
            <a:spAutoFit/>
          </a:bodyPr>
          <a:lstStyle/>
          <a:p>
            <a:pPr lvl="0"/>
            <a:r>
              <a:rPr lang="zh-CN" altLang="en-US" sz="1200" dirty="0"/>
              <a:t>输入文字内容输入文字内容输入文字</a:t>
            </a:r>
            <a:r>
              <a:rPr lang="zh-CN" altLang="en-US" sz="1200" dirty="0" smtClean="0"/>
              <a:t>内容</a:t>
            </a:r>
            <a:r>
              <a:rPr lang="zh-CN" altLang="en-US" sz="1200" kern="0" dirty="0">
                <a:latin typeface="微软雅黑" pitchFamily="34" charset="-122"/>
                <a:ea typeface="微软雅黑" pitchFamily="34" charset="-122"/>
              </a:rPr>
              <a:t>输入文字内容</a:t>
            </a:r>
          </a:p>
          <a:p>
            <a:r>
              <a:rPr lang="zh-CN" altLang="en-US" sz="1200" kern="0" dirty="0" smtClean="0">
                <a:latin typeface="微软雅黑" pitchFamily="34" charset="-122"/>
                <a:ea typeface="微软雅黑" pitchFamily="34" charset="-122"/>
              </a:rPr>
              <a:t>输入</a:t>
            </a:r>
            <a:r>
              <a:rPr lang="zh-CN" altLang="en-US" sz="1200" kern="0" dirty="0">
                <a:latin typeface="微软雅黑" pitchFamily="34" charset="-122"/>
                <a:ea typeface="微软雅黑" pitchFamily="34" charset="-122"/>
              </a:rPr>
              <a:t>文字内容输入文字内容输入文字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输入文字内容</a:t>
            </a:r>
          </a:p>
          <a:p>
            <a:pPr lvl="0"/>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endParaRPr lang="zh-CN" altLang="en-US" sz="1200" kern="0" dirty="0">
              <a:latin typeface="微软雅黑" pitchFamily="34" charset="-122"/>
              <a:ea typeface="微软雅黑" pitchFamily="34" charset="-122"/>
            </a:endParaRPr>
          </a:p>
        </p:txBody>
      </p:sp>
      <p:grpSp>
        <p:nvGrpSpPr>
          <p:cNvPr id="67" name="组合 66"/>
          <p:cNvGrpSpPr/>
          <p:nvPr/>
        </p:nvGrpSpPr>
        <p:grpSpPr>
          <a:xfrm>
            <a:off x="1115616" y="2931790"/>
            <a:ext cx="2352013" cy="723786"/>
            <a:chOff x="1750251" y="838248"/>
            <a:chExt cx="2821749" cy="868338"/>
          </a:xfrm>
        </p:grpSpPr>
        <p:sp>
          <p:nvSpPr>
            <p:cNvPr id="68" name="矩形 67"/>
            <p:cNvSpPr/>
            <p:nvPr/>
          </p:nvSpPr>
          <p:spPr>
            <a:xfrm>
              <a:off x="1750251" y="838248"/>
              <a:ext cx="947787" cy="868338"/>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a:spLocks noChangeAspect="1"/>
            </p:cNvSpPr>
            <p:nvPr/>
          </p:nvSpPr>
          <p:spPr>
            <a:xfrm>
              <a:off x="1861654" y="929652"/>
              <a:ext cx="724980" cy="685530"/>
            </a:xfrm>
            <a:prstGeom prst="rect">
              <a:avLst/>
            </a:prstGeom>
            <a:solidFill>
              <a:srgbClr val="FF9900"/>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2693843" y="1606361"/>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693843" y="838248"/>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TextBox 71"/>
            <p:cNvSpPr txBox="1"/>
            <p:nvPr/>
          </p:nvSpPr>
          <p:spPr>
            <a:xfrm>
              <a:off x="1973915" y="926726"/>
              <a:ext cx="563867" cy="775414"/>
            </a:xfrm>
            <a:prstGeom prst="rect">
              <a:avLst/>
            </a:prstGeom>
            <a:noFill/>
          </p:spPr>
          <p:txBody>
            <a:bodyPr wrap="none" rtlCol="0">
              <a:spAutoFit/>
            </a:bodyPr>
            <a:lstStyle/>
            <a:p>
              <a:r>
                <a:rPr lang="en-US" altLang="zh-CN" sz="3600" b="1" dirty="0" smtClean="0">
                  <a:solidFill>
                    <a:schemeClr val="bg1"/>
                  </a:solidFill>
                  <a:latin typeface="微软雅黑" pitchFamily="34" charset="-122"/>
                  <a:ea typeface="微软雅黑" pitchFamily="34" charset="-122"/>
                </a:rPr>
                <a:t>3</a:t>
              </a:r>
              <a:endParaRPr lang="zh-CN" altLang="en-US" sz="3600" b="1" dirty="0">
                <a:solidFill>
                  <a:schemeClr val="bg1"/>
                </a:solidFill>
                <a:latin typeface="微软雅黑" pitchFamily="34" charset="-122"/>
                <a:ea typeface="微软雅黑" pitchFamily="34" charset="-122"/>
              </a:endParaRPr>
            </a:p>
          </p:txBody>
        </p:sp>
      </p:grpSp>
      <p:sp>
        <p:nvSpPr>
          <p:cNvPr id="93" name="文本框 31"/>
          <p:cNvSpPr txBox="1"/>
          <p:nvPr/>
        </p:nvSpPr>
        <p:spPr>
          <a:xfrm>
            <a:off x="1974613" y="4096519"/>
            <a:ext cx="1210588" cy="400110"/>
          </a:xfrm>
          <a:prstGeom prst="rect">
            <a:avLst/>
          </a:prstGeom>
          <a:noFill/>
        </p:spPr>
        <p:txBody>
          <a:bodyPr wrap="none" rtlCol="0">
            <a:spAutoFit/>
          </a:bodyPr>
          <a:lstStyle/>
          <a:p>
            <a:r>
              <a:rPr lang="zh-CN" altLang="en-US" sz="2000" b="1" dirty="0" smtClean="0">
                <a:solidFill>
                  <a:srgbClr val="92D050"/>
                </a:solidFill>
                <a:latin typeface="微软雅黑" pitchFamily="34" charset="-122"/>
                <a:ea typeface="微软雅黑" pitchFamily="34" charset="-122"/>
              </a:rPr>
              <a:t>输入标题</a:t>
            </a:r>
            <a:endParaRPr lang="zh-CN" altLang="en-US" sz="2000" b="1" dirty="0">
              <a:solidFill>
                <a:srgbClr val="92D050"/>
              </a:solidFill>
              <a:latin typeface="微软雅黑" pitchFamily="34" charset="-122"/>
              <a:ea typeface="微软雅黑" pitchFamily="34" charset="-122"/>
            </a:endParaRPr>
          </a:p>
        </p:txBody>
      </p:sp>
      <p:sp>
        <p:nvSpPr>
          <p:cNvPr id="94" name="矩形 93"/>
          <p:cNvSpPr/>
          <p:nvPr/>
        </p:nvSpPr>
        <p:spPr>
          <a:xfrm>
            <a:off x="3558789" y="3941643"/>
            <a:ext cx="4040097" cy="646331"/>
          </a:xfrm>
          <a:prstGeom prst="rect">
            <a:avLst/>
          </a:prstGeom>
        </p:spPr>
        <p:txBody>
          <a:bodyPr wrap="square">
            <a:spAutoFit/>
          </a:bodyPr>
          <a:lstStyle/>
          <a:p>
            <a:pPr lvl="0"/>
            <a:r>
              <a:rPr lang="zh-CN" altLang="en-US" sz="1200" dirty="0"/>
              <a:t>输入文字内容输入文字内容输入文字</a:t>
            </a:r>
            <a:r>
              <a:rPr lang="zh-CN" altLang="en-US" sz="1200" dirty="0" smtClean="0"/>
              <a:t>内容</a:t>
            </a:r>
            <a:r>
              <a:rPr lang="zh-CN" altLang="en-US" sz="1200" kern="0" dirty="0">
                <a:latin typeface="微软雅黑" pitchFamily="34" charset="-122"/>
                <a:ea typeface="微软雅黑" pitchFamily="34" charset="-122"/>
              </a:rPr>
              <a:t>输入文字内容</a:t>
            </a:r>
          </a:p>
          <a:p>
            <a:r>
              <a:rPr lang="zh-CN" altLang="en-US" sz="1200" kern="0" dirty="0" smtClean="0">
                <a:latin typeface="微软雅黑" pitchFamily="34" charset="-122"/>
                <a:ea typeface="微软雅黑" pitchFamily="34" charset="-122"/>
              </a:rPr>
              <a:t>输入</a:t>
            </a:r>
            <a:r>
              <a:rPr lang="zh-CN" altLang="en-US" sz="1200" kern="0" dirty="0">
                <a:latin typeface="微软雅黑" pitchFamily="34" charset="-122"/>
                <a:ea typeface="微软雅黑" pitchFamily="34" charset="-122"/>
              </a:rPr>
              <a:t>文字内容输入文字内容输入文字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输入文字内容</a:t>
            </a:r>
          </a:p>
          <a:p>
            <a:pPr lvl="0"/>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r>
              <a:rPr lang="zh-CN" altLang="en-US" sz="1200" kern="0" dirty="0">
                <a:latin typeface="微软雅黑" pitchFamily="34" charset="-122"/>
                <a:ea typeface="微软雅黑" pitchFamily="34" charset="-122"/>
              </a:rPr>
              <a:t>输入文字</a:t>
            </a:r>
            <a:r>
              <a:rPr lang="zh-CN" altLang="en-US" sz="1200" kern="0" dirty="0" smtClean="0">
                <a:latin typeface="微软雅黑" pitchFamily="34" charset="-122"/>
                <a:ea typeface="微软雅黑" pitchFamily="34" charset="-122"/>
              </a:rPr>
              <a:t>内容</a:t>
            </a:r>
            <a:endParaRPr lang="zh-CN" altLang="en-US" sz="1200" kern="0" dirty="0">
              <a:latin typeface="微软雅黑" pitchFamily="34" charset="-122"/>
              <a:ea typeface="微软雅黑" pitchFamily="34" charset="-122"/>
            </a:endParaRPr>
          </a:p>
        </p:txBody>
      </p:sp>
      <p:grpSp>
        <p:nvGrpSpPr>
          <p:cNvPr id="95" name="组合 94"/>
          <p:cNvGrpSpPr/>
          <p:nvPr/>
        </p:nvGrpSpPr>
        <p:grpSpPr>
          <a:xfrm>
            <a:off x="1115616" y="3936196"/>
            <a:ext cx="2352013" cy="723786"/>
            <a:chOff x="1750251" y="838248"/>
            <a:chExt cx="2821749" cy="868338"/>
          </a:xfrm>
        </p:grpSpPr>
        <p:sp>
          <p:nvSpPr>
            <p:cNvPr id="96" name="矩形 95"/>
            <p:cNvSpPr/>
            <p:nvPr/>
          </p:nvSpPr>
          <p:spPr>
            <a:xfrm>
              <a:off x="1750251" y="838248"/>
              <a:ext cx="947787" cy="868338"/>
            </a:xfrm>
            <a:prstGeom prst="rect">
              <a:avLst/>
            </a:prstGeom>
            <a:solidFill>
              <a:schemeClr val="bg1"/>
            </a:soli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96"/>
            <p:cNvSpPr>
              <a:spLocks noChangeAspect="1"/>
            </p:cNvSpPr>
            <p:nvPr/>
          </p:nvSpPr>
          <p:spPr>
            <a:xfrm>
              <a:off x="1861654" y="929652"/>
              <a:ext cx="724980" cy="685530"/>
            </a:xfrm>
            <a:prstGeom prst="rect">
              <a:avLst/>
            </a:prstGeom>
            <a:solidFill>
              <a:srgbClr val="92D050"/>
            </a:solidFill>
            <a:ln w="184150">
              <a:noFill/>
            </a:ln>
            <a:effectLst>
              <a:innerShdw blurRad="152400" dist="165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97"/>
            <p:cNvSpPr/>
            <p:nvPr/>
          </p:nvSpPr>
          <p:spPr>
            <a:xfrm>
              <a:off x="2693843" y="1606361"/>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2693843" y="838248"/>
              <a:ext cx="1878157" cy="100224"/>
            </a:xfrm>
            <a:prstGeom prst="rect">
              <a:avLst/>
            </a:prstGeom>
            <a:gradFill>
              <a:gsLst>
                <a:gs pos="0">
                  <a:schemeClr val="bg1">
                    <a:alpha val="0"/>
                  </a:schemeClr>
                </a:gs>
                <a:gs pos="40000">
                  <a:schemeClr val="bg1"/>
                </a:gs>
              </a:gsLst>
              <a:lin ang="7200000" scaled="0"/>
            </a:gradFill>
            <a:ln>
              <a:noFill/>
            </a:ln>
            <a:effectLst>
              <a:outerShdw blurRad="1778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1973915" y="931172"/>
              <a:ext cx="563867" cy="775414"/>
            </a:xfrm>
            <a:prstGeom prst="rect">
              <a:avLst/>
            </a:prstGeom>
            <a:noFill/>
          </p:spPr>
          <p:txBody>
            <a:bodyPr wrap="none" rtlCol="0">
              <a:spAutoFit/>
            </a:bodyPr>
            <a:lstStyle/>
            <a:p>
              <a:r>
                <a:rPr lang="en-US" altLang="zh-CN" sz="3600" b="1" dirty="0" smtClean="0">
                  <a:solidFill>
                    <a:schemeClr val="bg1"/>
                  </a:solidFill>
                  <a:latin typeface="微软雅黑" pitchFamily="34" charset="-122"/>
                  <a:ea typeface="微软雅黑" pitchFamily="34" charset="-122"/>
                </a:rPr>
                <a:t>4</a:t>
              </a:r>
              <a:endParaRPr lang="zh-CN" altLang="en-US" sz="3600" b="1" dirty="0">
                <a:solidFill>
                  <a:schemeClr val="bg1"/>
                </a:solidFill>
                <a:latin typeface="微软雅黑" pitchFamily="34" charset="-122"/>
                <a:ea typeface="微软雅黑" pitchFamily="34" charset="-122"/>
              </a:endParaRPr>
            </a:p>
          </p:txBody>
        </p:sp>
      </p:grpSp>
    </p:spTree>
    <p:custDataLst>
      <p:tags r:id="rId1"/>
    </p:custDataLst>
    <p:extLst>
      <p:ext uri="{BB962C8B-B14F-4D97-AF65-F5344CB8AC3E}">
        <p14:creationId xmlns:p14="http://schemas.microsoft.com/office/powerpoint/2010/main" val="3090512659"/>
      </p:ext>
    </p:extLst>
  </p:cSld>
  <p:clrMapOvr>
    <a:masterClrMapping/>
  </p:clrMapOvr>
  <p:transition spd="slow" advTm="9136">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left)">
                                      <p:cBhvr>
                                        <p:cTn id="17" dur="500"/>
                                        <p:tgtEl>
                                          <p:spTgt spid="9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left)">
                                      <p:cBhvr>
                                        <p:cTn id="27" dur="500"/>
                                        <p:tgtEl>
                                          <p:spTgt spid="87"/>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1000"/>
                                        <p:tgtEl>
                                          <p:spTgt spid="58"/>
                                        </p:tgtEl>
                                      </p:cBhvr>
                                    </p:animEffect>
                                    <p:anim calcmode="lin" valueType="num">
                                      <p:cBhvr>
                                        <p:cTn id="50" dur="1000" fill="hold"/>
                                        <p:tgtEl>
                                          <p:spTgt spid="58"/>
                                        </p:tgtEl>
                                        <p:attrNameLst>
                                          <p:attrName>ppt_x</p:attrName>
                                        </p:attrNameLst>
                                      </p:cBhvr>
                                      <p:tavLst>
                                        <p:tav tm="0">
                                          <p:val>
                                            <p:strVal val="#ppt_x"/>
                                          </p:val>
                                        </p:tav>
                                        <p:tav tm="100000">
                                          <p:val>
                                            <p:strVal val="#ppt_x"/>
                                          </p:val>
                                        </p:tav>
                                      </p:tavLst>
                                    </p:anim>
                                    <p:anim calcmode="lin" valueType="num">
                                      <p:cBhvr>
                                        <p:cTn id="5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67"/>
                                        </p:tgtEl>
                                        <p:attrNameLst>
                                          <p:attrName>style.visibility</p:attrName>
                                        </p:attrNameLst>
                                      </p:cBhvr>
                                      <p:to>
                                        <p:strVal val="visible"/>
                                      </p:to>
                                    </p:set>
                                    <p:animEffect transition="in" filter="wipe(left)">
                                      <p:cBhvr>
                                        <p:cTn id="56" dur="500"/>
                                        <p:tgtEl>
                                          <p:spTgt spid="6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wipe(left)">
                                      <p:cBhvr>
                                        <p:cTn id="61" dur="500"/>
                                        <p:tgtEl>
                                          <p:spTgt spid="65"/>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1000"/>
                                        <p:tgtEl>
                                          <p:spTgt spid="66"/>
                                        </p:tgtEl>
                                      </p:cBhvr>
                                    </p:animEffect>
                                    <p:anim calcmode="lin" valueType="num">
                                      <p:cBhvr>
                                        <p:cTn id="67" dur="1000" fill="hold"/>
                                        <p:tgtEl>
                                          <p:spTgt spid="66"/>
                                        </p:tgtEl>
                                        <p:attrNameLst>
                                          <p:attrName>ppt_x</p:attrName>
                                        </p:attrNameLst>
                                      </p:cBhvr>
                                      <p:tavLst>
                                        <p:tav tm="0">
                                          <p:val>
                                            <p:strVal val="#ppt_x"/>
                                          </p:val>
                                        </p:tav>
                                        <p:tav tm="100000">
                                          <p:val>
                                            <p:strVal val="#ppt_x"/>
                                          </p:val>
                                        </p:tav>
                                      </p:tavLst>
                                    </p:anim>
                                    <p:anim calcmode="lin" valueType="num">
                                      <p:cBhvr>
                                        <p:cTn id="68"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wipe(left)">
                                      <p:cBhvr>
                                        <p:cTn id="73" dur="500"/>
                                        <p:tgtEl>
                                          <p:spTgt spid="9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93"/>
                                        </p:tgtEl>
                                        <p:attrNameLst>
                                          <p:attrName>style.visibility</p:attrName>
                                        </p:attrNameLst>
                                      </p:cBhvr>
                                      <p:to>
                                        <p:strVal val="visible"/>
                                      </p:to>
                                    </p:set>
                                    <p:animEffect transition="in" filter="wipe(left)">
                                      <p:cBhvr>
                                        <p:cTn id="78" dur="500"/>
                                        <p:tgtEl>
                                          <p:spTgt spid="93"/>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1000"/>
                                        <p:tgtEl>
                                          <p:spTgt spid="94"/>
                                        </p:tgtEl>
                                      </p:cBhvr>
                                    </p:animEffect>
                                    <p:anim calcmode="lin" valueType="num">
                                      <p:cBhvr>
                                        <p:cTn id="84" dur="1000" fill="hold"/>
                                        <p:tgtEl>
                                          <p:spTgt spid="94"/>
                                        </p:tgtEl>
                                        <p:attrNameLst>
                                          <p:attrName>ppt_x</p:attrName>
                                        </p:attrNameLst>
                                      </p:cBhvr>
                                      <p:tavLst>
                                        <p:tav tm="0">
                                          <p:val>
                                            <p:strVal val="#ppt_x"/>
                                          </p:val>
                                        </p:tav>
                                        <p:tav tm="100000">
                                          <p:val>
                                            <p:strVal val="#ppt_x"/>
                                          </p:val>
                                        </p:tav>
                                      </p:tavLst>
                                    </p:anim>
                                    <p:anim calcmode="lin" valueType="num">
                                      <p:cBhvr>
                                        <p:cTn id="85"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87" grpId="0"/>
      <p:bldP spid="3" grpId="0"/>
      <p:bldP spid="55" grpId="0"/>
      <p:bldP spid="58" grpId="0"/>
      <p:bldP spid="65" grpId="0"/>
      <p:bldP spid="66" grpId="0"/>
      <p:bldP spid="93" grpId="0"/>
      <p:bldP spid="9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2" name="Picture 2" descr="http://pic21.nipic.com/20120612/3196253_094800914000_2.jpg"/>
          <p:cNvPicPr>
            <a:picLocks noChangeAspect="1" noChangeArrowheads="1"/>
          </p:cNvPicPr>
          <p:nvPr/>
        </p:nvPicPr>
        <p:blipFill rotWithShape="1">
          <a:blip r:embed="rId4">
            <a:extLst>
              <a:ext uri="{28A0092B-C50C-407E-A947-70E740481C1C}">
                <a14:useLocalDpi xmlns:a14="http://schemas.microsoft.com/office/drawing/2010/main" val="0"/>
              </a:ext>
            </a:extLst>
          </a:blip>
          <a:srcRect l="16630" r="13527" b="5980"/>
          <a:stretch/>
        </p:blipFill>
        <p:spPr bwMode="auto">
          <a:xfrm>
            <a:off x="833028" y="1096453"/>
            <a:ext cx="1838912" cy="17333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5366" name="Picture 6" descr="http://www.nxnews.net/pic/0/10/33/29/10332981_999819.jpg"/>
          <p:cNvPicPr>
            <a:picLocks noChangeAspect="1" noChangeArrowheads="1"/>
          </p:cNvPicPr>
          <p:nvPr/>
        </p:nvPicPr>
        <p:blipFill rotWithShape="1">
          <a:blip r:embed="rId5">
            <a:extLst>
              <a:ext uri="{28A0092B-C50C-407E-A947-70E740481C1C}">
                <a14:useLocalDpi xmlns:a14="http://schemas.microsoft.com/office/drawing/2010/main" val="0"/>
              </a:ext>
            </a:extLst>
          </a:blip>
          <a:srcRect l="12982" r="37090"/>
          <a:stretch/>
        </p:blipFill>
        <p:spPr bwMode="auto">
          <a:xfrm>
            <a:off x="2671940" y="2556668"/>
            <a:ext cx="1808039" cy="176910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5364" name="Picture 4" descr="http://img01.bjx.com.cn/news/UploadFile/tempNewsImg/201310/201310301615237349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1036406"/>
            <a:ext cx="1814869" cy="17592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5374" name="Picture 14" descr="http://i2.cqnews.net/qx/html/attachement/jpg/site82/20160101/00e04c68000d17f07f4b03.jpg"/>
          <p:cNvPicPr>
            <a:picLocks noChangeAspect="1" noChangeArrowheads="1"/>
          </p:cNvPicPr>
          <p:nvPr/>
        </p:nvPicPr>
        <p:blipFill rotWithShape="1">
          <a:blip r:embed="rId7">
            <a:extLst>
              <a:ext uri="{28A0092B-C50C-407E-A947-70E740481C1C}">
                <a14:useLocalDpi xmlns:a14="http://schemas.microsoft.com/office/drawing/2010/main" val="0"/>
              </a:ext>
            </a:extLst>
          </a:blip>
          <a:srcRect r="27030"/>
          <a:stretch/>
        </p:blipFill>
        <p:spPr bwMode="auto">
          <a:xfrm>
            <a:off x="6228184" y="2470936"/>
            <a:ext cx="1874195" cy="18560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54" name="TextBox 53"/>
          <p:cNvSpPr txBox="1"/>
          <p:nvPr/>
        </p:nvSpPr>
        <p:spPr>
          <a:xfrm>
            <a:off x="1015237" y="3133441"/>
            <a:ext cx="1468532" cy="113877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a:t>
            </a:r>
            <a:r>
              <a:rPr lang="zh-CN" altLang="en-US" sz="1000" dirty="0" smtClean="0">
                <a:solidFill>
                  <a:schemeClr val="tx1">
                    <a:lumMod val="65000"/>
                    <a:lumOff val="3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smtClean="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73" name="TextBox 72"/>
          <p:cNvSpPr txBox="1"/>
          <p:nvPr/>
        </p:nvSpPr>
        <p:spPr>
          <a:xfrm>
            <a:off x="2841693" y="1120934"/>
            <a:ext cx="1468532" cy="113877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a:t>
            </a:r>
            <a:r>
              <a:rPr lang="zh-CN" altLang="en-US" sz="1000" dirty="0" smtClean="0">
                <a:solidFill>
                  <a:schemeClr val="tx1">
                    <a:lumMod val="65000"/>
                    <a:lumOff val="3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smtClean="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6633847" y="1086856"/>
            <a:ext cx="1468532" cy="113877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a:t>
            </a:r>
            <a:r>
              <a:rPr lang="zh-CN" altLang="en-US" sz="1000" dirty="0" smtClean="0">
                <a:solidFill>
                  <a:schemeClr val="tx1">
                    <a:lumMod val="65000"/>
                    <a:lumOff val="3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smtClean="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zh-CN" altLang="en-US" sz="1000" dirty="0">
              <a:solidFill>
                <a:schemeClr val="tx1">
                  <a:lumMod val="75000"/>
                  <a:lumOff val="25000"/>
                </a:schemeClr>
              </a:solidFill>
              <a:latin typeface="微软雅黑" pitchFamily="34" charset="-122"/>
              <a:ea typeface="微软雅黑" pitchFamily="34" charset="-122"/>
            </a:endParaRPr>
          </a:p>
        </p:txBody>
      </p:sp>
      <p:sp>
        <p:nvSpPr>
          <p:cNvPr id="75" name="TextBox 74"/>
          <p:cNvSpPr txBox="1"/>
          <p:nvPr/>
        </p:nvSpPr>
        <p:spPr>
          <a:xfrm>
            <a:off x="4604961" y="3133440"/>
            <a:ext cx="1468532" cy="1138773"/>
          </a:xfrm>
          <a:prstGeom prst="rect">
            <a:avLst/>
          </a:prstGeom>
          <a:noFill/>
        </p:spPr>
        <p:txBody>
          <a:bodyPr wrap="squar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此处输入标题</a:t>
            </a:r>
            <a:endParaRPr lang="en-US" altLang="zh-CN" sz="1400" b="1" dirty="0" smtClean="0">
              <a:solidFill>
                <a:schemeClr val="tx1">
                  <a:lumMod val="65000"/>
                  <a:lumOff val="35000"/>
                </a:schemeClr>
              </a:solidFill>
              <a:latin typeface="微软雅黑" pitchFamily="34" charset="-122"/>
              <a:ea typeface="微软雅黑" pitchFamily="34" charset="-122"/>
            </a:endParaRPr>
          </a:p>
          <a:p>
            <a:endParaRPr lang="en-US" altLang="zh-CN" sz="1400" b="1" dirty="0" smtClean="0">
              <a:solidFill>
                <a:schemeClr val="tx1">
                  <a:lumMod val="65000"/>
                  <a:lumOff val="35000"/>
                </a:schemeClr>
              </a:solidFill>
              <a:latin typeface="微软雅黑" pitchFamily="34" charset="-122"/>
              <a:ea typeface="微软雅黑" pitchFamily="34" charset="-122"/>
            </a:endParaRPr>
          </a:p>
          <a:p>
            <a:r>
              <a:rPr lang="zh-CN" altLang="en-US" sz="1000" dirty="0">
                <a:solidFill>
                  <a:schemeClr val="tx1">
                    <a:lumMod val="65000"/>
                    <a:lumOff val="35000"/>
                  </a:schemeClr>
                </a:solidFill>
                <a:latin typeface="微软雅黑" pitchFamily="34" charset="-122"/>
                <a:ea typeface="微软雅黑" pitchFamily="34" charset="-122"/>
              </a:rPr>
              <a:t>输入文字</a:t>
            </a:r>
            <a:r>
              <a:rPr lang="zh-CN" altLang="en-US" sz="1000" dirty="0" smtClean="0">
                <a:solidFill>
                  <a:schemeClr val="tx1">
                    <a:lumMod val="65000"/>
                    <a:lumOff val="3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smtClean="0">
              <a:solidFill>
                <a:schemeClr val="tx1">
                  <a:lumMod val="75000"/>
                  <a:lumOff val="25000"/>
                </a:schemeClr>
              </a:solidFill>
              <a:latin typeface="微软雅黑" pitchFamily="34" charset="-122"/>
              <a:ea typeface="微软雅黑" pitchFamily="34" charset="-122"/>
            </a:endParaRPr>
          </a:p>
          <a:p>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输入文字</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zh-CN" altLang="en-US" sz="10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43490027"/>
      </p:ext>
    </p:extLst>
  </p:cSld>
  <p:clrMapOvr>
    <a:masterClrMapping/>
  </p:clrMapOvr>
  <p:transition spd="slow" advTm="1681">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left)">
                                          <p:cBhvr>
                                            <p:cTn id="17" dur="500"/>
                                            <p:tgtEl>
                                              <p:spTgt spid="90"/>
                                            </p:tgtEl>
                                          </p:cBhvr>
                                        </p:animEffect>
                                      </p:childTnLst>
                                    </p:cTn>
                                  </p:par>
                                </p:childTnLst>
                              </p:cTn>
                            </p:par>
                            <p:par>
                              <p:cTn id="18" fill="hold">
                                <p:stCondLst>
                                  <p:cond delay="1500"/>
                                </p:stCondLst>
                                <p:childTnLst>
                                  <p:par>
                                    <p:cTn id="19" presetID="2" presetClass="entr" presetSubtype="9" accel="65000" fill="hold" nodeType="afterEffect" p14:presetBounceEnd="58000">
                                      <p:stCondLst>
                                        <p:cond delay="0"/>
                                      </p:stCondLst>
                                      <p:childTnLst>
                                        <p:set>
                                          <p:cBhvr>
                                            <p:cTn id="20" dur="1" fill="hold">
                                              <p:stCondLst>
                                                <p:cond delay="0"/>
                                              </p:stCondLst>
                                            </p:cTn>
                                            <p:tgtEl>
                                              <p:spTgt spid="15362"/>
                                            </p:tgtEl>
                                            <p:attrNameLst>
                                              <p:attrName>style.visibility</p:attrName>
                                            </p:attrNameLst>
                                          </p:cBhvr>
                                          <p:to>
                                            <p:strVal val="visible"/>
                                          </p:to>
                                        </p:set>
                                        <p:anim calcmode="lin" valueType="num" p14:bounceEnd="58000">
                                          <p:cBhvr additive="base">
                                            <p:cTn id="21" dur="1500" fill="hold"/>
                                            <p:tgtEl>
                                              <p:spTgt spid="15362"/>
                                            </p:tgtEl>
                                            <p:attrNameLst>
                                              <p:attrName>ppt_x</p:attrName>
                                            </p:attrNameLst>
                                          </p:cBhvr>
                                          <p:tavLst>
                                            <p:tav tm="0">
                                              <p:val>
                                                <p:strVal val="0-#ppt_w/2"/>
                                              </p:val>
                                            </p:tav>
                                            <p:tav tm="100000">
                                              <p:val>
                                                <p:strVal val="#ppt_x"/>
                                              </p:val>
                                            </p:tav>
                                          </p:tavLst>
                                        </p:anim>
                                        <p:anim calcmode="lin" valueType="num" p14:bounceEnd="58000">
                                          <p:cBhvr additive="base">
                                            <p:cTn id="22" dur="1500" fill="hold"/>
                                            <p:tgtEl>
                                              <p:spTgt spid="15362"/>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par>
                              <p:cTn id="27" fill="hold">
                                <p:stCondLst>
                                  <p:cond delay="3500"/>
                                </p:stCondLst>
                                <p:childTnLst>
                                  <p:par>
                                    <p:cTn id="28" presetID="2" presetClass="entr" presetSubtype="12" accel="65000" fill="hold" nodeType="afterEffect" p14:presetBounceEnd="58000">
                                      <p:stCondLst>
                                        <p:cond delay="0"/>
                                      </p:stCondLst>
                                      <p:childTnLst>
                                        <p:set>
                                          <p:cBhvr>
                                            <p:cTn id="29" dur="1" fill="hold">
                                              <p:stCondLst>
                                                <p:cond delay="0"/>
                                              </p:stCondLst>
                                            </p:cTn>
                                            <p:tgtEl>
                                              <p:spTgt spid="15366"/>
                                            </p:tgtEl>
                                            <p:attrNameLst>
                                              <p:attrName>style.visibility</p:attrName>
                                            </p:attrNameLst>
                                          </p:cBhvr>
                                          <p:to>
                                            <p:strVal val="visible"/>
                                          </p:to>
                                        </p:set>
                                        <p:anim calcmode="lin" valueType="num" p14:bounceEnd="58000">
                                          <p:cBhvr additive="base">
                                            <p:cTn id="30" dur="1500" fill="hold"/>
                                            <p:tgtEl>
                                              <p:spTgt spid="15366"/>
                                            </p:tgtEl>
                                            <p:attrNameLst>
                                              <p:attrName>ppt_x</p:attrName>
                                            </p:attrNameLst>
                                          </p:cBhvr>
                                          <p:tavLst>
                                            <p:tav tm="0">
                                              <p:val>
                                                <p:strVal val="0-#ppt_w/2"/>
                                              </p:val>
                                            </p:tav>
                                            <p:tav tm="100000">
                                              <p:val>
                                                <p:strVal val="#ppt_x"/>
                                              </p:val>
                                            </p:tav>
                                          </p:tavLst>
                                        </p:anim>
                                        <p:anim calcmode="lin" valueType="num" p14:bounceEnd="58000">
                                          <p:cBhvr additive="base">
                                            <p:cTn id="31" dur="1500" fill="hold"/>
                                            <p:tgtEl>
                                              <p:spTgt spid="15366"/>
                                            </p:tgtEl>
                                            <p:attrNameLst>
                                              <p:attrName>ppt_y</p:attrName>
                                            </p:attrNameLst>
                                          </p:cBhvr>
                                          <p:tavLst>
                                            <p:tav tm="0">
                                              <p:val>
                                                <p:strVal val="1+#ppt_h/2"/>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par>
                              <p:cTn id="36" fill="hold">
                                <p:stCondLst>
                                  <p:cond delay="5500"/>
                                </p:stCondLst>
                                <p:childTnLst>
                                  <p:par>
                                    <p:cTn id="37" presetID="2" presetClass="entr" presetSubtype="3" accel="65000" fill="hold" nodeType="afterEffect" p14:presetBounceEnd="58000">
                                      <p:stCondLst>
                                        <p:cond delay="0"/>
                                      </p:stCondLst>
                                      <p:childTnLst>
                                        <p:set>
                                          <p:cBhvr>
                                            <p:cTn id="38" dur="1" fill="hold">
                                              <p:stCondLst>
                                                <p:cond delay="0"/>
                                              </p:stCondLst>
                                            </p:cTn>
                                            <p:tgtEl>
                                              <p:spTgt spid="15364"/>
                                            </p:tgtEl>
                                            <p:attrNameLst>
                                              <p:attrName>style.visibility</p:attrName>
                                            </p:attrNameLst>
                                          </p:cBhvr>
                                          <p:to>
                                            <p:strVal val="visible"/>
                                          </p:to>
                                        </p:set>
                                        <p:anim calcmode="lin" valueType="num" p14:bounceEnd="58000">
                                          <p:cBhvr additive="base">
                                            <p:cTn id="39" dur="1500" fill="hold"/>
                                            <p:tgtEl>
                                              <p:spTgt spid="15364"/>
                                            </p:tgtEl>
                                            <p:attrNameLst>
                                              <p:attrName>ppt_x</p:attrName>
                                            </p:attrNameLst>
                                          </p:cBhvr>
                                          <p:tavLst>
                                            <p:tav tm="0">
                                              <p:val>
                                                <p:strVal val="1+#ppt_w/2"/>
                                              </p:val>
                                            </p:tav>
                                            <p:tav tm="100000">
                                              <p:val>
                                                <p:strVal val="#ppt_x"/>
                                              </p:val>
                                            </p:tav>
                                          </p:tavLst>
                                        </p:anim>
                                        <p:anim calcmode="lin" valueType="num" p14:bounceEnd="58000">
                                          <p:cBhvr additive="base">
                                            <p:cTn id="40" dur="1500" fill="hold"/>
                                            <p:tgtEl>
                                              <p:spTgt spid="15364"/>
                                            </p:tgtEl>
                                            <p:attrNameLst>
                                              <p:attrName>ppt_y</p:attrName>
                                            </p:attrNameLst>
                                          </p:cBhvr>
                                          <p:tavLst>
                                            <p:tav tm="0">
                                              <p:val>
                                                <p:strVal val="0-#ppt_h/2"/>
                                              </p:val>
                                            </p:tav>
                                            <p:tav tm="100000">
                                              <p:val>
                                                <p:strVal val="#ppt_y"/>
                                              </p:val>
                                            </p:tav>
                                          </p:tavLst>
                                        </p:anim>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500"/>
                                            <p:tgtEl>
                                              <p:spTgt spid="75"/>
                                            </p:tgtEl>
                                          </p:cBhvr>
                                        </p:animEffect>
                                      </p:childTnLst>
                                    </p:cTn>
                                  </p:par>
                                </p:childTnLst>
                              </p:cTn>
                            </p:par>
                            <p:par>
                              <p:cTn id="45" fill="hold">
                                <p:stCondLst>
                                  <p:cond delay="7500"/>
                                </p:stCondLst>
                                <p:childTnLst>
                                  <p:par>
                                    <p:cTn id="46" presetID="2" presetClass="entr" presetSubtype="6" accel="65000" fill="hold" nodeType="afterEffect" p14:presetBounceEnd="58000">
                                      <p:stCondLst>
                                        <p:cond delay="0"/>
                                      </p:stCondLst>
                                      <p:childTnLst>
                                        <p:set>
                                          <p:cBhvr>
                                            <p:cTn id="47" dur="1" fill="hold">
                                              <p:stCondLst>
                                                <p:cond delay="0"/>
                                              </p:stCondLst>
                                            </p:cTn>
                                            <p:tgtEl>
                                              <p:spTgt spid="15374"/>
                                            </p:tgtEl>
                                            <p:attrNameLst>
                                              <p:attrName>style.visibility</p:attrName>
                                            </p:attrNameLst>
                                          </p:cBhvr>
                                          <p:to>
                                            <p:strVal val="visible"/>
                                          </p:to>
                                        </p:set>
                                        <p:anim calcmode="lin" valueType="num" p14:bounceEnd="58000">
                                          <p:cBhvr additive="base">
                                            <p:cTn id="48" dur="1500" fill="hold"/>
                                            <p:tgtEl>
                                              <p:spTgt spid="15374"/>
                                            </p:tgtEl>
                                            <p:attrNameLst>
                                              <p:attrName>ppt_x</p:attrName>
                                            </p:attrNameLst>
                                          </p:cBhvr>
                                          <p:tavLst>
                                            <p:tav tm="0">
                                              <p:val>
                                                <p:strVal val="1+#ppt_w/2"/>
                                              </p:val>
                                            </p:tav>
                                            <p:tav tm="100000">
                                              <p:val>
                                                <p:strVal val="#ppt_x"/>
                                              </p:val>
                                            </p:tav>
                                          </p:tavLst>
                                        </p:anim>
                                        <p:anim calcmode="lin" valueType="num" p14:bounceEnd="58000">
                                          <p:cBhvr additive="base">
                                            <p:cTn id="49" dur="1500" fill="hold"/>
                                            <p:tgtEl>
                                              <p:spTgt spid="15374"/>
                                            </p:tgtEl>
                                            <p:attrNameLst>
                                              <p:attrName>ppt_y</p:attrName>
                                            </p:attrNameLst>
                                          </p:cBhvr>
                                          <p:tavLst>
                                            <p:tav tm="0">
                                              <p:val>
                                                <p:strVal val="1+#ppt_h/2"/>
                                              </p:val>
                                            </p:tav>
                                            <p:tav tm="100000">
                                              <p:val>
                                                <p:strVal val="#ppt_y"/>
                                              </p:val>
                                            </p:tav>
                                          </p:tavLst>
                                        </p:anim>
                                      </p:childTnLst>
                                    </p:cTn>
                                  </p:par>
                                </p:childTnLst>
                              </p:cTn>
                            </p:par>
                            <p:par>
                              <p:cTn id="50" fill="hold">
                                <p:stCondLst>
                                  <p:cond delay="9000"/>
                                </p:stCondLst>
                                <p:childTnLst>
                                  <p:par>
                                    <p:cTn id="51" presetID="10"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4"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left)">
                                          <p:cBhvr>
                                            <p:cTn id="17" dur="500"/>
                                            <p:tgtEl>
                                              <p:spTgt spid="90"/>
                                            </p:tgtEl>
                                          </p:cBhvr>
                                        </p:animEffect>
                                      </p:childTnLst>
                                    </p:cTn>
                                  </p:par>
                                </p:childTnLst>
                              </p:cTn>
                            </p:par>
                            <p:par>
                              <p:cTn id="18" fill="hold">
                                <p:stCondLst>
                                  <p:cond delay="1500"/>
                                </p:stCondLst>
                                <p:childTnLst>
                                  <p:par>
                                    <p:cTn id="19" presetID="2" presetClass="entr" presetSubtype="9" accel="65000" fill="hold" nodeType="afterEffect">
                                      <p:stCondLst>
                                        <p:cond delay="0"/>
                                      </p:stCondLst>
                                      <p:childTnLst>
                                        <p:set>
                                          <p:cBhvr>
                                            <p:cTn id="20" dur="1" fill="hold">
                                              <p:stCondLst>
                                                <p:cond delay="0"/>
                                              </p:stCondLst>
                                            </p:cTn>
                                            <p:tgtEl>
                                              <p:spTgt spid="15362"/>
                                            </p:tgtEl>
                                            <p:attrNameLst>
                                              <p:attrName>style.visibility</p:attrName>
                                            </p:attrNameLst>
                                          </p:cBhvr>
                                          <p:to>
                                            <p:strVal val="visible"/>
                                          </p:to>
                                        </p:set>
                                        <p:anim calcmode="lin" valueType="num">
                                          <p:cBhvr additive="base">
                                            <p:cTn id="21" dur="1500" fill="hold"/>
                                            <p:tgtEl>
                                              <p:spTgt spid="15362"/>
                                            </p:tgtEl>
                                            <p:attrNameLst>
                                              <p:attrName>ppt_x</p:attrName>
                                            </p:attrNameLst>
                                          </p:cBhvr>
                                          <p:tavLst>
                                            <p:tav tm="0">
                                              <p:val>
                                                <p:strVal val="0-#ppt_w/2"/>
                                              </p:val>
                                            </p:tav>
                                            <p:tav tm="100000">
                                              <p:val>
                                                <p:strVal val="#ppt_x"/>
                                              </p:val>
                                            </p:tav>
                                          </p:tavLst>
                                        </p:anim>
                                        <p:anim calcmode="lin" valueType="num">
                                          <p:cBhvr additive="base">
                                            <p:cTn id="22" dur="1500" fill="hold"/>
                                            <p:tgtEl>
                                              <p:spTgt spid="15362"/>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par>
                              <p:cTn id="27" fill="hold">
                                <p:stCondLst>
                                  <p:cond delay="3500"/>
                                </p:stCondLst>
                                <p:childTnLst>
                                  <p:par>
                                    <p:cTn id="28" presetID="2" presetClass="entr" presetSubtype="12" accel="65000" fill="hold" nodeType="afterEffect">
                                      <p:stCondLst>
                                        <p:cond delay="0"/>
                                      </p:stCondLst>
                                      <p:childTnLst>
                                        <p:set>
                                          <p:cBhvr>
                                            <p:cTn id="29" dur="1" fill="hold">
                                              <p:stCondLst>
                                                <p:cond delay="0"/>
                                              </p:stCondLst>
                                            </p:cTn>
                                            <p:tgtEl>
                                              <p:spTgt spid="15366"/>
                                            </p:tgtEl>
                                            <p:attrNameLst>
                                              <p:attrName>style.visibility</p:attrName>
                                            </p:attrNameLst>
                                          </p:cBhvr>
                                          <p:to>
                                            <p:strVal val="visible"/>
                                          </p:to>
                                        </p:set>
                                        <p:anim calcmode="lin" valueType="num">
                                          <p:cBhvr additive="base">
                                            <p:cTn id="30" dur="1500" fill="hold"/>
                                            <p:tgtEl>
                                              <p:spTgt spid="15366"/>
                                            </p:tgtEl>
                                            <p:attrNameLst>
                                              <p:attrName>ppt_x</p:attrName>
                                            </p:attrNameLst>
                                          </p:cBhvr>
                                          <p:tavLst>
                                            <p:tav tm="0">
                                              <p:val>
                                                <p:strVal val="0-#ppt_w/2"/>
                                              </p:val>
                                            </p:tav>
                                            <p:tav tm="100000">
                                              <p:val>
                                                <p:strVal val="#ppt_x"/>
                                              </p:val>
                                            </p:tav>
                                          </p:tavLst>
                                        </p:anim>
                                        <p:anim calcmode="lin" valueType="num">
                                          <p:cBhvr additive="base">
                                            <p:cTn id="31" dur="1500" fill="hold"/>
                                            <p:tgtEl>
                                              <p:spTgt spid="15366"/>
                                            </p:tgtEl>
                                            <p:attrNameLst>
                                              <p:attrName>ppt_y</p:attrName>
                                            </p:attrNameLst>
                                          </p:cBhvr>
                                          <p:tavLst>
                                            <p:tav tm="0">
                                              <p:val>
                                                <p:strVal val="1+#ppt_h/2"/>
                                              </p:val>
                                            </p:tav>
                                            <p:tav tm="100000">
                                              <p:val>
                                                <p:strVal val="#ppt_y"/>
                                              </p:val>
                                            </p:tav>
                                          </p:tavLst>
                                        </p:anim>
                                      </p:childTnLst>
                                    </p:cTn>
                                  </p:par>
                                </p:childTnLst>
                              </p:cTn>
                            </p:par>
                            <p:par>
                              <p:cTn id="32" fill="hold">
                                <p:stCondLst>
                                  <p:cond delay="5000"/>
                                </p:stCondLst>
                                <p:childTnLst>
                                  <p:par>
                                    <p:cTn id="33" presetID="10" presetClass="entr" presetSubtype="0" fill="hold" grpId="0" nodeType="after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childTnLst>
                              </p:cTn>
                            </p:par>
                            <p:par>
                              <p:cTn id="36" fill="hold">
                                <p:stCondLst>
                                  <p:cond delay="5500"/>
                                </p:stCondLst>
                                <p:childTnLst>
                                  <p:par>
                                    <p:cTn id="37" presetID="2" presetClass="entr" presetSubtype="3" accel="65000" fill="hold" nodeType="afterEffect">
                                      <p:stCondLst>
                                        <p:cond delay="0"/>
                                      </p:stCondLst>
                                      <p:childTnLst>
                                        <p:set>
                                          <p:cBhvr>
                                            <p:cTn id="38" dur="1" fill="hold">
                                              <p:stCondLst>
                                                <p:cond delay="0"/>
                                              </p:stCondLst>
                                            </p:cTn>
                                            <p:tgtEl>
                                              <p:spTgt spid="15364"/>
                                            </p:tgtEl>
                                            <p:attrNameLst>
                                              <p:attrName>style.visibility</p:attrName>
                                            </p:attrNameLst>
                                          </p:cBhvr>
                                          <p:to>
                                            <p:strVal val="visible"/>
                                          </p:to>
                                        </p:set>
                                        <p:anim calcmode="lin" valueType="num">
                                          <p:cBhvr additive="base">
                                            <p:cTn id="39" dur="1500" fill="hold"/>
                                            <p:tgtEl>
                                              <p:spTgt spid="15364"/>
                                            </p:tgtEl>
                                            <p:attrNameLst>
                                              <p:attrName>ppt_x</p:attrName>
                                            </p:attrNameLst>
                                          </p:cBhvr>
                                          <p:tavLst>
                                            <p:tav tm="0">
                                              <p:val>
                                                <p:strVal val="1+#ppt_w/2"/>
                                              </p:val>
                                            </p:tav>
                                            <p:tav tm="100000">
                                              <p:val>
                                                <p:strVal val="#ppt_x"/>
                                              </p:val>
                                            </p:tav>
                                          </p:tavLst>
                                        </p:anim>
                                        <p:anim calcmode="lin" valueType="num">
                                          <p:cBhvr additive="base">
                                            <p:cTn id="40" dur="1500" fill="hold"/>
                                            <p:tgtEl>
                                              <p:spTgt spid="15364"/>
                                            </p:tgtEl>
                                            <p:attrNameLst>
                                              <p:attrName>ppt_y</p:attrName>
                                            </p:attrNameLst>
                                          </p:cBhvr>
                                          <p:tavLst>
                                            <p:tav tm="0">
                                              <p:val>
                                                <p:strVal val="0-#ppt_h/2"/>
                                              </p:val>
                                            </p:tav>
                                            <p:tav tm="100000">
                                              <p:val>
                                                <p:strVal val="#ppt_y"/>
                                              </p:val>
                                            </p:tav>
                                          </p:tavLst>
                                        </p:anim>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500"/>
                                            <p:tgtEl>
                                              <p:spTgt spid="75"/>
                                            </p:tgtEl>
                                          </p:cBhvr>
                                        </p:animEffect>
                                      </p:childTnLst>
                                    </p:cTn>
                                  </p:par>
                                </p:childTnLst>
                              </p:cTn>
                            </p:par>
                            <p:par>
                              <p:cTn id="45" fill="hold">
                                <p:stCondLst>
                                  <p:cond delay="7500"/>
                                </p:stCondLst>
                                <p:childTnLst>
                                  <p:par>
                                    <p:cTn id="46" presetID="2" presetClass="entr" presetSubtype="6" accel="65000" fill="hold" nodeType="afterEffect">
                                      <p:stCondLst>
                                        <p:cond delay="0"/>
                                      </p:stCondLst>
                                      <p:childTnLst>
                                        <p:set>
                                          <p:cBhvr>
                                            <p:cTn id="47" dur="1" fill="hold">
                                              <p:stCondLst>
                                                <p:cond delay="0"/>
                                              </p:stCondLst>
                                            </p:cTn>
                                            <p:tgtEl>
                                              <p:spTgt spid="15374"/>
                                            </p:tgtEl>
                                            <p:attrNameLst>
                                              <p:attrName>style.visibility</p:attrName>
                                            </p:attrNameLst>
                                          </p:cBhvr>
                                          <p:to>
                                            <p:strVal val="visible"/>
                                          </p:to>
                                        </p:set>
                                        <p:anim calcmode="lin" valueType="num">
                                          <p:cBhvr additive="base">
                                            <p:cTn id="48" dur="1500" fill="hold"/>
                                            <p:tgtEl>
                                              <p:spTgt spid="15374"/>
                                            </p:tgtEl>
                                            <p:attrNameLst>
                                              <p:attrName>ppt_x</p:attrName>
                                            </p:attrNameLst>
                                          </p:cBhvr>
                                          <p:tavLst>
                                            <p:tav tm="0">
                                              <p:val>
                                                <p:strVal val="1+#ppt_w/2"/>
                                              </p:val>
                                            </p:tav>
                                            <p:tav tm="100000">
                                              <p:val>
                                                <p:strVal val="#ppt_x"/>
                                              </p:val>
                                            </p:tav>
                                          </p:tavLst>
                                        </p:anim>
                                        <p:anim calcmode="lin" valueType="num">
                                          <p:cBhvr additive="base">
                                            <p:cTn id="49" dur="1500" fill="hold"/>
                                            <p:tgtEl>
                                              <p:spTgt spid="15374"/>
                                            </p:tgtEl>
                                            <p:attrNameLst>
                                              <p:attrName>ppt_y</p:attrName>
                                            </p:attrNameLst>
                                          </p:cBhvr>
                                          <p:tavLst>
                                            <p:tav tm="0">
                                              <p:val>
                                                <p:strVal val="1+#ppt_h/2"/>
                                              </p:val>
                                            </p:tav>
                                            <p:tav tm="100000">
                                              <p:val>
                                                <p:strVal val="#ppt_y"/>
                                              </p:val>
                                            </p:tav>
                                          </p:tavLst>
                                        </p:anim>
                                      </p:childTnLst>
                                    </p:cTn>
                                  </p:par>
                                </p:childTnLst>
                              </p:cTn>
                            </p:par>
                            <p:par>
                              <p:cTn id="50" fill="hold">
                                <p:stCondLst>
                                  <p:cond delay="9000"/>
                                </p:stCondLst>
                                <p:childTnLst>
                                  <p:par>
                                    <p:cTn id="51" presetID="10" presetClass="entr" presetSubtype="0" fill="hold" grpId="0" nodeType="after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4" grpId="0"/>
          <p:bldP spid="73" grpId="0"/>
          <p:bldP spid="74" grpId="0"/>
          <p:bldP spid="7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弧形 123"/>
          <p:cNvSpPr/>
          <p:nvPr/>
        </p:nvSpPr>
        <p:spPr>
          <a:xfrm rot="16200000">
            <a:off x="2627031" y="1657892"/>
            <a:ext cx="3334908" cy="3196955"/>
          </a:xfrm>
          <a:prstGeom prst="arc">
            <a:avLst>
              <a:gd name="adj1" fmla="val 14280052"/>
              <a:gd name="adj2" fmla="val 7403521"/>
            </a:avLst>
          </a:prstGeom>
          <a:ln w="22225">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68" name="任意多边形 167"/>
          <p:cNvSpPr>
            <a:spLocks/>
          </p:cNvSpPr>
          <p:nvPr/>
        </p:nvSpPr>
        <p:spPr bwMode="auto">
          <a:xfrm flipH="1">
            <a:off x="3550390" y="2189470"/>
            <a:ext cx="1453042" cy="2404849"/>
          </a:xfrm>
          <a:custGeom>
            <a:avLst/>
            <a:gdLst>
              <a:gd name="connsiteX0" fmla="*/ 479425 w 958850"/>
              <a:gd name="connsiteY0" fmla="*/ 0 h 1593850"/>
              <a:gd name="connsiteX1" fmla="*/ 0 w 958850"/>
              <a:gd name="connsiteY1" fmla="*/ 472112 h 1593850"/>
              <a:gd name="connsiteX2" fmla="*/ 65202 w 958850"/>
              <a:gd name="connsiteY2" fmla="*/ 706280 h 1593850"/>
              <a:gd name="connsiteX3" fmla="*/ 134239 w 958850"/>
              <a:gd name="connsiteY3" fmla="*/ 846025 h 1593850"/>
              <a:gd name="connsiteX4" fmla="*/ 210947 w 958850"/>
              <a:gd name="connsiteY4" fmla="*/ 1019762 h 1593850"/>
              <a:gd name="connsiteX5" fmla="*/ 222453 w 958850"/>
              <a:gd name="connsiteY5" fmla="*/ 1099077 h 1593850"/>
              <a:gd name="connsiteX6" fmla="*/ 268478 w 958850"/>
              <a:gd name="connsiteY6" fmla="*/ 1182169 h 1593850"/>
              <a:gd name="connsiteX7" fmla="*/ 268478 w 958850"/>
              <a:gd name="connsiteY7" fmla="*/ 1242599 h 1593850"/>
              <a:gd name="connsiteX8" fmla="*/ 287655 w 958850"/>
              <a:gd name="connsiteY8" fmla="*/ 1261483 h 1593850"/>
              <a:gd name="connsiteX9" fmla="*/ 283820 w 958850"/>
              <a:gd name="connsiteY9" fmla="*/ 1272814 h 1593850"/>
              <a:gd name="connsiteX10" fmla="*/ 268478 w 958850"/>
              <a:gd name="connsiteY10" fmla="*/ 1276591 h 1593850"/>
              <a:gd name="connsiteX11" fmla="*/ 264643 w 958850"/>
              <a:gd name="connsiteY11" fmla="*/ 1291699 h 1593850"/>
              <a:gd name="connsiteX12" fmla="*/ 268478 w 958850"/>
              <a:gd name="connsiteY12" fmla="*/ 1303029 h 1593850"/>
              <a:gd name="connsiteX13" fmla="*/ 283820 w 958850"/>
              <a:gd name="connsiteY13" fmla="*/ 1306806 h 1593850"/>
              <a:gd name="connsiteX14" fmla="*/ 287655 w 958850"/>
              <a:gd name="connsiteY14" fmla="*/ 1318137 h 1593850"/>
              <a:gd name="connsiteX15" fmla="*/ 283820 w 958850"/>
              <a:gd name="connsiteY15" fmla="*/ 1333244 h 1593850"/>
              <a:gd name="connsiteX16" fmla="*/ 264643 w 958850"/>
              <a:gd name="connsiteY16" fmla="*/ 1348352 h 1593850"/>
              <a:gd name="connsiteX17" fmla="*/ 268478 w 958850"/>
              <a:gd name="connsiteY17" fmla="*/ 1359683 h 1593850"/>
              <a:gd name="connsiteX18" fmla="*/ 283820 w 958850"/>
              <a:gd name="connsiteY18" fmla="*/ 1367236 h 1593850"/>
              <a:gd name="connsiteX19" fmla="*/ 287655 w 958850"/>
              <a:gd name="connsiteY19" fmla="*/ 1378567 h 1593850"/>
              <a:gd name="connsiteX20" fmla="*/ 283820 w 958850"/>
              <a:gd name="connsiteY20" fmla="*/ 1389898 h 1593850"/>
              <a:gd name="connsiteX21" fmla="*/ 264643 w 958850"/>
              <a:gd name="connsiteY21" fmla="*/ 1408782 h 1593850"/>
              <a:gd name="connsiteX22" fmla="*/ 283820 w 958850"/>
              <a:gd name="connsiteY22" fmla="*/ 1423890 h 1593850"/>
              <a:gd name="connsiteX23" fmla="*/ 287655 w 958850"/>
              <a:gd name="connsiteY23" fmla="*/ 1435221 h 1593850"/>
              <a:gd name="connsiteX24" fmla="*/ 268478 w 958850"/>
              <a:gd name="connsiteY24" fmla="*/ 1454105 h 1593850"/>
              <a:gd name="connsiteX25" fmla="*/ 268478 w 958850"/>
              <a:gd name="connsiteY25" fmla="*/ 1457882 h 1593850"/>
              <a:gd name="connsiteX26" fmla="*/ 402717 w 958850"/>
              <a:gd name="connsiteY26" fmla="*/ 1574966 h 1593850"/>
              <a:gd name="connsiteX27" fmla="*/ 479425 w 958850"/>
              <a:gd name="connsiteY27" fmla="*/ 1593850 h 1593850"/>
              <a:gd name="connsiteX28" fmla="*/ 556133 w 958850"/>
              <a:gd name="connsiteY28" fmla="*/ 1574966 h 1593850"/>
              <a:gd name="connsiteX29" fmla="*/ 690372 w 958850"/>
              <a:gd name="connsiteY29" fmla="*/ 1457882 h 1593850"/>
              <a:gd name="connsiteX30" fmla="*/ 690372 w 958850"/>
              <a:gd name="connsiteY30" fmla="*/ 1454105 h 1593850"/>
              <a:gd name="connsiteX31" fmla="*/ 671195 w 958850"/>
              <a:gd name="connsiteY31" fmla="*/ 1435221 h 1593850"/>
              <a:gd name="connsiteX32" fmla="*/ 675031 w 958850"/>
              <a:gd name="connsiteY32" fmla="*/ 1423890 h 1593850"/>
              <a:gd name="connsiteX33" fmla="*/ 694208 w 958850"/>
              <a:gd name="connsiteY33" fmla="*/ 1408782 h 1593850"/>
              <a:gd name="connsiteX34" fmla="*/ 675031 w 958850"/>
              <a:gd name="connsiteY34" fmla="*/ 1389898 h 1593850"/>
              <a:gd name="connsiteX35" fmla="*/ 671195 w 958850"/>
              <a:gd name="connsiteY35" fmla="*/ 1378567 h 1593850"/>
              <a:gd name="connsiteX36" fmla="*/ 675031 w 958850"/>
              <a:gd name="connsiteY36" fmla="*/ 1367236 h 1593850"/>
              <a:gd name="connsiteX37" fmla="*/ 690372 w 958850"/>
              <a:gd name="connsiteY37" fmla="*/ 1359683 h 1593850"/>
              <a:gd name="connsiteX38" fmla="*/ 694208 w 958850"/>
              <a:gd name="connsiteY38" fmla="*/ 1348352 h 1593850"/>
              <a:gd name="connsiteX39" fmla="*/ 675031 w 958850"/>
              <a:gd name="connsiteY39" fmla="*/ 1333244 h 1593850"/>
              <a:gd name="connsiteX40" fmla="*/ 671195 w 958850"/>
              <a:gd name="connsiteY40" fmla="*/ 1318137 h 1593850"/>
              <a:gd name="connsiteX41" fmla="*/ 675031 w 958850"/>
              <a:gd name="connsiteY41" fmla="*/ 1306806 h 1593850"/>
              <a:gd name="connsiteX42" fmla="*/ 690372 w 958850"/>
              <a:gd name="connsiteY42" fmla="*/ 1303029 h 1593850"/>
              <a:gd name="connsiteX43" fmla="*/ 694208 w 958850"/>
              <a:gd name="connsiteY43" fmla="*/ 1291699 h 1593850"/>
              <a:gd name="connsiteX44" fmla="*/ 690372 w 958850"/>
              <a:gd name="connsiteY44" fmla="*/ 1276591 h 1593850"/>
              <a:gd name="connsiteX45" fmla="*/ 675031 w 958850"/>
              <a:gd name="connsiteY45" fmla="*/ 1272814 h 1593850"/>
              <a:gd name="connsiteX46" fmla="*/ 671195 w 958850"/>
              <a:gd name="connsiteY46" fmla="*/ 1261483 h 1593850"/>
              <a:gd name="connsiteX47" fmla="*/ 690372 w 958850"/>
              <a:gd name="connsiteY47" fmla="*/ 1242599 h 1593850"/>
              <a:gd name="connsiteX48" fmla="*/ 690372 w 958850"/>
              <a:gd name="connsiteY48" fmla="*/ 1182169 h 1593850"/>
              <a:gd name="connsiteX49" fmla="*/ 736397 w 958850"/>
              <a:gd name="connsiteY49" fmla="*/ 1099077 h 1593850"/>
              <a:gd name="connsiteX50" fmla="*/ 747903 w 958850"/>
              <a:gd name="connsiteY50" fmla="*/ 1019762 h 1593850"/>
              <a:gd name="connsiteX51" fmla="*/ 824611 w 958850"/>
              <a:gd name="connsiteY51" fmla="*/ 846025 h 1593850"/>
              <a:gd name="connsiteX52" fmla="*/ 893648 w 958850"/>
              <a:gd name="connsiteY52" fmla="*/ 706280 h 1593850"/>
              <a:gd name="connsiteX53" fmla="*/ 958850 w 958850"/>
              <a:gd name="connsiteY53" fmla="*/ 472112 h 1593850"/>
              <a:gd name="connsiteX54" fmla="*/ 479425 w 958850"/>
              <a:gd name="connsiteY54" fmla="*/ 0 h 159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58850" h="1593850">
                <a:moveTo>
                  <a:pt x="479425" y="0"/>
                </a:moveTo>
                <a:cubicBezTo>
                  <a:pt x="214783" y="0"/>
                  <a:pt x="0" y="211506"/>
                  <a:pt x="0" y="472112"/>
                </a:cubicBezTo>
                <a:cubicBezTo>
                  <a:pt x="0" y="555204"/>
                  <a:pt x="23013" y="638296"/>
                  <a:pt x="65202" y="706280"/>
                </a:cubicBezTo>
                <a:cubicBezTo>
                  <a:pt x="88214" y="751602"/>
                  <a:pt x="122733" y="823363"/>
                  <a:pt x="134239" y="846025"/>
                </a:cubicBezTo>
                <a:cubicBezTo>
                  <a:pt x="153416" y="872463"/>
                  <a:pt x="214783" y="974439"/>
                  <a:pt x="210947" y="1019762"/>
                </a:cubicBezTo>
                <a:cubicBezTo>
                  <a:pt x="214783" y="1065085"/>
                  <a:pt x="222453" y="1099077"/>
                  <a:pt x="222453" y="1099077"/>
                </a:cubicBezTo>
                <a:cubicBezTo>
                  <a:pt x="222453" y="1099077"/>
                  <a:pt x="237795" y="1159507"/>
                  <a:pt x="268478" y="1182169"/>
                </a:cubicBezTo>
                <a:cubicBezTo>
                  <a:pt x="268478" y="1242599"/>
                  <a:pt x="268478" y="1242599"/>
                  <a:pt x="268478" y="1242599"/>
                </a:cubicBezTo>
                <a:cubicBezTo>
                  <a:pt x="279984" y="1242599"/>
                  <a:pt x="287655" y="1250153"/>
                  <a:pt x="287655" y="1261483"/>
                </a:cubicBezTo>
                <a:cubicBezTo>
                  <a:pt x="287655" y="1265260"/>
                  <a:pt x="283820" y="1269037"/>
                  <a:pt x="283820" y="1272814"/>
                </a:cubicBezTo>
                <a:cubicBezTo>
                  <a:pt x="276149" y="1272814"/>
                  <a:pt x="272314" y="1276591"/>
                  <a:pt x="268478" y="1276591"/>
                </a:cubicBezTo>
                <a:cubicBezTo>
                  <a:pt x="264643" y="1280368"/>
                  <a:pt x="264643" y="1284145"/>
                  <a:pt x="264643" y="1291699"/>
                </a:cubicBezTo>
                <a:cubicBezTo>
                  <a:pt x="264643" y="1295475"/>
                  <a:pt x="264643" y="1299252"/>
                  <a:pt x="268478" y="1303029"/>
                </a:cubicBezTo>
                <a:cubicBezTo>
                  <a:pt x="272314" y="1306806"/>
                  <a:pt x="276149" y="1306806"/>
                  <a:pt x="283820" y="1306806"/>
                </a:cubicBezTo>
                <a:cubicBezTo>
                  <a:pt x="283820" y="1310583"/>
                  <a:pt x="287655" y="1314360"/>
                  <a:pt x="287655" y="1318137"/>
                </a:cubicBezTo>
                <a:cubicBezTo>
                  <a:pt x="287655" y="1325691"/>
                  <a:pt x="283820" y="1329467"/>
                  <a:pt x="283820" y="1333244"/>
                </a:cubicBezTo>
                <a:cubicBezTo>
                  <a:pt x="272314" y="1333244"/>
                  <a:pt x="264643" y="1340798"/>
                  <a:pt x="264643" y="1348352"/>
                </a:cubicBezTo>
                <a:cubicBezTo>
                  <a:pt x="264643" y="1352129"/>
                  <a:pt x="264643" y="1359683"/>
                  <a:pt x="268478" y="1359683"/>
                </a:cubicBezTo>
                <a:cubicBezTo>
                  <a:pt x="272314" y="1363460"/>
                  <a:pt x="276149" y="1367236"/>
                  <a:pt x="283820" y="1367236"/>
                </a:cubicBezTo>
                <a:cubicBezTo>
                  <a:pt x="283820" y="1367236"/>
                  <a:pt x="287655" y="1374790"/>
                  <a:pt x="287655" y="1378567"/>
                </a:cubicBezTo>
                <a:cubicBezTo>
                  <a:pt x="287655" y="1382344"/>
                  <a:pt x="283820" y="1386121"/>
                  <a:pt x="283820" y="1389898"/>
                </a:cubicBezTo>
                <a:cubicBezTo>
                  <a:pt x="272314" y="1389898"/>
                  <a:pt x="264643" y="1397452"/>
                  <a:pt x="264643" y="1408782"/>
                </a:cubicBezTo>
                <a:cubicBezTo>
                  <a:pt x="264643" y="1416336"/>
                  <a:pt x="272314" y="1423890"/>
                  <a:pt x="283820" y="1423890"/>
                </a:cubicBezTo>
                <a:cubicBezTo>
                  <a:pt x="283820" y="1427667"/>
                  <a:pt x="287655" y="1431444"/>
                  <a:pt x="287655" y="1435221"/>
                </a:cubicBezTo>
                <a:cubicBezTo>
                  <a:pt x="287655" y="1446551"/>
                  <a:pt x="279984" y="1454105"/>
                  <a:pt x="268478" y="1454105"/>
                </a:cubicBezTo>
                <a:cubicBezTo>
                  <a:pt x="268478" y="1457882"/>
                  <a:pt x="268478" y="1457882"/>
                  <a:pt x="268478" y="1457882"/>
                </a:cubicBezTo>
                <a:cubicBezTo>
                  <a:pt x="402717" y="1574966"/>
                  <a:pt x="402717" y="1574966"/>
                  <a:pt x="402717" y="1574966"/>
                </a:cubicBezTo>
                <a:cubicBezTo>
                  <a:pt x="406553" y="1586296"/>
                  <a:pt x="441071" y="1593850"/>
                  <a:pt x="479425" y="1593850"/>
                </a:cubicBezTo>
                <a:cubicBezTo>
                  <a:pt x="517779" y="1593850"/>
                  <a:pt x="552298" y="1586296"/>
                  <a:pt x="556133" y="1574966"/>
                </a:cubicBezTo>
                <a:cubicBezTo>
                  <a:pt x="556133" y="1574966"/>
                  <a:pt x="556133" y="1574966"/>
                  <a:pt x="690372" y="1457882"/>
                </a:cubicBezTo>
                <a:cubicBezTo>
                  <a:pt x="690372" y="1457882"/>
                  <a:pt x="690372" y="1457882"/>
                  <a:pt x="690372" y="1454105"/>
                </a:cubicBezTo>
                <a:cubicBezTo>
                  <a:pt x="678866" y="1454105"/>
                  <a:pt x="671195" y="1446551"/>
                  <a:pt x="671195" y="1435221"/>
                </a:cubicBezTo>
                <a:cubicBezTo>
                  <a:pt x="671195" y="1431444"/>
                  <a:pt x="675031" y="1427667"/>
                  <a:pt x="675031" y="1423890"/>
                </a:cubicBezTo>
                <a:cubicBezTo>
                  <a:pt x="686537" y="1423890"/>
                  <a:pt x="694208" y="1416336"/>
                  <a:pt x="694208" y="1408782"/>
                </a:cubicBezTo>
                <a:cubicBezTo>
                  <a:pt x="694208" y="1397452"/>
                  <a:pt x="686537" y="1389898"/>
                  <a:pt x="675031" y="1389898"/>
                </a:cubicBezTo>
                <a:cubicBezTo>
                  <a:pt x="675031" y="1386121"/>
                  <a:pt x="671195" y="1382344"/>
                  <a:pt x="671195" y="1378567"/>
                </a:cubicBezTo>
                <a:cubicBezTo>
                  <a:pt x="671195" y="1374790"/>
                  <a:pt x="675031" y="1367236"/>
                  <a:pt x="675031" y="1367236"/>
                </a:cubicBezTo>
                <a:cubicBezTo>
                  <a:pt x="682701" y="1367236"/>
                  <a:pt x="686537" y="1363460"/>
                  <a:pt x="690372" y="1359683"/>
                </a:cubicBezTo>
                <a:cubicBezTo>
                  <a:pt x="694208" y="1359683"/>
                  <a:pt x="694208" y="1352129"/>
                  <a:pt x="694208" y="1348352"/>
                </a:cubicBezTo>
                <a:cubicBezTo>
                  <a:pt x="694208" y="1340798"/>
                  <a:pt x="686537" y="1333244"/>
                  <a:pt x="675031" y="1333244"/>
                </a:cubicBezTo>
                <a:cubicBezTo>
                  <a:pt x="675031" y="1329467"/>
                  <a:pt x="671195" y="1325691"/>
                  <a:pt x="671195" y="1318137"/>
                </a:cubicBezTo>
                <a:cubicBezTo>
                  <a:pt x="671195" y="1314360"/>
                  <a:pt x="675031" y="1310583"/>
                  <a:pt x="675031" y="1306806"/>
                </a:cubicBezTo>
                <a:cubicBezTo>
                  <a:pt x="682701" y="1306806"/>
                  <a:pt x="686537" y="1306806"/>
                  <a:pt x="690372" y="1303029"/>
                </a:cubicBezTo>
                <a:cubicBezTo>
                  <a:pt x="694208" y="1299252"/>
                  <a:pt x="694208" y="1295475"/>
                  <a:pt x="694208" y="1291699"/>
                </a:cubicBezTo>
                <a:cubicBezTo>
                  <a:pt x="694208" y="1284145"/>
                  <a:pt x="694208" y="1280368"/>
                  <a:pt x="690372" y="1276591"/>
                </a:cubicBezTo>
                <a:cubicBezTo>
                  <a:pt x="686537" y="1276591"/>
                  <a:pt x="682701" y="1272814"/>
                  <a:pt x="675031" y="1272814"/>
                </a:cubicBezTo>
                <a:cubicBezTo>
                  <a:pt x="675031" y="1269037"/>
                  <a:pt x="671195" y="1265260"/>
                  <a:pt x="671195" y="1261483"/>
                </a:cubicBezTo>
                <a:cubicBezTo>
                  <a:pt x="671195" y="1250153"/>
                  <a:pt x="678866" y="1242599"/>
                  <a:pt x="690372" y="1242599"/>
                </a:cubicBezTo>
                <a:cubicBezTo>
                  <a:pt x="690372" y="1242599"/>
                  <a:pt x="690372" y="1242599"/>
                  <a:pt x="690372" y="1182169"/>
                </a:cubicBezTo>
                <a:cubicBezTo>
                  <a:pt x="721055" y="1159507"/>
                  <a:pt x="736397" y="1099077"/>
                  <a:pt x="736397" y="1099077"/>
                </a:cubicBezTo>
                <a:cubicBezTo>
                  <a:pt x="736397" y="1099077"/>
                  <a:pt x="744068" y="1065085"/>
                  <a:pt x="747903" y="1019762"/>
                </a:cubicBezTo>
                <a:cubicBezTo>
                  <a:pt x="744068" y="974439"/>
                  <a:pt x="805434" y="872463"/>
                  <a:pt x="824611" y="846025"/>
                </a:cubicBezTo>
                <a:cubicBezTo>
                  <a:pt x="836117" y="823363"/>
                  <a:pt x="870636" y="751602"/>
                  <a:pt x="893648" y="706280"/>
                </a:cubicBezTo>
                <a:cubicBezTo>
                  <a:pt x="935838" y="638296"/>
                  <a:pt x="958850" y="555204"/>
                  <a:pt x="958850" y="472112"/>
                </a:cubicBezTo>
                <a:cubicBezTo>
                  <a:pt x="958850" y="211506"/>
                  <a:pt x="744068" y="0"/>
                  <a:pt x="479425" y="0"/>
                </a:cubicBezTo>
                <a:close/>
              </a:path>
            </a:pathLst>
          </a:custGeom>
          <a:gradFill flip="none" rotWithShape="1">
            <a:gsLst>
              <a:gs pos="50000">
                <a:srgbClr val="FFFFFF"/>
              </a:gs>
              <a:gs pos="50000">
                <a:srgbClr val="F7F7F7"/>
              </a:gs>
            </a:gsLst>
            <a:lin ang="0" scaled="0"/>
            <a:tileRect/>
          </a:gra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169" name="组合 168"/>
          <p:cNvGrpSpPr/>
          <p:nvPr/>
        </p:nvGrpSpPr>
        <p:grpSpPr>
          <a:xfrm>
            <a:off x="3654086" y="2282303"/>
            <a:ext cx="1243056" cy="1237666"/>
            <a:chOff x="5530714" y="2590732"/>
            <a:chExt cx="1803536" cy="1803536"/>
          </a:xfrm>
        </p:grpSpPr>
        <p:sp>
          <p:nvSpPr>
            <p:cNvPr id="170" name="椭圆 169"/>
            <p:cNvSpPr/>
            <p:nvPr/>
          </p:nvSpPr>
          <p:spPr>
            <a:xfrm>
              <a:off x="5530714" y="2590732"/>
              <a:ext cx="1803536" cy="180353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71" name="Group 8"/>
            <p:cNvGrpSpPr>
              <a:grpSpLocks noChangeAspect="1"/>
            </p:cNvGrpSpPr>
            <p:nvPr/>
          </p:nvGrpSpPr>
          <p:grpSpPr bwMode="auto">
            <a:xfrm>
              <a:off x="5629372" y="2605936"/>
              <a:ext cx="1663346" cy="1602306"/>
              <a:chOff x="3436" y="1468"/>
              <a:chExt cx="872" cy="840"/>
            </a:xfrm>
            <a:solidFill>
              <a:schemeClr val="bg1"/>
            </a:solidFill>
          </p:grpSpPr>
          <p:sp>
            <p:nvSpPr>
              <p:cNvPr id="173" name="Freeform 9"/>
              <p:cNvSpPr>
                <a:spLocks/>
              </p:cNvSpPr>
              <p:nvPr/>
            </p:nvSpPr>
            <p:spPr bwMode="auto">
              <a:xfrm>
                <a:off x="3978" y="1498"/>
                <a:ext cx="18" cy="14"/>
              </a:xfrm>
              <a:custGeom>
                <a:avLst/>
                <a:gdLst>
                  <a:gd name="T0" fmla="*/ 1 w 4"/>
                  <a:gd name="T1" fmla="*/ 3 h 3"/>
                  <a:gd name="T2" fmla="*/ 0 w 4"/>
                  <a:gd name="T3" fmla="*/ 2 h 3"/>
                  <a:gd name="T4" fmla="*/ 0 w 4"/>
                  <a:gd name="T5" fmla="*/ 2 h 3"/>
                  <a:gd name="T6" fmla="*/ 0 w 4"/>
                  <a:gd name="T7" fmla="*/ 2 h 3"/>
                  <a:gd name="T8" fmla="*/ 0 w 4"/>
                  <a:gd name="T9" fmla="*/ 0 h 3"/>
                  <a:gd name="T10" fmla="*/ 3 w 4"/>
                  <a:gd name="T11" fmla="*/ 0 h 3"/>
                  <a:gd name="T12" fmla="*/ 3 w 4"/>
                  <a:gd name="T13" fmla="*/ 0 h 3"/>
                  <a:gd name="T14" fmla="*/ 3 w 4"/>
                  <a:gd name="T15" fmla="*/ 1 h 3"/>
                  <a:gd name="T16" fmla="*/ 3 w 4"/>
                  <a:gd name="T17" fmla="*/ 1 h 3"/>
                  <a:gd name="T18" fmla="*/ 4 w 4"/>
                  <a:gd name="T19" fmla="*/ 2 h 3"/>
                  <a:gd name="T20" fmla="*/ 4 w 4"/>
                  <a:gd name="T21" fmla="*/ 2 h 3"/>
                  <a:gd name="T22" fmla="*/ 4 w 4"/>
                  <a:gd name="T23" fmla="*/ 3 h 3"/>
                  <a:gd name="T24" fmla="*/ 3 w 4"/>
                  <a:gd name="T25" fmla="*/ 3 h 3"/>
                  <a:gd name="T26" fmla="*/ 1 w 4"/>
                  <a:gd name="T2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3">
                    <a:moveTo>
                      <a:pt x="1" y="3"/>
                    </a:moveTo>
                    <a:cubicBezTo>
                      <a:pt x="1" y="3"/>
                      <a:pt x="0" y="3"/>
                      <a:pt x="0" y="2"/>
                    </a:cubicBezTo>
                    <a:cubicBezTo>
                      <a:pt x="0" y="2"/>
                      <a:pt x="0" y="2"/>
                      <a:pt x="0" y="2"/>
                    </a:cubicBezTo>
                    <a:cubicBezTo>
                      <a:pt x="0" y="2"/>
                      <a:pt x="0" y="2"/>
                      <a:pt x="0" y="2"/>
                    </a:cubicBezTo>
                    <a:cubicBezTo>
                      <a:pt x="0" y="0"/>
                      <a:pt x="0" y="0"/>
                      <a:pt x="0" y="0"/>
                    </a:cubicBezTo>
                    <a:cubicBezTo>
                      <a:pt x="3" y="0"/>
                      <a:pt x="3" y="0"/>
                      <a:pt x="3" y="0"/>
                    </a:cubicBezTo>
                    <a:cubicBezTo>
                      <a:pt x="3" y="0"/>
                      <a:pt x="3" y="0"/>
                      <a:pt x="3" y="0"/>
                    </a:cubicBezTo>
                    <a:cubicBezTo>
                      <a:pt x="3" y="0"/>
                      <a:pt x="3" y="0"/>
                      <a:pt x="3" y="1"/>
                    </a:cubicBezTo>
                    <a:cubicBezTo>
                      <a:pt x="3" y="1"/>
                      <a:pt x="3" y="1"/>
                      <a:pt x="3" y="1"/>
                    </a:cubicBezTo>
                    <a:cubicBezTo>
                      <a:pt x="4" y="1"/>
                      <a:pt x="4" y="1"/>
                      <a:pt x="4" y="2"/>
                    </a:cubicBezTo>
                    <a:cubicBezTo>
                      <a:pt x="4" y="2"/>
                      <a:pt x="4" y="2"/>
                      <a:pt x="4" y="2"/>
                    </a:cubicBezTo>
                    <a:cubicBezTo>
                      <a:pt x="4" y="3"/>
                      <a:pt x="4" y="3"/>
                      <a:pt x="4" y="3"/>
                    </a:cubicBezTo>
                    <a:cubicBezTo>
                      <a:pt x="3" y="3"/>
                      <a:pt x="3" y="3"/>
                      <a:pt x="3" y="3"/>
                    </a:cubicBezTo>
                    <a:lnTo>
                      <a:pt x="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4" name="Freeform 10"/>
              <p:cNvSpPr>
                <a:spLocks/>
              </p:cNvSpPr>
              <p:nvPr/>
            </p:nvSpPr>
            <p:spPr bwMode="auto">
              <a:xfrm>
                <a:off x="3978" y="1503"/>
                <a:ext cx="40" cy="40"/>
              </a:xfrm>
              <a:custGeom>
                <a:avLst/>
                <a:gdLst>
                  <a:gd name="T0" fmla="*/ 5 w 9"/>
                  <a:gd name="T1" fmla="*/ 9 h 9"/>
                  <a:gd name="T2" fmla="*/ 4 w 9"/>
                  <a:gd name="T3" fmla="*/ 9 h 9"/>
                  <a:gd name="T4" fmla="*/ 3 w 9"/>
                  <a:gd name="T5" fmla="*/ 9 h 9"/>
                  <a:gd name="T6" fmla="*/ 2 w 9"/>
                  <a:gd name="T7" fmla="*/ 8 h 9"/>
                  <a:gd name="T8" fmla="*/ 2 w 9"/>
                  <a:gd name="T9" fmla="*/ 7 h 9"/>
                  <a:gd name="T10" fmla="*/ 2 w 9"/>
                  <a:gd name="T11" fmla="*/ 7 h 9"/>
                  <a:gd name="T12" fmla="*/ 2 w 9"/>
                  <a:gd name="T13" fmla="*/ 7 h 9"/>
                  <a:gd name="T14" fmla="*/ 1 w 9"/>
                  <a:gd name="T15" fmla="*/ 7 h 9"/>
                  <a:gd name="T16" fmla="*/ 1 w 9"/>
                  <a:gd name="T17" fmla="*/ 7 h 9"/>
                  <a:gd name="T18" fmla="*/ 1 w 9"/>
                  <a:gd name="T19" fmla="*/ 6 h 9"/>
                  <a:gd name="T20" fmla="*/ 1 w 9"/>
                  <a:gd name="T21" fmla="*/ 6 h 9"/>
                  <a:gd name="T22" fmla="*/ 1 w 9"/>
                  <a:gd name="T23" fmla="*/ 6 h 9"/>
                  <a:gd name="T24" fmla="*/ 1 w 9"/>
                  <a:gd name="T25" fmla="*/ 6 h 9"/>
                  <a:gd name="T26" fmla="*/ 0 w 9"/>
                  <a:gd name="T27" fmla="*/ 6 h 9"/>
                  <a:gd name="T28" fmla="*/ 0 w 9"/>
                  <a:gd name="T29" fmla="*/ 4 h 9"/>
                  <a:gd name="T30" fmla="*/ 0 w 9"/>
                  <a:gd name="T31" fmla="*/ 4 h 9"/>
                  <a:gd name="T32" fmla="*/ 0 w 9"/>
                  <a:gd name="T33" fmla="*/ 3 h 9"/>
                  <a:gd name="T34" fmla="*/ 1 w 9"/>
                  <a:gd name="T35" fmla="*/ 3 h 9"/>
                  <a:gd name="T36" fmla="*/ 2 w 9"/>
                  <a:gd name="T37" fmla="*/ 3 h 9"/>
                  <a:gd name="T38" fmla="*/ 2 w 9"/>
                  <a:gd name="T39" fmla="*/ 3 h 9"/>
                  <a:gd name="T40" fmla="*/ 2 w 9"/>
                  <a:gd name="T41" fmla="*/ 3 h 9"/>
                  <a:gd name="T42" fmla="*/ 2 w 9"/>
                  <a:gd name="T43" fmla="*/ 3 h 9"/>
                  <a:gd name="T44" fmla="*/ 2 w 9"/>
                  <a:gd name="T45" fmla="*/ 3 h 9"/>
                  <a:gd name="T46" fmla="*/ 2 w 9"/>
                  <a:gd name="T47" fmla="*/ 2 h 9"/>
                  <a:gd name="T48" fmla="*/ 2 w 9"/>
                  <a:gd name="T49" fmla="*/ 2 h 9"/>
                  <a:gd name="T50" fmla="*/ 3 w 9"/>
                  <a:gd name="T51" fmla="*/ 2 h 9"/>
                  <a:gd name="T52" fmla="*/ 3 w 9"/>
                  <a:gd name="T53" fmla="*/ 2 h 9"/>
                  <a:gd name="T54" fmla="*/ 3 w 9"/>
                  <a:gd name="T55" fmla="*/ 2 h 9"/>
                  <a:gd name="T56" fmla="*/ 4 w 9"/>
                  <a:gd name="T57" fmla="*/ 2 h 9"/>
                  <a:gd name="T58" fmla="*/ 4 w 9"/>
                  <a:gd name="T59" fmla="*/ 1 h 9"/>
                  <a:gd name="T60" fmla="*/ 4 w 9"/>
                  <a:gd name="T61" fmla="*/ 1 h 9"/>
                  <a:gd name="T62" fmla="*/ 4 w 9"/>
                  <a:gd name="T63" fmla="*/ 0 h 9"/>
                  <a:gd name="T64" fmla="*/ 5 w 9"/>
                  <a:gd name="T65" fmla="*/ 0 h 9"/>
                  <a:gd name="T66" fmla="*/ 5 w 9"/>
                  <a:gd name="T67" fmla="*/ 0 h 9"/>
                  <a:gd name="T68" fmla="*/ 5 w 9"/>
                  <a:gd name="T69" fmla="*/ 0 h 9"/>
                  <a:gd name="T70" fmla="*/ 5 w 9"/>
                  <a:gd name="T71" fmla="*/ 0 h 9"/>
                  <a:gd name="T72" fmla="*/ 7 w 9"/>
                  <a:gd name="T73" fmla="*/ 1 h 9"/>
                  <a:gd name="T74" fmla="*/ 8 w 9"/>
                  <a:gd name="T75" fmla="*/ 1 h 9"/>
                  <a:gd name="T76" fmla="*/ 8 w 9"/>
                  <a:gd name="T77" fmla="*/ 1 h 9"/>
                  <a:gd name="T78" fmla="*/ 9 w 9"/>
                  <a:gd name="T79" fmla="*/ 1 h 9"/>
                  <a:gd name="T80" fmla="*/ 9 w 9"/>
                  <a:gd name="T81" fmla="*/ 2 h 9"/>
                  <a:gd name="T82" fmla="*/ 9 w 9"/>
                  <a:gd name="T83" fmla="*/ 3 h 9"/>
                  <a:gd name="T84" fmla="*/ 8 w 9"/>
                  <a:gd name="T85" fmla="*/ 4 h 9"/>
                  <a:gd name="T86" fmla="*/ 8 w 9"/>
                  <a:gd name="T87" fmla="*/ 4 h 9"/>
                  <a:gd name="T88" fmla="*/ 8 w 9"/>
                  <a:gd name="T89" fmla="*/ 4 h 9"/>
                  <a:gd name="T90" fmla="*/ 8 w 9"/>
                  <a:gd name="T91" fmla="*/ 5 h 9"/>
                  <a:gd name="T92" fmla="*/ 8 w 9"/>
                  <a:gd name="T93" fmla="*/ 5 h 9"/>
                  <a:gd name="T94" fmla="*/ 8 w 9"/>
                  <a:gd name="T95" fmla="*/ 8 h 9"/>
                  <a:gd name="T96" fmla="*/ 7 w 9"/>
                  <a:gd name="T97" fmla="*/ 8 h 9"/>
                  <a:gd name="T98" fmla="*/ 7 w 9"/>
                  <a:gd name="T99" fmla="*/ 8 h 9"/>
                  <a:gd name="T100" fmla="*/ 6 w 9"/>
                  <a:gd name="T101" fmla="*/ 8 h 9"/>
                  <a:gd name="T102" fmla="*/ 6 w 9"/>
                  <a:gd name="T103" fmla="*/ 9 h 9"/>
                  <a:gd name="T104" fmla="*/ 5 w 9"/>
                  <a:gd name="T10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 h="9">
                    <a:moveTo>
                      <a:pt x="5" y="9"/>
                    </a:moveTo>
                    <a:cubicBezTo>
                      <a:pt x="4" y="9"/>
                      <a:pt x="4" y="9"/>
                      <a:pt x="4" y="9"/>
                    </a:cubicBezTo>
                    <a:cubicBezTo>
                      <a:pt x="4" y="9"/>
                      <a:pt x="4" y="9"/>
                      <a:pt x="3" y="9"/>
                    </a:cubicBezTo>
                    <a:cubicBezTo>
                      <a:pt x="3" y="9"/>
                      <a:pt x="2" y="9"/>
                      <a:pt x="2" y="8"/>
                    </a:cubicBezTo>
                    <a:cubicBezTo>
                      <a:pt x="2" y="8"/>
                      <a:pt x="2" y="8"/>
                      <a:pt x="2" y="7"/>
                    </a:cubicBezTo>
                    <a:cubicBezTo>
                      <a:pt x="2" y="7"/>
                      <a:pt x="2" y="7"/>
                      <a:pt x="2" y="7"/>
                    </a:cubicBezTo>
                    <a:cubicBezTo>
                      <a:pt x="2" y="7"/>
                      <a:pt x="2" y="7"/>
                      <a:pt x="2" y="7"/>
                    </a:cubicBezTo>
                    <a:cubicBezTo>
                      <a:pt x="2" y="7"/>
                      <a:pt x="2" y="7"/>
                      <a:pt x="1" y="7"/>
                    </a:cubicBezTo>
                    <a:cubicBezTo>
                      <a:pt x="1" y="7"/>
                      <a:pt x="1" y="7"/>
                      <a:pt x="1" y="7"/>
                    </a:cubicBezTo>
                    <a:cubicBezTo>
                      <a:pt x="1" y="6"/>
                      <a:pt x="1" y="6"/>
                      <a:pt x="1" y="6"/>
                    </a:cubicBezTo>
                    <a:cubicBezTo>
                      <a:pt x="1" y="6"/>
                      <a:pt x="1" y="6"/>
                      <a:pt x="1" y="6"/>
                    </a:cubicBezTo>
                    <a:cubicBezTo>
                      <a:pt x="1" y="6"/>
                      <a:pt x="1" y="6"/>
                      <a:pt x="1" y="6"/>
                    </a:cubicBezTo>
                    <a:cubicBezTo>
                      <a:pt x="1" y="6"/>
                      <a:pt x="1" y="6"/>
                      <a:pt x="1" y="6"/>
                    </a:cubicBezTo>
                    <a:cubicBezTo>
                      <a:pt x="0" y="6"/>
                      <a:pt x="0" y="6"/>
                      <a:pt x="0" y="6"/>
                    </a:cubicBezTo>
                    <a:cubicBezTo>
                      <a:pt x="0" y="4"/>
                      <a:pt x="0" y="4"/>
                      <a:pt x="0" y="4"/>
                    </a:cubicBezTo>
                    <a:cubicBezTo>
                      <a:pt x="0" y="4"/>
                      <a:pt x="0" y="4"/>
                      <a:pt x="0" y="4"/>
                    </a:cubicBezTo>
                    <a:cubicBezTo>
                      <a:pt x="0" y="4"/>
                      <a:pt x="0" y="4"/>
                      <a:pt x="0" y="3"/>
                    </a:cubicBezTo>
                    <a:cubicBezTo>
                      <a:pt x="0" y="3"/>
                      <a:pt x="1" y="3"/>
                      <a:pt x="1"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2"/>
                      <a:pt x="2" y="2"/>
                      <a:pt x="2" y="2"/>
                    </a:cubicBezTo>
                    <a:cubicBezTo>
                      <a:pt x="2" y="2"/>
                      <a:pt x="2" y="2"/>
                      <a:pt x="2" y="2"/>
                    </a:cubicBezTo>
                    <a:cubicBezTo>
                      <a:pt x="3" y="2"/>
                      <a:pt x="3" y="2"/>
                      <a:pt x="3" y="2"/>
                    </a:cubicBezTo>
                    <a:cubicBezTo>
                      <a:pt x="3" y="2"/>
                      <a:pt x="3" y="2"/>
                      <a:pt x="3" y="2"/>
                    </a:cubicBezTo>
                    <a:cubicBezTo>
                      <a:pt x="3" y="2"/>
                      <a:pt x="3" y="2"/>
                      <a:pt x="3" y="2"/>
                    </a:cubicBezTo>
                    <a:cubicBezTo>
                      <a:pt x="4" y="2"/>
                      <a:pt x="4" y="2"/>
                      <a:pt x="4" y="2"/>
                    </a:cubicBezTo>
                    <a:cubicBezTo>
                      <a:pt x="4" y="1"/>
                      <a:pt x="4" y="1"/>
                      <a:pt x="4" y="1"/>
                    </a:cubicBezTo>
                    <a:cubicBezTo>
                      <a:pt x="4" y="1"/>
                      <a:pt x="4" y="1"/>
                      <a:pt x="4" y="1"/>
                    </a:cubicBezTo>
                    <a:cubicBezTo>
                      <a:pt x="4" y="1"/>
                      <a:pt x="4" y="0"/>
                      <a:pt x="4" y="0"/>
                    </a:cubicBezTo>
                    <a:cubicBezTo>
                      <a:pt x="5" y="0"/>
                      <a:pt x="5" y="0"/>
                      <a:pt x="5" y="0"/>
                    </a:cubicBezTo>
                    <a:cubicBezTo>
                      <a:pt x="5" y="0"/>
                      <a:pt x="5" y="0"/>
                      <a:pt x="5" y="0"/>
                    </a:cubicBezTo>
                    <a:cubicBezTo>
                      <a:pt x="5" y="0"/>
                      <a:pt x="5" y="0"/>
                      <a:pt x="5" y="0"/>
                    </a:cubicBezTo>
                    <a:cubicBezTo>
                      <a:pt x="5" y="0"/>
                      <a:pt x="5" y="0"/>
                      <a:pt x="5" y="0"/>
                    </a:cubicBezTo>
                    <a:cubicBezTo>
                      <a:pt x="6" y="0"/>
                      <a:pt x="7" y="0"/>
                      <a:pt x="7" y="1"/>
                    </a:cubicBezTo>
                    <a:cubicBezTo>
                      <a:pt x="7" y="1"/>
                      <a:pt x="8" y="1"/>
                      <a:pt x="8" y="1"/>
                    </a:cubicBezTo>
                    <a:cubicBezTo>
                      <a:pt x="8" y="1"/>
                      <a:pt x="8" y="1"/>
                      <a:pt x="8" y="1"/>
                    </a:cubicBezTo>
                    <a:cubicBezTo>
                      <a:pt x="9" y="1"/>
                      <a:pt x="9" y="1"/>
                      <a:pt x="9" y="1"/>
                    </a:cubicBezTo>
                    <a:cubicBezTo>
                      <a:pt x="9" y="2"/>
                      <a:pt x="9" y="2"/>
                      <a:pt x="9" y="2"/>
                    </a:cubicBezTo>
                    <a:cubicBezTo>
                      <a:pt x="9" y="3"/>
                      <a:pt x="9" y="3"/>
                      <a:pt x="9" y="3"/>
                    </a:cubicBezTo>
                    <a:cubicBezTo>
                      <a:pt x="9" y="3"/>
                      <a:pt x="8" y="3"/>
                      <a:pt x="8" y="4"/>
                    </a:cubicBezTo>
                    <a:cubicBezTo>
                      <a:pt x="8" y="4"/>
                      <a:pt x="8" y="4"/>
                      <a:pt x="8" y="4"/>
                    </a:cubicBezTo>
                    <a:cubicBezTo>
                      <a:pt x="8" y="4"/>
                      <a:pt x="8" y="4"/>
                      <a:pt x="8" y="4"/>
                    </a:cubicBezTo>
                    <a:cubicBezTo>
                      <a:pt x="8" y="4"/>
                      <a:pt x="8" y="4"/>
                      <a:pt x="8" y="5"/>
                    </a:cubicBezTo>
                    <a:cubicBezTo>
                      <a:pt x="8" y="5"/>
                      <a:pt x="8" y="5"/>
                      <a:pt x="8" y="5"/>
                    </a:cubicBezTo>
                    <a:cubicBezTo>
                      <a:pt x="9" y="6"/>
                      <a:pt x="9" y="7"/>
                      <a:pt x="8" y="8"/>
                    </a:cubicBezTo>
                    <a:cubicBezTo>
                      <a:pt x="7" y="8"/>
                      <a:pt x="7" y="8"/>
                      <a:pt x="7" y="8"/>
                    </a:cubicBezTo>
                    <a:cubicBezTo>
                      <a:pt x="7" y="8"/>
                      <a:pt x="7" y="8"/>
                      <a:pt x="7" y="8"/>
                    </a:cubicBezTo>
                    <a:cubicBezTo>
                      <a:pt x="7" y="8"/>
                      <a:pt x="6" y="8"/>
                      <a:pt x="6" y="8"/>
                    </a:cubicBezTo>
                    <a:cubicBezTo>
                      <a:pt x="6" y="9"/>
                      <a:pt x="6" y="9"/>
                      <a:pt x="6" y="9"/>
                    </a:cubicBezTo>
                    <a:cubicBezTo>
                      <a:pt x="6" y="9"/>
                      <a:pt x="5"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5" name="Freeform 11"/>
              <p:cNvSpPr>
                <a:spLocks/>
              </p:cNvSpPr>
              <p:nvPr/>
            </p:nvSpPr>
            <p:spPr bwMode="auto">
              <a:xfrm>
                <a:off x="4013" y="1512"/>
                <a:ext cx="27" cy="22"/>
              </a:xfrm>
              <a:custGeom>
                <a:avLst/>
                <a:gdLst>
                  <a:gd name="T0" fmla="*/ 3 w 6"/>
                  <a:gd name="T1" fmla="*/ 5 h 5"/>
                  <a:gd name="T2" fmla="*/ 3 w 6"/>
                  <a:gd name="T3" fmla="*/ 5 h 5"/>
                  <a:gd name="T4" fmla="*/ 3 w 6"/>
                  <a:gd name="T5" fmla="*/ 4 h 5"/>
                  <a:gd name="T6" fmla="*/ 3 w 6"/>
                  <a:gd name="T7" fmla="*/ 4 h 5"/>
                  <a:gd name="T8" fmla="*/ 2 w 6"/>
                  <a:gd name="T9" fmla="*/ 4 h 5"/>
                  <a:gd name="T10" fmla="*/ 2 w 6"/>
                  <a:gd name="T11" fmla="*/ 4 h 5"/>
                  <a:gd name="T12" fmla="*/ 1 w 6"/>
                  <a:gd name="T13" fmla="*/ 3 h 5"/>
                  <a:gd name="T14" fmla="*/ 1 w 6"/>
                  <a:gd name="T15" fmla="*/ 2 h 5"/>
                  <a:gd name="T16" fmla="*/ 0 w 6"/>
                  <a:gd name="T17" fmla="*/ 2 h 5"/>
                  <a:gd name="T18" fmla="*/ 1 w 6"/>
                  <a:gd name="T19" fmla="*/ 1 h 5"/>
                  <a:gd name="T20" fmla="*/ 3 w 6"/>
                  <a:gd name="T21" fmla="*/ 0 h 5"/>
                  <a:gd name="T22" fmla="*/ 4 w 6"/>
                  <a:gd name="T23" fmla="*/ 0 h 5"/>
                  <a:gd name="T24" fmla="*/ 5 w 6"/>
                  <a:gd name="T25" fmla="*/ 0 h 5"/>
                  <a:gd name="T26" fmla="*/ 5 w 6"/>
                  <a:gd name="T27" fmla="*/ 0 h 5"/>
                  <a:gd name="T28" fmla="*/ 5 w 6"/>
                  <a:gd name="T29" fmla="*/ 1 h 5"/>
                  <a:gd name="T30" fmla="*/ 5 w 6"/>
                  <a:gd name="T31" fmla="*/ 1 h 5"/>
                  <a:gd name="T32" fmla="*/ 5 w 6"/>
                  <a:gd name="T33" fmla="*/ 1 h 5"/>
                  <a:gd name="T34" fmla="*/ 6 w 6"/>
                  <a:gd name="T35" fmla="*/ 1 h 5"/>
                  <a:gd name="T36" fmla="*/ 6 w 6"/>
                  <a:gd name="T37" fmla="*/ 1 h 5"/>
                  <a:gd name="T38" fmla="*/ 6 w 6"/>
                  <a:gd name="T39" fmla="*/ 2 h 5"/>
                  <a:gd name="T40" fmla="*/ 6 w 6"/>
                  <a:gd name="T41" fmla="*/ 2 h 5"/>
                  <a:gd name="T42" fmla="*/ 6 w 6"/>
                  <a:gd name="T43" fmla="*/ 4 h 5"/>
                  <a:gd name="T44" fmla="*/ 4 w 6"/>
                  <a:gd name="T45" fmla="*/ 5 h 5"/>
                  <a:gd name="T46" fmla="*/ 3 w 6"/>
                  <a:gd name="T4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 h="5">
                    <a:moveTo>
                      <a:pt x="3" y="5"/>
                    </a:moveTo>
                    <a:cubicBezTo>
                      <a:pt x="3" y="5"/>
                      <a:pt x="3" y="5"/>
                      <a:pt x="3" y="5"/>
                    </a:cubicBezTo>
                    <a:cubicBezTo>
                      <a:pt x="3" y="4"/>
                      <a:pt x="3" y="4"/>
                      <a:pt x="3" y="4"/>
                    </a:cubicBezTo>
                    <a:cubicBezTo>
                      <a:pt x="3" y="4"/>
                      <a:pt x="3" y="4"/>
                      <a:pt x="3" y="4"/>
                    </a:cubicBezTo>
                    <a:cubicBezTo>
                      <a:pt x="2" y="4"/>
                      <a:pt x="2" y="4"/>
                      <a:pt x="2" y="4"/>
                    </a:cubicBezTo>
                    <a:cubicBezTo>
                      <a:pt x="2" y="4"/>
                      <a:pt x="2" y="4"/>
                      <a:pt x="2" y="4"/>
                    </a:cubicBezTo>
                    <a:cubicBezTo>
                      <a:pt x="2" y="3"/>
                      <a:pt x="2" y="3"/>
                      <a:pt x="1" y="3"/>
                    </a:cubicBezTo>
                    <a:cubicBezTo>
                      <a:pt x="1" y="3"/>
                      <a:pt x="1" y="3"/>
                      <a:pt x="1" y="2"/>
                    </a:cubicBezTo>
                    <a:cubicBezTo>
                      <a:pt x="1" y="2"/>
                      <a:pt x="0" y="2"/>
                      <a:pt x="0" y="2"/>
                    </a:cubicBezTo>
                    <a:cubicBezTo>
                      <a:pt x="0" y="2"/>
                      <a:pt x="0" y="1"/>
                      <a:pt x="1" y="1"/>
                    </a:cubicBezTo>
                    <a:cubicBezTo>
                      <a:pt x="1" y="0"/>
                      <a:pt x="2" y="0"/>
                      <a:pt x="3" y="0"/>
                    </a:cubicBezTo>
                    <a:cubicBezTo>
                      <a:pt x="3" y="0"/>
                      <a:pt x="4" y="0"/>
                      <a:pt x="4" y="0"/>
                    </a:cubicBezTo>
                    <a:cubicBezTo>
                      <a:pt x="4" y="0"/>
                      <a:pt x="4" y="0"/>
                      <a:pt x="5" y="0"/>
                    </a:cubicBezTo>
                    <a:cubicBezTo>
                      <a:pt x="5" y="0"/>
                      <a:pt x="5" y="0"/>
                      <a:pt x="5" y="0"/>
                    </a:cubicBezTo>
                    <a:cubicBezTo>
                      <a:pt x="5" y="1"/>
                      <a:pt x="5" y="1"/>
                      <a:pt x="5" y="1"/>
                    </a:cubicBezTo>
                    <a:cubicBezTo>
                      <a:pt x="5" y="1"/>
                      <a:pt x="5" y="1"/>
                      <a:pt x="5" y="1"/>
                    </a:cubicBezTo>
                    <a:cubicBezTo>
                      <a:pt x="5" y="1"/>
                      <a:pt x="5" y="1"/>
                      <a:pt x="5" y="1"/>
                    </a:cubicBezTo>
                    <a:cubicBezTo>
                      <a:pt x="5" y="1"/>
                      <a:pt x="5" y="1"/>
                      <a:pt x="6" y="1"/>
                    </a:cubicBezTo>
                    <a:cubicBezTo>
                      <a:pt x="6" y="1"/>
                      <a:pt x="6" y="1"/>
                      <a:pt x="6" y="1"/>
                    </a:cubicBezTo>
                    <a:cubicBezTo>
                      <a:pt x="6" y="2"/>
                      <a:pt x="6" y="2"/>
                      <a:pt x="6" y="2"/>
                    </a:cubicBezTo>
                    <a:cubicBezTo>
                      <a:pt x="6" y="2"/>
                      <a:pt x="6" y="2"/>
                      <a:pt x="6" y="2"/>
                    </a:cubicBezTo>
                    <a:cubicBezTo>
                      <a:pt x="6" y="3"/>
                      <a:pt x="6" y="4"/>
                      <a:pt x="6" y="4"/>
                    </a:cubicBezTo>
                    <a:cubicBezTo>
                      <a:pt x="6" y="5"/>
                      <a:pt x="5" y="5"/>
                      <a:pt x="4"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6" name="Freeform 12"/>
              <p:cNvSpPr>
                <a:spLocks/>
              </p:cNvSpPr>
              <p:nvPr/>
            </p:nvSpPr>
            <p:spPr bwMode="auto">
              <a:xfrm>
                <a:off x="4013" y="1534"/>
                <a:ext cx="27" cy="17"/>
              </a:xfrm>
              <a:custGeom>
                <a:avLst/>
                <a:gdLst>
                  <a:gd name="T0" fmla="*/ 6 w 6"/>
                  <a:gd name="T1" fmla="*/ 4 h 4"/>
                  <a:gd name="T2" fmla="*/ 5 w 6"/>
                  <a:gd name="T3" fmla="*/ 4 h 4"/>
                  <a:gd name="T4" fmla="*/ 2 w 6"/>
                  <a:gd name="T5" fmla="*/ 4 h 4"/>
                  <a:gd name="T6" fmla="*/ 2 w 6"/>
                  <a:gd name="T7" fmla="*/ 3 h 4"/>
                  <a:gd name="T8" fmla="*/ 0 w 6"/>
                  <a:gd name="T9" fmla="*/ 3 h 4"/>
                  <a:gd name="T10" fmla="*/ 0 w 6"/>
                  <a:gd name="T11" fmla="*/ 1 h 4"/>
                  <a:gd name="T12" fmla="*/ 0 w 6"/>
                  <a:gd name="T13" fmla="*/ 1 h 4"/>
                  <a:gd name="T14" fmla="*/ 1 w 6"/>
                  <a:gd name="T15" fmla="*/ 0 h 4"/>
                  <a:gd name="T16" fmla="*/ 1 w 6"/>
                  <a:gd name="T17" fmla="*/ 0 h 4"/>
                  <a:gd name="T18" fmla="*/ 4 w 6"/>
                  <a:gd name="T19" fmla="*/ 0 h 4"/>
                  <a:gd name="T20" fmla="*/ 4 w 6"/>
                  <a:gd name="T21" fmla="*/ 0 h 4"/>
                  <a:gd name="T22" fmla="*/ 4 w 6"/>
                  <a:gd name="T23" fmla="*/ 1 h 4"/>
                  <a:gd name="T24" fmla="*/ 5 w 6"/>
                  <a:gd name="T25" fmla="*/ 1 h 4"/>
                  <a:gd name="T26" fmla="*/ 5 w 6"/>
                  <a:gd name="T27" fmla="*/ 1 h 4"/>
                  <a:gd name="T28" fmla="*/ 5 w 6"/>
                  <a:gd name="T29" fmla="*/ 1 h 4"/>
                  <a:gd name="T30" fmla="*/ 6 w 6"/>
                  <a:gd name="T31" fmla="*/ 2 h 4"/>
                  <a:gd name="T32" fmla="*/ 6 w 6"/>
                  <a:gd name="T33" fmla="*/ 3 h 4"/>
                  <a:gd name="T34" fmla="*/ 6 w 6"/>
                  <a:gd name="T35" fmla="*/ 3 h 4"/>
                  <a:gd name="T36" fmla="*/ 6 w 6"/>
                  <a:gd name="T37" fmla="*/ 4 h 4"/>
                  <a:gd name="T38" fmla="*/ 6 w 6"/>
                  <a:gd name="T3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6" y="4"/>
                    </a:moveTo>
                    <a:cubicBezTo>
                      <a:pt x="5" y="4"/>
                      <a:pt x="5" y="4"/>
                      <a:pt x="5" y="4"/>
                    </a:cubicBezTo>
                    <a:cubicBezTo>
                      <a:pt x="2" y="4"/>
                      <a:pt x="2" y="4"/>
                      <a:pt x="2" y="4"/>
                    </a:cubicBezTo>
                    <a:cubicBezTo>
                      <a:pt x="2" y="3"/>
                      <a:pt x="2" y="3"/>
                      <a:pt x="2" y="3"/>
                    </a:cubicBezTo>
                    <a:cubicBezTo>
                      <a:pt x="0" y="3"/>
                      <a:pt x="0" y="3"/>
                      <a:pt x="0" y="3"/>
                    </a:cubicBezTo>
                    <a:cubicBezTo>
                      <a:pt x="0" y="1"/>
                      <a:pt x="0" y="1"/>
                      <a:pt x="0" y="1"/>
                    </a:cubicBezTo>
                    <a:cubicBezTo>
                      <a:pt x="0" y="1"/>
                      <a:pt x="0" y="1"/>
                      <a:pt x="0" y="1"/>
                    </a:cubicBezTo>
                    <a:cubicBezTo>
                      <a:pt x="0" y="1"/>
                      <a:pt x="0" y="0"/>
                      <a:pt x="1" y="0"/>
                    </a:cubicBezTo>
                    <a:cubicBezTo>
                      <a:pt x="1" y="0"/>
                      <a:pt x="1" y="0"/>
                      <a:pt x="1" y="0"/>
                    </a:cubicBezTo>
                    <a:cubicBezTo>
                      <a:pt x="4" y="0"/>
                      <a:pt x="4" y="0"/>
                      <a:pt x="4" y="0"/>
                    </a:cubicBezTo>
                    <a:cubicBezTo>
                      <a:pt x="4" y="0"/>
                      <a:pt x="4" y="0"/>
                      <a:pt x="4" y="0"/>
                    </a:cubicBezTo>
                    <a:cubicBezTo>
                      <a:pt x="4" y="1"/>
                      <a:pt x="4" y="1"/>
                      <a:pt x="4" y="1"/>
                    </a:cubicBezTo>
                    <a:cubicBezTo>
                      <a:pt x="5" y="1"/>
                      <a:pt x="5" y="1"/>
                      <a:pt x="5" y="1"/>
                    </a:cubicBezTo>
                    <a:cubicBezTo>
                      <a:pt x="5" y="1"/>
                      <a:pt x="5" y="1"/>
                      <a:pt x="5" y="1"/>
                    </a:cubicBezTo>
                    <a:cubicBezTo>
                      <a:pt x="5" y="1"/>
                      <a:pt x="5" y="1"/>
                      <a:pt x="5" y="1"/>
                    </a:cubicBezTo>
                    <a:cubicBezTo>
                      <a:pt x="6" y="1"/>
                      <a:pt x="6" y="1"/>
                      <a:pt x="6" y="2"/>
                    </a:cubicBezTo>
                    <a:cubicBezTo>
                      <a:pt x="6" y="2"/>
                      <a:pt x="6" y="3"/>
                      <a:pt x="6" y="3"/>
                    </a:cubicBezTo>
                    <a:cubicBezTo>
                      <a:pt x="6" y="3"/>
                      <a:pt x="6" y="3"/>
                      <a:pt x="6" y="3"/>
                    </a:cubicBezTo>
                    <a:cubicBezTo>
                      <a:pt x="6" y="3"/>
                      <a:pt x="6" y="3"/>
                      <a:pt x="6" y="4"/>
                    </a:cubicBezTo>
                    <a:cubicBezTo>
                      <a:pt x="6" y="4"/>
                      <a:pt x="6"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7" name="Freeform 13"/>
              <p:cNvSpPr>
                <a:spLocks/>
              </p:cNvSpPr>
              <p:nvPr/>
            </p:nvSpPr>
            <p:spPr bwMode="auto">
              <a:xfrm>
                <a:off x="3780" y="1468"/>
                <a:ext cx="97" cy="66"/>
              </a:xfrm>
              <a:custGeom>
                <a:avLst/>
                <a:gdLst>
                  <a:gd name="T0" fmla="*/ 7 w 22"/>
                  <a:gd name="T1" fmla="*/ 15 h 15"/>
                  <a:gd name="T2" fmla="*/ 3 w 22"/>
                  <a:gd name="T3" fmla="*/ 15 h 15"/>
                  <a:gd name="T4" fmla="*/ 1 w 22"/>
                  <a:gd name="T5" fmla="*/ 13 h 15"/>
                  <a:gd name="T6" fmla="*/ 0 w 22"/>
                  <a:gd name="T7" fmla="*/ 11 h 15"/>
                  <a:gd name="T8" fmla="*/ 0 w 22"/>
                  <a:gd name="T9" fmla="*/ 9 h 15"/>
                  <a:gd name="T10" fmla="*/ 2 w 22"/>
                  <a:gd name="T11" fmla="*/ 8 h 15"/>
                  <a:gd name="T12" fmla="*/ 3 w 22"/>
                  <a:gd name="T13" fmla="*/ 7 h 15"/>
                  <a:gd name="T14" fmla="*/ 3 w 22"/>
                  <a:gd name="T15" fmla="*/ 6 h 15"/>
                  <a:gd name="T16" fmla="*/ 3 w 22"/>
                  <a:gd name="T17" fmla="*/ 4 h 15"/>
                  <a:gd name="T18" fmla="*/ 2 w 22"/>
                  <a:gd name="T19" fmla="*/ 3 h 15"/>
                  <a:gd name="T20" fmla="*/ 1 w 22"/>
                  <a:gd name="T21" fmla="*/ 1 h 15"/>
                  <a:gd name="T22" fmla="*/ 9 w 22"/>
                  <a:gd name="T23" fmla="*/ 0 h 15"/>
                  <a:gd name="T24" fmla="*/ 20 w 22"/>
                  <a:gd name="T25" fmla="*/ 0 h 15"/>
                  <a:gd name="T26" fmla="*/ 22 w 22"/>
                  <a:gd name="T27" fmla="*/ 0 h 15"/>
                  <a:gd name="T28" fmla="*/ 22 w 22"/>
                  <a:gd name="T29" fmla="*/ 1 h 15"/>
                  <a:gd name="T30" fmla="*/ 22 w 22"/>
                  <a:gd name="T31" fmla="*/ 2 h 15"/>
                  <a:gd name="T32" fmla="*/ 21 w 22"/>
                  <a:gd name="T33" fmla="*/ 3 h 15"/>
                  <a:gd name="T34" fmla="*/ 20 w 22"/>
                  <a:gd name="T35" fmla="*/ 6 h 15"/>
                  <a:gd name="T36" fmla="*/ 21 w 22"/>
                  <a:gd name="T37" fmla="*/ 6 h 15"/>
                  <a:gd name="T38" fmla="*/ 19 w 22"/>
                  <a:gd name="T39" fmla="*/ 8 h 15"/>
                  <a:gd name="T40" fmla="*/ 19 w 22"/>
                  <a:gd name="T41" fmla="*/ 8 h 15"/>
                  <a:gd name="T42" fmla="*/ 18 w 22"/>
                  <a:gd name="T43" fmla="*/ 9 h 15"/>
                  <a:gd name="T44" fmla="*/ 17 w 22"/>
                  <a:gd name="T45" fmla="*/ 9 h 15"/>
                  <a:gd name="T46" fmla="*/ 16 w 22"/>
                  <a:gd name="T47" fmla="*/ 10 h 15"/>
                  <a:gd name="T48" fmla="*/ 14 w 22"/>
                  <a:gd name="T49" fmla="*/ 11 h 15"/>
                  <a:gd name="T50" fmla="*/ 14 w 22"/>
                  <a:gd name="T51" fmla="*/ 10 h 15"/>
                  <a:gd name="T52" fmla="*/ 13 w 22"/>
                  <a:gd name="T53" fmla="*/ 11 h 15"/>
                  <a:gd name="T54" fmla="*/ 11 w 22"/>
                  <a:gd name="T55" fmla="*/ 11 h 15"/>
                  <a:gd name="T56" fmla="*/ 10 w 22"/>
                  <a:gd name="T57" fmla="*/ 11 h 15"/>
                  <a:gd name="T58" fmla="*/ 9 w 22"/>
                  <a:gd name="T59" fmla="*/ 12 h 15"/>
                  <a:gd name="T60" fmla="*/ 9 w 22"/>
                  <a:gd name="T61" fmla="*/ 13 h 15"/>
                  <a:gd name="T62" fmla="*/ 8 w 22"/>
                  <a:gd name="T63"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 h="15">
                    <a:moveTo>
                      <a:pt x="8" y="15"/>
                    </a:moveTo>
                    <a:cubicBezTo>
                      <a:pt x="7" y="15"/>
                      <a:pt x="7" y="15"/>
                      <a:pt x="7" y="15"/>
                    </a:cubicBezTo>
                    <a:cubicBezTo>
                      <a:pt x="7" y="15"/>
                      <a:pt x="7" y="15"/>
                      <a:pt x="7" y="15"/>
                    </a:cubicBezTo>
                    <a:cubicBezTo>
                      <a:pt x="3" y="15"/>
                      <a:pt x="3" y="15"/>
                      <a:pt x="3" y="15"/>
                    </a:cubicBezTo>
                    <a:cubicBezTo>
                      <a:pt x="3" y="15"/>
                      <a:pt x="3" y="15"/>
                      <a:pt x="3" y="15"/>
                    </a:cubicBezTo>
                    <a:cubicBezTo>
                      <a:pt x="3" y="14"/>
                      <a:pt x="2" y="14"/>
                      <a:pt x="1" y="13"/>
                    </a:cubicBezTo>
                    <a:cubicBezTo>
                      <a:pt x="1" y="13"/>
                      <a:pt x="1" y="13"/>
                      <a:pt x="1" y="12"/>
                    </a:cubicBezTo>
                    <a:cubicBezTo>
                      <a:pt x="0" y="12"/>
                      <a:pt x="0" y="12"/>
                      <a:pt x="0" y="11"/>
                    </a:cubicBezTo>
                    <a:cubicBezTo>
                      <a:pt x="0" y="11"/>
                      <a:pt x="0" y="11"/>
                      <a:pt x="0" y="11"/>
                    </a:cubicBezTo>
                    <a:cubicBezTo>
                      <a:pt x="0" y="9"/>
                      <a:pt x="0" y="9"/>
                      <a:pt x="0" y="9"/>
                    </a:cubicBezTo>
                    <a:cubicBezTo>
                      <a:pt x="1" y="9"/>
                      <a:pt x="1" y="9"/>
                      <a:pt x="1" y="9"/>
                    </a:cubicBezTo>
                    <a:cubicBezTo>
                      <a:pt x="1" y="9"/>
                      <a:pt x="2" y="9"/>
                      <a:pt x="2" y="8"/>
                    </a:cubicBezTo>
                    <a:cubicBezTo>
                      <a:pt x="2" y="8"/>
                      <a:pt x="2" y="8"/>
                      <a:pt x="2" y="8"/>
                    </a:cubicBezTo>
                    <a:cubicBezTo>
                      <a:pt x="2" y="8"/>
                      <a:pt x="3" y="7"/>
                      <a:pt x="3" y="7"/>
                    </a:cubicBezTo>
                    <a:cubicBezTo>
                      <a:pt x="3" y="7"/>
                      <a:pt x="3" y="7"/>
                      <a:pt x="3" y="7"/>
                    </a:cubicBezTo>
                    <a:cubicBezTo>
                      <a:pt x="3" y="7"/>
                      <a:pt x="3" y="6"/>
                      <a:pt x="3" y="6"/>
                    </a:cubicBezTo>
                    <a:cubicBezTo>
                      <a:pt x="3" y="6"/>
                      <a:pt x="3" y="5"/>
                      <a:pt x="3" y="5"/>
                    </a:cubicBezTo>
                    <a:cubicBezTo>
                      <a:pt x="3" y="4"/>
                      <a:pt x="3" y="4"/>
                      <a:pt x="3" y="4"/>
                    </a:cubicBezTo>
                    <a:cubicBezTo>
                      <a:pt x="2" y="3"/>
                      <a:pt x="2" y="3"/>
                      <a:pt x="2" y="3"/>
                    </a:cubicBezTo>
                    <a:cubicBezTo>
                      <a:pt x="2" y="3"/>
                      <a:pt x="2" y="3"/>
                      <a:pt x="2" y="3"/>
                    </a:cubicBezTo>
                    <a:cubicBezTo>
                      <a:pt x="1" y="3"/>
                      <a:pt x="1" y="3"/>
                      <a:pt x="1" y="2"/>
                    </a:cubicBezTo>
                    <a:cubicBezTo>
                      <a:pt x="1" y="1"/>
                      <a:pt x="1" y="1"/>
                      <a:pt x="1" y="1"/>
                    </a:cubicBezTo>
                    <a:cubicBezTo>
                      <a:pt x="2" y="1"/>
                      <a:pt x="2" y="1"/>
                      <a:pt x="2" y="1"/>
                    </a:cubicBezTo>
                    <a:cubicBezTo>
                      <a:pt x="4" y="1"/>
                      <a:pt x="7" y="1"/>
                      <a:pt x="9" y="0"/>
                    </a:cubicBezTo>
                    <a:cubicBezTo>
                      <a:pt x="12" y="0"/>
                      <a:pt x="15" y="0"/>
                      <a:pt x="18" y="0"/>
                    </a:cubicBezTo>
                    <a:cubicBezTo>
                      <a:pt x="19" y="0"/>
                      <a:pt x="19" y="0"/>
                      <a:pt x="20" y="0"/>
                    </a:cubicBezTo>
                    <a:cubicBezTo>
                      <a:pt x="20" y="0"/>
                      <a:pt x="21" y="0"/>
                      <a:pt x="21" y="0"/>
                    </a:cubicBezTo>
                    <a:cubicBezTo>
                      <a:pt x="21" y="0"/>
                      <a:pt x="22" y="0"/>
                      <a:pt x="22" y="0"/>
                    </a:cubicBezTo>
                    <a:cubicBezTo>
                      <a:pt x="22" y="1"/>
                      <a:pt x="22" y="1"/>
                      <a:pt x="22" y="1"/>
                    </a:cubicBezTo>
                    <a:cubicBezTo>
                      <a:pt x="22" y="1"/>
                      <a:pt x="22" y="1"/>
                      <a:pt x="22" y="1"/>
                    </a:cubicBezTo>
                    <a:cubicBezTo>
                      <a:pt x="22" y="2"/>
                      <a:pt x="22" y="2"/>
                      <a:pt x="22" y="2"/>
                    </a:cubicBezTo>
                    <a:cubicBezTo>
                      <a:pt x="22" y="2"/>
                      <a:pt x="22" y="2"/>
                      <a:pt x="22" y="2"/>
                    </a:cubicBezTo>
                    <a:cubicBezTo>
                      <a:pt x="22" y="2"/>
                      <a:pt x="22" y="3"/>
                      <a:pt x="21" y="3"/>
                    </a:cubicBezTo>
                    <a:cubicBezTo>
                      <a:pt x="21" y="3"/>
                      <a:pt x="21" y="3"/>
                      <a:pt x="21" y="3"/>
                    </a:cubicBezTo>
                    <a:cubicBezTo>
                      <a:pt x="21" y="4"/>
                      <a:pt x="20" y="4"/>
                      <a:pt x="20" y="4"/>
                    </a:cubicBezTo>
                    <a:cubicBezTo>
                      <a:pt x="20" y="5"/>
                      <a:pt x="20" y="5"/>
                      <a:pt x="20" y="6"/>
                    </a:cubicBezTo>
                    <a:cubicBezTo>
                      <a:pt x="20" y="6"/>
                      <a:pt x="20" y="6"/>
                      <a:pt x="20" y="6"/>
                    </a:cubicBezTo>
                    <a:cubicBezTo>
                      <a:pt x="20" y="6"/>
                      <a:pt x="21" y="6"/>
                      <a:pt x="21" y="6"/>
                    </a:cubicBezTo>
                    <a:cubicBezTo>
                      <a:pt x="21" y="7"/>
                      <a:pt x="21" y="7"/>
                      <a:pt x="21" y="7"/>
                    </a:cubicBezTo>
                    <a:cubicBezTo>
                      <a:pt x="20" y="8"/>
                      <a:pt x="20" y="8"/>
                      <a:pt x="19" y="8"/>
                    </a:cubicBezTo>
                    <a:cubicBezTo>
                      <a:pt x="19" y="8"/>
                      <a:pt x="19" y="8"/>
                      <a:pt x="19" y="8"/>
                    </a:cubicBezTo>
                    <a:cubicBezTo>
                      <a:pt x="19" y="8"/>
                      <a:pt x="19" y="8"/>
                      <a:pt x="19" y="8"/>
                    </a:cubicBezTo>
                    <a:cubicBezTo>
                      <a:pt x="19" y="8"/>
                      <a:pt x="19" y="8"/>
                      <a:pt x="19" y="8"/>
                    </a:cubicBezTo>
                    <a:cubicBezTo>
                      <a:pt x="19" y="9"/>
                      <a:pt x="19" y="9"/>
                      <a:pt x="18" y="9"/>
                    </a:cubicBezTo>
                    <a:cubicBezTo>
                      <a:pt x="18" y="9"/>
                      <a:pt x="18" y="9"/>
                      <a:pt x="18" y="9"/>
                    </a:cubicBezTo>
                    <a:cubicBezTo>
                      <a:pt x="17" y="9"/>
                      <a:pt x="17" y="9"/>
                      <a:pt x="17" y="9"/>
                    </a:cubicBezTo>
                    <a:cubicBezTo>
                      <a:pt x="17" y="9"/>
                      <a:pt x="17" y="9"/>
                      <a:pt x="17" y="9"/>
                    </a:cubicBezTo>
                    <a:cubicBezTo>
                      <a:pt x="16" y="9"/>
                      <a:pt x="16" y="9"/>
                      <a:pt x="16" y="10"/>
                    </a:cubicBezTo>
                    <a:cubicBezTo>
                      <a:pt x="15" y="10"/>
                      <a:pt x="15" y="11"/>
                      <a:pt x="15" y="11"/>
                    </a:cubicBezTo>
                    <a:cubicBezTo>
                      <a:pt x="14" y="11"/>
                      <a:pt x="14" y="11"/>
                      <a:pt x="14" y="11"/>
                    </a:cubicBezTo>
                    <a:cubicBezTo>
                      <a:pt x="14" y="11"/>
                      <a:pt x="14" y="11"/>
                      <a:pt x="14" y="10"/>
                    </a:cubicBezTo>
                    <a:cubicBezTo>
                      <a:pt x="14" y="10"/>
                      <a:pt x="14" y="10"/>
                      <a:pt x="14" y="10"/>
                    </a:cubicBezTo>
                    <a:cubicBezTo>
                      <a:pt x="14" y="10"/>
                      <a:pt x="14" y="11"/>
                      <a:pt x="14" y="11"/>
                    </a:cubicBezTo>
                    <a:cubicBezTo>
                      <a:pt x="14" y="11"/>
                      <a:pt x="13" y="11"/>
                      <a:pt x="13" y="11"/>
                    </a:cubicBezTo>
                    <a:cubicBezTo>
                      <a:pt x="11" y="11"/>
                      <a:pt x="11" y="11"/>
                      <a:pt x="11" y="11"/>
                    </a:cubicBezTo>
                    <a:cubicBezTo>
                      <a:pt x="11" y="11"/>
                      <a:pt x="11" y="11"/>
                      <a:pt x="11" y="11"/>
                    </a:cubicBezTo>
                    <a:cubicBezTo>
                      <a:pt x="11" y="11"/>
                      <a:pt x="11" y="11"/>
                      <a:pt x="10" y="11"/>
                    </a:cubicBezTo>
                    <a:cubicBezTo>
                      <a:pt x="10" y="11"/>
                      <a:pt x="10" y="11"/>
                      <a:pt x="10" y="11"/>
                    </a:cubicBezTo>
                    <a:cubicBezTo>
                      <a:pt x="10" y="12"/>
                      <a:pt x="10" y="12"/>
                      <a:pt x="10" y="12"/>
                    </a:cubicBezTo>
                    <a:cubicBezTo>
                      <a:pt x="10" y="12"/>
                      <a:pt x="10" y="12"/>
                      <a:pt x="9" y="12"/>
                    </a:cubicBezTo>
                    <a:cubicBezTo>
                      <a:pt x="9" y="12"/>
                      <a:pt x="9" y="12"/>
                      <a:pt x="9" y="13"/>
                    </a:cubicBezTo>
                    <a:cubicBezTo>
                      <a:pt x="9" y="13"/>
                      <a:pt x="9" y="13"/>
                      <a:pt x="9" y="13"/>
                    </a:cubicBezTo>
                    <a:cubicBezTo>
                      <a:pt x="9" y="14"/>
                      <a:pt x="9" y="14"/>
                      <a:pt x="9" y="14"/>
                    </a:cubicBezTo>
                    <a:cubicBezTo>
                      <a:pt x="9" y="15"/>
                      <a:pt x="8" y="15"/>
                      <a:pt x="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8" name="Freeform 14"/>
              <p:cNvSpPr>
                <a:spLocks noEditPoints="1"/>
              </p:cNvSpPr>
              <p:nvPr/>
            </p:nvSpPr>
            <p:spPr bwMode="auto">
              <a:xfrm>
                <a:off x="3947" y="1503"/>
                <a:ext cx="361" cy="700"/>
              </a:xfrm>
              <a:custGeom>
                <a:avLst/>
                <a:gdLst>
                  <a:gd name="T0" fmla="*/ 45 w 82"/>
                  <a:gd name="T1" fmla="*/ 141 h 159"/>
                  <a:gd name="T2" fmla="*/ 45 w 82"/>
                  <a:gd name="T3" fmla="*/ 137 h 159"/>
                  <a:gd name="T4" fmla="*/ 47 w 82"/>
                  <a:gd name="T5" fmla="*/ 125 h 159"/>
                  <a:gd name="T6" fmla="*/ 49 w 82"/>
                  <a:gd name="T7" fmla="*/ 114 h 159"/>
                  <a:gd name="T8" fmla="*/ 49 w 82"/>
                  <a:gd name="T9" fmla="*/ 107 h 159"/>
                  <a:gd name="T10" fmla="*/ 44 w 82"/>
                  <a:gd name="T11" fmla="*/ 98 h 159"/>
                  <a:gd name="T12" fmla="*/ 41 w 82"/>
                  <a:gd name="T13" fmla="*/ 89 h 159"/>
                  <a:gd name="T14" fmla="*/ 33 w 82"/>
                  <a:gd name="T15" fmla="*/ 86 h 159"/>
                  <a:gd name="T16" fmla="*/ 27 w 82"/>
                  <a:gd name="T17" fmla="*/ 90 h 159"/>
                  <a:gd name="T18" fmla="*/ 19 w 82"/>
                  <a:gd name="T19" fmla="*/ 89 h 159"/>
                  <a:gd name="T20" fmla="*/ 13 w 82"/>
                  <a:gd name="T21" fmla="*/ 85 h 159"/>
                  <a:gd name="T22" fmla="*/ 5 w 82"/>
                  <a:gd name="T23" fmla="*/ 77 h 159"/>
                  <a:gd name="T24" fmla="*/ 1 w 82"/>
                  <a:gd name="T25" fmla="*/ 69 h 159"/>
                  <a:gd name="T26" fmla="*/ 0 w 82"/>
                  <a:gd name="T27" fmla="*/ 62 h 159"/>
                  <a:gd name="T28" fmla="*/ 4 w 82"/>
                  <a:gd name="T29" fmla="*/ 51 h 159"/>
                  <a:gd name="T30" fmla="*/ 9 w 82"/>
                  <a:gd name="T31" fmla="*/ 46 h 159"/>
                  <a:gd name="T32" fmla="*/ 15 w 82"/>
                  <a:gd name="T33" fmla="*/ 37 h 159"/>
                  <a:gd name="T34" fmla="*/ 22 w 82"/>
                  <a:gd name="T35" fmla="*/ 35 h 159"/>
                  <a:gd name="T36" fmla="*/ 33 w 82"/>
                  <a:gd name="T37" fmla="*/ 33 h 159"/>
                  <a:gd name="T38" fmla="*/ 36 w 82"/>
                  <a:gd name="T39" fmla="*/ 38 h 159"/>
                  <a:gd name="T40" fmla="*/ 42 w 82"/>
                  <a:gd name="T41" fmla="*/ 40 h 159"/>
                  <a:gd name="T42" fmla="*/ 46 w 82"/>
                  <a:gd name="T43" fmla="*/ 42 h 159"/>
                  <a:gd name="T44" fmla="*/ 52 w 82"/>
                  <a:gd name="T45" fmla="*/ 42 h 159"/>
                  <a:gd name="T46" fmla="*/ 58 w 82"/>
                  <a:gd name="T47" fmla="*/ 41 h 159"/>
                  <a:gd name="T48" fmla="*/ 55 w 82"/>
                  <a:gd name="T49" fmla="*/ 35 h 159"/>
                  <a:gd name="T50" fmla="*/ 51 w 82"/>
                  <a:gd name="T51" fmla="*/ 35 h 159"/>
                  <a:gd name="T52" fmla="*/ 48 w 82"/>
                  <a:gd name="T53" fmla="*/ 28 h 159"/>
                  <a:gd name="T54" fmla="*/ 44 w 82"/>
                  <a:gd name="T55" fmla="*/ 22 h 159"/>
                  <a:gd name="T56" fmla="*/ 42 w 82"/>
                  <a:gd name="T57" fmla="*/ 32 h 159"/>
                  <a:gd name="T58" fmla="*/ 38 w 82"/>
                  <a:gd name="T59" fmla="*/ 28 h 159"/>
                  <a:gd name="T60" fmla="*/ 38 w 82"/>
                  <a:gd name="T61" fmla="*/ 34 h 159"/>
                  <a:gd name="T62" fmla="*/ 31 w 82"/>
                  <a:gd name="T63" fmla="*/ 29 h 159"/>
                  <a:gd name="T64" fmla="*/ 25 w 82"/>
                  <a:gd name="T65" fmla="*/ 27 h 159"/>
                  <a:gd name="T66" fmla="*/ 14 w 82"/>
                  <a:gd name="T67" fmla="*/ 16 h 159"/>
                  <a:gd name="T68" fmla="*/ 22 w 82"/>
                  <a:gd name="T69" fmla="*/ 12 h 159"/>
                  <a:gd name="T70" fmla="*/ 23 w 82"/>
                  <a:gd name="T71" fmla="*/ 6 h 159"/>
                  <a:gd name="T72" fmla="*/ 22 w 82"/>
                  <a:gd name="T73" fmla="*/ 2 h 159"/>
                  <a:gd name="T74" fmla="*/ 41 w 82"/>
                  <a:gd name="T75" fmla="*/ 12 h 159"/>
                  <a:gd name="T76" fmla="*/ 55 w 82"/>
                  <a:gd name="T77" fmla="*/ 24 h 159"/>
                  <a:gd name="T78" fmla="*/ 64 w 82"/>
                  <a:gd name="T79" fmla="*/ 34 h 159"/>
                  <a:gd name="T80" fmla="*/ 69 w 82"/>
                  <a:gd name="T81" fmla="*/ 41 h 159"/>
                  <a:gd name="T82" fmla="*/ 72 w 82"/>
                  <a:gd name="T83" fmla="*/ 47 h 159"/>
                  <a:gd name="T84" fmla="*/ 75 w 82"/>
                  <a:gd name="T85" fmla="*/ 51 h 159"/>
                  <a:gd name="T86" fmla="*/ 77 w 82"/>
                  <a:gd name="T87" fmla="*/ 55 h 159"/>
                  <a:gd name="T88" fmla="*/ 75 w 82"/>
                  <a:gd name="T89" fmla="*/ 66 h 159"/>
                  <a:gd name="T90" fmla="*/ 71 w 82"/>
                  <a:gd name="T91" fmla="*/ 59 h 159"/>
                  <a:gd name="T92" fmla="*/ 66 w 82"/>
                  <a:gd name="T93" fmla="*/ 53 h 159"/>
                  <a:gd name="T94" fmla="*/ 63 w 82"/>
                  <a:gd name="T95" fmla="*/ 48 h 159"/>
                  <a:gd name="T96" fmla="*/ 69 w 82"/>
                  <a:gd name="T97" fmla="*/ 59 h 159"/>
                  <a:gd name="T98" fmla="*/ 75 w 82"/>
                  <a:gd name="T99" fmla="*/ 70 h 159"/>
                  <a:gd name="T100" fmla="*/ 81 w 82"/>
                  <a:gd name="T101" fmla="*/ 80 h 159"/>
                  <a:gd name="T102" fmla="*/ 80 w 82"/>
                  <a:gd name="T103" fmla="*/ 95 h 159"/>
                  <a:gd name="T104" fmla="*/ 79 w 82"/>
                  <a:gd name="T105" fmla="*/ 103 h 159"/>
                  <a:gd name="T106" fmla="*/ 76 w 82"/>
                  <a:gd name="T107" fmla="*/ 119 h 159"/>
                  <a:gd name="T108" fmla="*/ 69 w 82"/>
                  <a:gd name="T109" fmla="*/ 135 h 159"/>
                  <a:gd name="T110" fmla="*/ 64 w 82"/>
                  <a:gd name="T111" fmla="*/ 143 h 159"/>
                  <a:gd name="T112" fmla="*/ 61 w 82"/>
                  <a:gd name="T113" fmla="*/ 150 h 159"/>
                  <a:gd name="T114" fmla="*/ 48 w 82"/>
                  <a:gd name="T115" fmla="*/ 158 h 159"/>
                  <a:gd name="T116" fmla="*/ 30 w 82"/>
                  <a:gd name="T117" fmla="*/ 22 h 159"/>
                  <a:gd name="T118" fmla="*/ 33 w 82"/>
                  <a:gd name="T119" fmla="*/ 2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159">
                    <a:moveTo>
                      <a:pt x="45" y="159"/>
                    </a:moveTo>
                    <a:cubicBezTo>
                      <a:pt x="44" y="159"/>
                      <a:pt x="44" y="159"/>
                      <a:pt x="44" y="158"/>
                    </a:cubicBezTo>
                    <a:cubicBezTo>
                      <a:pt x="43" y="158"/>
                      <a:pt x="43" y="157"/>
                      <a:pt x="43" y="157"/>
                    </a:cubicBezTo>
                    <a:cubicBezTo>
                      <a:pt x="43" y="157"/>
                      <a:pt x="43" y="157"/>
                      <a:pt x="43" y="157"/>
                    </a:cubicBezTo>
                    <a:cubicBezTo>
                      <a:pt x="43" y="156"/>
                      <a:pt x="43" y="155"/>
                      <a:pt x="44" y="155"/>
                    </a:cubicBezTo>
                    <a:cubicBezTo>
                      <a:pt x="44" y="155"/>
                      <a:pt x="44" y="154"/>
                      <a:pt x="44" y="154"/>
                    </a:cubicBezTo>
                    <a:cubicBezTo>
                      <a:pt x="45" y="154"/>
                      <a:pt x="45" y="154"/>
                      <a:pt x="45" y="154"/>
                    </a:cubicBezTo>
                    <a:cubicBezTo>
                      <a:pt x="45" y="154"/>
                      <a:pt x="46" y="154"/>
                      <a:pt x="46" y="154"/>
                    </a:cubicBezTo>
                    <a:cubicBezTo>
                      <a:pt x="46" y="153"/>
                      <a:pt x="47" y="153"/>
                      <a:pt x="47" y="153"/>
                    </a:cubicBezTo>
                    <a:cubicBezTo>
                      <a:pt x="47" y="152"/>
                      <a:pt x="47" y="152"/>
                      <a:pt x="47" y="151"/>
                    </a:cubicBezTo>
                    <a:cubicBezTo>
                      <a:pt x="47" y="151"/>
                      <a:pt x="46" y="150"/>
                      <a:pt x="46" y="150"/>
                    </a:cubicBezTo>
                    <a:cubicBezTo>
                      <a:pt x="46" y="150"/>
                      <a:pt x="46" y="150"/>
                      <a:pt x="45" y="149"/>
                    </a:cubicBezTo>
                    <a:cubicBezTo>
                      <a:pt x="45" y="149"/>
                      <a:pt x="45" y="149"/>
                      <a:pt x="45" y="149"/>
                    </a:cubicBezTo>
                    <a:cubicBezTo>
                      <a:pt x="45" y="141"/>
                      <a:pt x="45" y="141"/>
                      <a:pt x="45" y="141"/>
                    </a:cubicBezTo>
                    <a:cubicBezTo>
                      <a:pt x="46" y="141"/>
                      <a:pt x="46" y="141"/>
                      <a:pt x="46" y="141"/>
                    </a:cubicBezTo>
                    <a:cubicBezTo>
                      <a:pt x="46" y="141"/>
                      <a:pt x="46" y="141"/>
                      <a:pt x="46" y="141"/>
                    </a:cubicBezTo>
                    <a:cubicBezTo>
                      <a:pt x="46" y="141"/>
                      <a:pt x="46" y="140"/>
                      <a:pt x="46" y="139"/>
                    </a:cubicBezTo>
                    <a:cubicBezTo>
                      <a:pt x="46" y="139"/>
                      <a:pt x="46" y="139"/>
                      <a:pt x="46" y="139"/>
                    </a:cubicBezTo>
                    <a:cubicBezTo>
                      <a:pt x="46" y="139"/>
                      <a:pt x="46" y="139"/>
                      <a:pt x="46" y="139"/>
                    </a:cubicBezTo>
                    <a:cubicBezTo>
                      <a:pt x="46" y="138"/>
                      <a:pt x="46" y="138"/>
                      <a:pt x="46" y="138"/>
                    </a:cubicBezTo>
                    <a:cubicBezTo>
                      <a:pt x="46" y="138"/>
                      <a:pt x="46" y="138"/>
                      <a:pt x="46" y="138"/>
                    </a:cubicBezTo>
                    <a:cubicBezTo>
                      <a:pt x="46" y="138"/>
                      <a:pt x="46" y="138"/>
                      <a:pt x="46" y="138"/>
                    </a:cubicBezTo>
                    <a:cubicBezTo>
                      <a:pt x="46" y="138"/>
                      <a:pt x="46" y="138"/>
                      <a:pt x="46" y="138"/>
                    </a:cubicBezTo>
                    <a:cubicBezTo>
                      <a:pt x="46" y="138"/>
                      <a:pt x="46" y="138"/>
                      <a:pt x="46" y="138"/>
                    </a:cubicBezTo>
                    <a:cubicBezTo>
                      <a:pt x="45" y="138"/>
                      <a:pt x="45" y="138"/>
                      <a:pt x="45" y="137"/>
                    </a:cubicBezTo>
                    <a:cubicBezTo>
                      <a:pt x="45" y="137"/>
                      <a:pt x="45" y="137"/>
                      <a:pt x="45" y="137"/>
                    </a:cubicBezTo>
                    <a:cubicBezTo>
                      <a:pt x="45" y="137"/>
                      <a:pt x="45" y="137"/>
                      <a:pt x="45" y="137"/>
                    </a:cubicBezTo>
                    <a:cubicBezTo>
                      <a:pt x="45" y="137"/>
                      <a:pt x="45" y="137"/>
                      <a:pt x="45" y="137"/>
                    </a:cubicBezTo>
                    <a:cubicBezTo>
                      <a:pt x="45" y="137"/>
                      <a:pt x="45" y="136"/>
                      <a:pt x="45" y="136"/>
                    </a:cubicBezTo>
                    <a:cubicBezTo>
                      <a:pt x="45" y="136"/>
                      <a:pt x="45" y="136"/>
                      <a:pt x="45" y="136"/>
                    </a:cubicBezTo>
                    <a:cubicBezTo>
                      <a:pt x="44" y="136"/>
                      <a:pt x="44" y="136"/>
                      <a:pt x="44" y="136"/>
                    </a:cubicBezTo>
                    <a:cubicBezTo>
                      <a:pt x="44" y="128"/>
                      <a:pt x="44" y="128"/>
                      <a:pt x="44" y="128"/>
                    </a:cubicBezTo>
                    <a:cubicBezTo>
                      <a:pt x="45" y="128"/>
                      <a:pt x="45" y="128"/>
                      <a:pt x="45" y="128"/>
                    </a:cubicBezTo>
                    <a:cubicBezTo>
                      <a:pt x="45" y="128"/>
                      <a:pt x="45" y="128"/>
                      <a:pt x="45" y="128"/>
                    </a:cubicBezTo>
                    <a:cubicBezTo>
                      <a:pt x="45" y="128"/>
                      <a:pt x="45" y="128"/>
                      <a:pt x="45" y="128"/>
                    </a:cubicBezTo>
                    <a:cubicBezTo>
                      <a:pt x="45" y="127"/>
                      <a:pt x="45" y="127"/>
                      <a:pt x="45" y="127"/>
                    </a:cubicBezTo>
                    <a:cubicBezTo>
                      <a:pt x="45" y="127"/>
                      <a:pt x="46" y="126"/>
                      <a:pt x="46" y="126"/>
                    </a:cubicBezTo>
                    <a:cubicBezTo>
                      <a:pt x="46" y="126"/>
                      <a:pt x="46" y="126"/>
                      <a:pt x="46" y="126"/>
                    </a:cubicBezTo>
                    <a:cubicBezTo>
                      <a:pt x="46" y="125"/>
                      <a:pt x="46" y="125"/>
                      <a:pt x="46" y="125"/>
                    </a:cubicBezTo>
                    <a:cubicBezTo>
                      <a:pt x="47" y="125"/>
                      <a:pt x="47" y="125"/>
                      <a:pt x="47" y="125"/>
                    </a:cubicBezTo>
                    <a:cubicBezTo>
                      <a:pt x="47" y="125"/>
                      <a:pt x="47" y="125"/>
                      <a:pt x="47" y="125"/>
                    </a:cubicBezTo>
                    <a:cubicBezTo>
                      <a:pt x="47" y="125"/>
                      <a:pt x="47" y="125"/>
                      <a:pt x="47" y="125"/>
                    </a:cubicBezTo>
                    <a:cubicBezTo>
                      <a:pt x="47" y="125"/>
                      <a:pt x="47" y="125"/>
                      <a:pt x="47" y="125"/>
                    </a:cubicBezTo>
                    <a:cubicBezTo>
                      <a:pt x="47" y="121"/>
                      <a:pt x="47" y="121"/>
                      <a:pt x="47" y="121"/>
                    </a:cubicBezTo>
                    <a:cubicBezTo>
                      <a:pt x="48" y="121"/>
                      <a:pt x="48" y="121"/>
                      <a:pt x="48" y="121"/>
                    </a:cubicBezTo>
                    <a:cubicBezTo>
                      <a:pt x="48" y="121"/>
                      <a:pt x="48" y="121"/>
                      <a:pt x="48" y="121"/>
                    </a:cubicBezTo>
                    <a:cubicBezTo>
                      <a:pt x="48" y="121"/>
                      <a:pt x="48" y="121"/>
                      <a:pt x="48" y="121"/>
                    </a:cubicBezTo>
                    <a:cubicBezTo>
                      <a:pt x="48" y="121"/>
                      <a:pt x="48" y="120"/>
                      <a:pt x="48" y="120"/>
                    </a:cubicBezTo>
                    <a:cubicBezTo>
                      <a:pt x="49" y="120"/>
                      <a:pt x="49" y="119"/>
                      <a:pt x="49" y="119"/>
                    </a:cubicBezTo>
                    <a:cubicBezTo>
                      <a:pt x="49" y="119"/>
                      <a:pt x="50" y="119"/>
                      <a:pt x="50" y="118"/>
                    </a:cubicBezTo>
                    <a:cubicBezTo>
                      <a:pt x="50" y="118"/>
                      <a:pt x="50" y="118"/>
                      <a:pt x="50" y="118"/>
                    </a:cubicBezTo>
                    <a:cubicBezTo>
                      <a:pt x="50" y="118"/>
                      <a:pt x="50" y="118"/>
                      <a:pt x="50" y="118"/>
                    </a:cubicBezTo>
                    <a:cubicBezTo>
                      <a:pt x="50" y="117"/>
                      <a:pt x="50" y="117"/>
                      <a:pt x="50" y="117"/>
                    </a:cubicBezTo>
                    <a:cubicBezTo>
                      <a:pt x="50" y="117"/>
                      <a:pt x="50" y="117"/>
                      <a:pt x="49" y="117"/>
                    </a:cubicBezTo>
                    <a:cubicBezTo>
                      <a:pt x="49" y="117"/>
                      <a:pt x="49" y="117"/>
                      <a:pt x="49" y="117"/>
                    </a:cubicBezTo>
                    <a:cubicBezTo>
                      <a:pt x="49" y="114"/>
                      <a:pt x="49" y="114"/>
                      <a:pt x="49" y="114"/>
                    </a:cubicBezTo>
                    <a:cubicBezTo>
                      <a:pt x="50" y="114"/>
                      <a:pt x="50" y="114"/>
                      <a:pt x="50" y="114"/>
                    </a:cubicBezTo>
                    <a:cubicBezTo>
                      <a:pt x="50" y="114"/>
                      <a:pt x="50" y="114"/>
                      <a:pt x="50" y="114"/>
                    </a:cubicBezTo>
                    <a:cubicBezTo>
                      <a:pt x="50" y="114"/>
                      <a:pt x="50" y="113"/>
                      <a:pt x="50" y="112"/>
                    </a:cubicBezTo>
                    <a:cubicBezTo>
                      <a:pt x="50" y="112"/>
                      <a:pt x="50" y="112"/>
                      <a:pt x="50" y="112"/>
                    </a:cubicBezTo>
                    <a:cubicBezTo>
                      <a:pt x="50" y="110"/>
                      <a:pt x="50" y="110"/>
                      <a:pt x="50" y="110"/>
                    </a:cubicBezTo>
                    <a:cubicBezTo>
                      <a:pt x="50" y="110"/>
                      <a:pt x="50" y="110"/>
                      <a:pt x="50" y="110"/>
                    </a:cubicBezTo>
                    <a:cubicBezTo>
                      <a:pt x="50" y="110"/>
                      <a:pt x="50" y="110"/>
                      <a:pt x="50" y="110"/>
                    </a:cubicBezTo>
                    <a:cubicBezTo>
                      <a:pt x="50" y="110"/>
                      <a:pt x="50" y="110"/>
                      <a:pt x="50" y="110"/>
                    </a:cubicBezTo>
                    <a:cubicBezTo>
                      <a:pt x="50" y="109"/>
                      <a:pt x="49" y="109"/>
                      <a:pt x="49" y="109"/>
                    </a:cubicBezTo>
                    <a:cubicBezTo>
                      <a:pt x="49" y="109"/>
                      <a:pt x="49" y="109"/>
                      <a:pt x="49" y="109"/>
                    </a:cubicBezTo>
                    <a:cubicBezTo>
                      <a:pt x="49" y="108"/>
                      <a:pt x="49" y="108"/>
                      <a:pt x="49" y="108"/>
                    </a:cubicBezTo>
                    <a:cubicBezTo>
                      <a:pt x="49" y="108"/>
                      <a:pt x="49" y="108"/>
                      <a:pt x="49" y="108"/>
                    </a:cubicBezTo>
                    <a:cubicBezTo>
                      <a:pt x="49" y="107"/>
                      <a:pt x="49" y="107"/>
                      <a:pt x="49" y="107"/>
                    </a:cubicBezTo>
                    <a:cubicBezTo>
                      <a:pt x="49" y="107"/>
                      <a:pt x="49" y="107"/>
                      <a:pt x="49" y="107"/>
                    </a:cubicBezTo>
                    <a:cubicBezTo>
                      <a:pt x="49" y="107"/>
                      <a:pt x="48" y="106"/>
                      <a:pt x="48" y="106"/>
                    </a:cubicBezTo>
                    <a:cubicBezTo>
                      <a:pt x="48" y="106"/>
                      <a:pt x="48" y="106"/>
                      <a:pt x="48" y="106"/>
                    </a:cubicBezTo>
                    <a:cubicBezTo>
                      <a:pt x="47" y="106"/>
                      <a:pt x="47" y="105"/>
                      <a:pt x="47" y="105"/>
                    </a:cubicBezTo>
                    <a:cubicBezTo>
                      <a:pt x="47" y="105"/>
                      <a:pt x="47" y="104"/>
                      <a:pt x="47" y="104"/>
                    </a:cubicBezTo>
                    <a:cubicBezTo>
                      <a:pt x="47" y="104"/>
                      <a:pt x="47" y="104"/>
                      <a:pt x="47" y="104"/>
                    </a:cubicBezTo>
                    <a:cubicBezTo>
                      <a:pt x="47" y="103"/>
                      <a:pt x="46" y="103"/>
                      <a:pt x="46" y="102"/>
                    </a:cubicBezTo>
                    <a:cubicBezTo>
                      <a:pt x="46" y="102"/>
                      <a:pt x="46" y="101"/>
                      <a:pt x="46" y="101"/>
                    </a:cubicBezTo>
                    <a:cubicBezTo>
                      <a:pt x="46" y="101"/>
                      <a:pt x="46" y="101"/>
                      <a:pt x="45" y="100"/>
                    </a:cubicBezTo>
                    <a:cubicBezTo>
                      <a:pt x="45" y="100"/>
                      <a:pt x="45" y="100"/>
                      <a:pt x="45" y="100"/>
                    </a:cubicBezTo>
                    <a:cubicBezTo>
                      <a:pt x="44" y="100"/>
                      <a:pt x="44" y="100"/>
                      <a:pt x="44" y="99"/>
                    </a:cubicBezTo>
                    <a:cubicBezTo>
                      <a:pt x="44" y="99"/>
                      <a:pt x="44" y="99"/>
                      <a:pt x="44" y="99"/>
                    </a:cubicBezTo>
                    <a:cubicBezTo>
                      <a:pt x="44" y="99"/>
                      <a:pt x="44" y="99"/>
                      <a:pt x="44" y="99"/>
                    </a:cubicBezTo>
                    <a:cubicBezTo>
                      <a:pt x="44" y="99"/>
                      <a:pt x="44" y="98"/>
                      <a:pt x="44" y="98"/>
                    </a:cubicBezTo>
                    <a:cubicBezTo>
                      <a:pt x="44" y="98"/>
                      <a:pt x="44" y="98"/>
                      <a:pt x="44" y="98"/>
                    </a:cubicBezTo>
                    <a:cubicBezTo>
                      <a:pt x="43" y="98"/>
                      <a:pt x="43" y="98"/>
                      <a:pt x="43" y="98"/>
                    </a:cubicBezTo>
                    <a:cubicBezTo>
                      <a:pt x="43" y="98"/>
                      <a:pt x="43" y="98"/>
                      <a:pt x="43" y="98"/>
                    </a:cubicBezTo>
                    <a:cubicBezTo>
                      <a:pt x="43" y="96"/>
                      <a:pt x="43" y="96"/>
                      <a:pt x="43" y="96"/>
                    </a:cubicBezTo>
                    <a:cubicBezTo>
                      <a:pt x="44" y="96"/>
                      <a:pt x="44" y="96"/>
                      <a:pt x="44" y="96"/>
                    </a:cubicBezTo>
                    <a:cubicBezTo>
                      <a:pt x="44" y="96"/>
                      <a:pt x="44" y="96"/>
                      <a:pt x="44" y="96"/>
                    </a:cubicBezTo>
                    <a:cubicBezTo>
                      <a:pt x="44" y="96"/>
                      <a:pt x="44" y="96"/>
                      <a:pt x="44" y="96"/>
                    </a:cubicBezTo>
                    <a:cubicBezTo>
                      <a:pt x="44" y="95"/>
                      <a:pt x="44" y="95"/>
                      <a:pt x="44" y="95"/>
                    </a:cubicBezTo>
                    <a:cubicBezTo>
                      <a:pt x="45" y="95"/>
                      <a:pt x="45" y="95"/>
                      <a:pt x="45" y="94"/>
                    </a:cubicBezTo>
                    <a:cubicBezTo>
                      <a:pt x="45" y="94"/>
                      <a:pt x="45" y="94"/>
                      <a:pt x="45" y="93"/>
                    </a:cubicBezTo>
                    <a:cubicBezTo>
                      <a:pt x="45" y="92"/>
                      <a:pt x="45" y="91"/>
                      <a:pt x="44" y="91"/>
                    </a:cubicBezTo>
                    <a:cubicBezTo>
                      <a:pt x="44" y="91"/>
                      <a:pt x="44" y="90"/>
                      <a:pt x="43" y="90"/>
                    </a:cubicBezTo>
                    <a:cubicBezTo>
                      <a:pt x="43" y="90"/>
                      <a:pt x="43" y="90"/>
                      <a:pt x="42" y="90"/>
                    </a:cubicBezTo>
                    <a:cubicBezTo>
                      <a:pt x="41" y="90"/>
                      <a:pt x="41" y="90"/>
                      <a:pt x="41" y="90"/>
                    </a:cubicBezTo>
                    <a:cubicBezTo>
                      <a:pt x="41" y="89"/>
                      <a:pt x="41" y="89"/>
                      <a:pt x="41" y="89"/>
                    </a:cubicBezTo>
                    <a:cubicBezTo>
                      <a:pt x="41" y="89"/>
                      <a:pt x="41" y="89"/>
                      <a:pt x="41" y="89"/>
                    </a:cubicBezTo>
                    <a:cubicBezTo>
                      <a:pt x="41" y="89"/>
                      <a:pt x="41" y="89"/>
                      <a:pt x="41" y="89"/>
                    </a:cubicBezTo>
                    <a:cubicBezTo>
                      <a:pt x="41" y="89"/>
                      <a:pt x="41" y="89"/>
                      <a:pt x="41" y="89"/>
                    </a:cubicBezTo>
                    <a:cubicBezTo>
                      <a:pt x="40" y="89"/>
                      <a:pt x="40" y="89"/>
                      <a:pt x="40" y="89"/>
                    </a:cubicBezTo>
                    <a:cubicBezTo>
                      <a:pt x="40" y="89"/>
                      <a:pt x="39" y="89"/>
                      <a:pt x="39" y="89"/>
                    </a:cubicBezTo>
                    <a:cubicBezTo>
                      <a:pt x="38" y="89"/>
                      <a:pt x="38" y="89"/>
                      <a:pt x="38" y="89"/>
                    </a:cubicBezTo>
                    <a:cubicBezTo>
                      <a:pt x="39" y="88"/>
                      <a:pt x="39" y="88"/>
                      <a:pt x="39" y="88"/>
                    </a:cubicBezTo>
                    <a:cubicBezTo>
                      <a:pt x="39" y="88"/>
                      <a:pt x="39" y="88"/>
                      <a:pt x="39" y="88"/>
                    </a:cubicBezTo>
                    <a:cubicBezTo>
                      <a:pt x="39" y="88"/>
                      <a:pt x="39" y="88"/>
                      <a:pt x="39" y="88"/>
                    </a:cubicBezTo>
                    <a:cubicBezTo>
                      <a:pt x="38" y="88"/>
                      <a:pt x="38" y="88"/>
                      <a:pt x="38" y="88"/>
                    </a:cubicBezTo>
                    <a:cubicBezTo>
                      <a:pt x="38" y="88"/>
                      <a:pt x="38" y="88"/>
                      <a:pt x="38" y="88"/>
                    </a:cubicBezTo>
                    <a:cubicBezTo>
                      <a:pt x="37" y="88"/>
                      <a:pt x="37" y="88"/>
                      <a:pt x="37" y="87"/>
                    </a:cubicBezTo>
                    <a:cubicBezTo>
                      <a:pt x="36" y="87"/>
                      <a:pt x="36" y="86"/>
                      <a:pt x="35" y="86"/>
                    </a:cubicBezTo>
                    <a:cubicBezTo>
                      <a:pt x="33" y="86"/>
                      <a:pt x="33" y="86"/>
                      <a:pt x="33" y="86"/>
                    </a:cubicBezTo>
                    <a:cubicBezTo>
                      <a:pt x="33" y="86"/>
                      <a:pt x="33" y="86"/>
                      <a:pt x="33" y="86"/>
                    </a:cubicBezTo>
                    <a:cubicBezTo>
                      <a:pt x="32" y="86"/>
                      <a:pt x="32" y="86"/>
                      <a:pt x="32" y="86"/>
                    </a:cubicBezTo>
                    <a:cubicBezTo>
                      <a:pt x="32" y="86"/>
                      <a:pt x="32" y="86"/>
                      <a:pt x="31" y="86"/>
                    </a:cubicBezTo>
                    <a:cubicBezTo>
                      <a:pt x="31" y="87"/>
                      <a:pt x="31" y="87"/>
                      <a:pt x="31" y="87"/>
                    </a:cubicBezTo>
                    <a:cubicBezTo>
                      <a:pt x="31" y="88"/>
                      <a:pt x="31" y="88"/>
                      <a:pt x="31" y="88"/>
                    </a:cubicBezTo>
                    <a:cubicBezTo>
                      <a:pt x="31" y="89"/>
                      <a:pt x="31" y="89"/>
                      <a:pt x="31" y="89"/>
                    </a:cubicBezTo>
                    <a:cubicBezTo>
                      <a:pt x="30" y="89"/>
                      <a:pt x="30" y="89"/>
                      <a:pt x="30" y="89"/>
                    </a:cubicBezTo>
                    <a:cubicBezTo>
                      <a:pt x="30" y="89"/>
                      <a:pt x="30" y="89"/>
                      <a:pt x="30" y="89"/>
                    </a:cubicBezTo>
                    <a:cubicBezTo>
                      <a:pt x="30" y="89"/>
                      <a:pt x="30" y="89"/>
                      <a:pt x="30" y="89"/>
                    </a:cubicBezTo>
                    <a:cubicBezTo>
                      <a:pt x="30" y="89"/>
                      <a:pt x="30" y="89"/>
                      <a:pt x="30" y="89"/>
                    </a:cubicBezTo>
                    <a:cubicBezTo>
                      <a:pt x="30" y="90"/>
                      <a:pt x="29" y="90"/>
                      <a:pt x="29" y="90"/>
                    </a:cubicBezTo>
                    <a:cubicBezTo>
                      <a:pt x="28" y="90"/>
                      <a:pt x="28" y="90"/>
                      <a:pt x="28" y="90"/>
                    </a:cubicBezTo>
                    <a:cubicBezTo>
                      <a:pt x="28" y="90"/>
                      <a:pt x="28" y="90"/>
                      <a:pt x="28" y="90"/>
                    </a:cubicBezTo>
                    <a:cubicBezTo>
                      <a:pt x="28" y="90"/>
                      <a:pt x="27" y="90"/>
                      <a:pt x="27" y="90"/>
                    </a:cubicBezTo>
                    <a:cubicBezTo>
                      <a:pt x="27" y="90"/>
                      <a:pt x="27" y="90"/>
                      <a:pt x="27" y="90"/>
                    </a:cubicBezTo>
                    <a:cubicBezTo>
                      <a:pt x="27" y="90"/>
                      <a:pt x="26" y="90"/>
                      <a:pt x="25" y="90"/>
                    </a:cubicBezTo>
                    <a:cubicBezTo>
                      <a:pt x="25" y="89"/>
                      <a:pt x="25" y="89"/>
                      <a:pt x="25" y="89"/>
                    </a:cubicBezTo>
                    <a:cubicBezTo>
                      <a:pt x="25" y="89"/>
                      <a:pt x="25" y="89"/>
                      <a:pt x="25" y="89"/>
                    </a:cubicBezTo>
                    <a:cubicBezTo>
                      <a:pt x="24" y="89"/>
                      <a:pt x="24" y="89"/>
                      <a:pt x="24" y="89"/>
                    </a:cubicBezTo>
                    <a:cubicBezTo>
                      <a:pt x="24" y="89"/>
                      <a:pt x="24" y="89"/>
                      <a:pt x="24" y="89"/>
                    </a:cubicBezTo>
                    <a:cubicBezTo>
                      <a:pt x="23" y="89"/>
                      <a:pt x="23" y="89"/>
                      <a:pt x="23" y="88"/>
                    </a:cubicBezTo>
                    <a:cubicBezTo>
                      <a:pt x="23" y="88"/>
                      <a:pt x="23" y="88"/>
                      <a:pt x="23" y="88"/>
                    </a:cubicBezTo>
                    <a:cubicBezTo>
                      <a:pt x="22" y="88"/>
                      <a:pt x="22" y="88"/>
                      <a:pt x="22" y="88"/>
                    </a:cubicBezTo>
                    <a:cubicBezTo>
                      <a:pt x="22" y="88"/>
                      <a:pt x="21" y="88"/>
                      <a:pt x="21" y="88"/>
                    </a:cubicBezTo>
                    <a:cubicBezTo>
                      <a:pt x="21" y="88"/>
                      <a:pt x="21" y="88"/>
                      <a:pt x="21" y="88"/>
                    </a:cubicBezTo>
                    <a:cubicBezTo>
                      <a:pt x="21" y="89"/>
                      <a:pt x="21" y="89"/>
                      <a:pt x="21" y="89"/>
                    </a:cubicBezTo>
                    <a:cubicBezTo>
                      <a:pt x="20" y="89"/>
                      <a:pt x="20" y="89"/>
                      <a:pt x="20" y="89"/>
                    </a:cubicBezTo>
                    <a:cubicBezTo>
                      <a:pt x="20" y="89"/>
                      <a:pt x="20" y="89"/>
                      <a:pt x="19" y="89"/>
                    </a:cubicBezTo>
                    <a:cubicBezTo>
                      <a:pt x="19" y="89"/>
                      <a:pt x="19" y="89"/>
                      <a:pt x="19" y="89"/>
                    </a:cubicBezTo>
                    <a:cubicBezTo>
                      <a:pt x="19" y="89"/>
                      <a:pt x="19" y="89"/>
                      <a:pt x="19" y="89"/>
                    </a:cubicBezTo>
                    <a:cubicBezTo>
                      <a:pt x="19" y="90"/>
                      <a:pt x="19" y="90"/>
                      <a:pt x="19" y="90"/>
                    </a:cubicBezTo>
                    <a:cubicBezTo>
                      <a:pt x="18" y="90"/>
                      <a:pt x="18" y="90"/>
                      <a:pt x="18" y="90"/>
                    </a:cubicBezTo>
                    <a:cubicBezTo>
                      <a:pt x="18" y="90"/>
                      <a:pt x="17" y="90"/>
                      <a:pt x="17" y="89"/>
                    </a:cubicBezTo>
                    <a:cubicBezTo>
                      <a:pt x="17" y="89"/>
                      <a:pt x="17" y="89"/>
                      <a:pt x="17" y="89"/>
                    </a:cubicBezTo>
                    <a:cubicBezTo>
                      <a:pt x="17" y="89"/>
                      <a:pt x="17" y="89"/>
                      <a:pt x="17" y="89"/>
                    </a:cubicBezTo>
                    <a:cubicBezTo>
                      <a:pt x="17" y="88"/>
                      <a:pt x="16" y="88"/>
                      <a:pt x="16" y="88"/>
                    </a:cubicBezTo>
                    <a:cubicBezTo>
                      <a:pt x="15" y="88"/>
                      <a:pt x="14" y="87"/>
                      <a:pt x="14" y="87"/>
                    </a:cubicBezTo>
                    <a:cubicBezTo>
                      <a:pt x="14" y="87"/>
                      <a:pt x="14" y="87"/>
                      <a:pt x="14" y="87"/>
                    </a:cubicBezTo>
                    <a:cubicBezTo>
                      <a:pt x="14" y="86"/>
                      <a:pt x="13" y="86"/>
                      <a:pt x="14" y="85"/>
                    </a:cubicBezTo>
                    <a:cubicBezTo>
                      <a:pt x="14" y="85"/>
                      <a:pt x="14" y="85"/>
                      <a:pt x="14" y="85"/>
                    </a:cubicBezTo>
                    <a:cubicBezTo>
                      <a:pt x="13" y="85"/>
                      <a:pt x="13" y="85"/>
                      <a:pt x="13" y="85"/>
                    </a:cubicBezTo>
                    <a:cubicBezTo>
                      <a:pt x="13" y="85"/>
                      <a:pt x="13" y="85"/>
                      <a:pt x="13" y="85"/>
                    </a:cubicBezTo>
                    <a:cubicBezTo>
                      <a:pt x="13" y="85"/>
                      <a:pt x="13" y="85"/>
                      <a:pt x="13" y="85"/>
                    </a:cubicBezTo>
                    <a:cubicBezTo>
                      <a:pt x="13" y="85"/>
                      <a:pt x="13" y="85"/>
                      <a:pt x="13" y="85"/>
                    </a:cubicBezTo>
                    <a:cubicBezTo>
                      <a:pt x="12" y="85"/>
                      <a:pt x="12" y="85"/>
                      <a:pt x="12" y="85"/>
                    </a:cubicBezTo>
                    <a:cubicBezTo>
                      <a:pt x="12" y="85"/>
                      <a:pt x="11" y="84"/>
                      <a:pt x="10" y="84"/>
                    </a:cubicBezTo>
                    <a:cubicBezTo>
                      <a:pt x="9" y="84"/>
                      <a:pt x="9" y="84"/>
                      <a:pt x="9" y="84"/>
                    </a:cubicBezTo>
                    <a:cubicBezTo>
                      <a:pt x="9" y="84"/>
                      <a:pt x="9" y="84"/>
                      <a:pt x="9" y="84"/>
                    </a:cubicBezTo>
                    <a:cubicBezTo>
                      <a:pt x="9" y="84"/>
                      <a:pt x="9" y="84"/>
                      <a:pt x="9" y="84"/>
                    </a:cubicBezTo>
                    <a:cubicBezTo>
                      <a:pt x="9" y="84"/>
                      <a:pt x="9" y="84"/>
                      <a:pt x="9" y="84"/>
                    </a:cubicBezTo>
                    <a:cubicBezTo>
                      <a:pt x="9" y="83"/>
                      <a:pt x="9" y="83"/>
                      <a:pt x="8" y="83"/>
                    </a:cubicBezTo>
                    <a:cubicBezTo>
                      <a:pt x="8" y="83"/>
                      <a:pt x="8" y="83"/>
                      <a:pt x="8" y="83"/>
                    </a:cubicBezTo>
                    <a:cubicBezTo>
                      <a:pt x="7" y="83"/>
                      <a:pt x="7" y="82"/>
                      <a:pt x="7" y="81"/>
                    </a:cubicBezTo>
                    <a:cubicBezTo>
                      <a:pt x="7" y="81"/>
                      <a:pt x="7" y="81"/>
                      <a:pt x="7" y="81"/>
                    </a:cubicBezTo>
                    <a:cubicBezTo>
                      <a:pt x="7" y="79"/>
                      <a:pt x="7" y="78"/>
                      <a:pt x="6" y="78"/>
                    </a:cubicBezTo>
                    <a:cubicBezTo>
                      <a:pt x="5" y="77"/>
                      <a:pt x="5" y="77"/>
                      <a:pt x="5" y="77"/>
                    </a:cubicBezTo>
                    <a:cubicBezTo>
                      <a:pt x="4" y="76"/>
                      <a:pt x="4" y="76"/>
                      <a:pt x="4" y="76"/>
                    </a:cubicBezTo>
                    <a:cubicBezTo>
                      <a:pt x="4" y="76"/>
                      <a:pt x="4" y="76"/>
                      <a:pt x="4" y="76"/>
                    </a:cubicBezTo>
                    <a:cubicBezTo>
                      <a:pt x="3" y="76"/>
                      <a:pt x="3" y="75"/>
                      <a:pt x="3" y="75"/>
                    </a:cubicBezTo>
                    <a:cubicBezTo>
                      <a:pt x="3" y="75"/>
                      <a:pt x="3" y="75"/>
                      <a:pt x="3" y="75"/>
                    </a:cubicBezTo>
                    <a:cubicBezTo>
                      <a:pt x="3" y="74"/>
                      <a:pt x="2" y="74"/>
                      <a:pt x="2" y="74"/>
                    </a:cubicBezTo>
                    <a:cubicBezTo>
                      <a:pt x="2" y="73"/>
                      <a:pt x="2" y="73"/>
                      <a:pt x="2" y="73"/>
                    </a:cubicBezTo>
                    <a:cubicBezTo>
                      <a:pt x="1" y="73"/>
                      <a:pt x="1" y="72"/>
                      <a:pt x="1" y="72"/>
                    </a:cubicBezTo>
                    <a:cubicBezTo>
                      <a:pt x="1" y="72"/>
                      <a:pt x="1" y="72"/>
                      <a:pt x="1" y="72"/>
                    </a:cubicBezTo>
                    <a:cubicBezTo>
                      <a:pt x="1" y="72"/>
                      <a:pt x="1" y="72"/>
                      <a:pt x="1" y="72"/>
                    </a:cubicBezTo>
                    <a:cubicBezTo>
                      <a:pt x="1" y="72"/>
                      <a:pt x="1" y="71"/>
                      <a:pt x="1" y="71"/>
                    </a:cubicBezTo>
                    <a:cubicBezTo>
                      <a:pt x="1" y="71"/>
                      <a:pt x="1" y="71"/>
                      <a:pt x="1" y="71"/>
                    </a:cubicBezTo>
                    <a:cubicBezTo>
                      <a:pt x="0" y="71"/>
                      <a:pt x="0" y="71"/>
                      <a:pt x="0" y="71"/>
                    </a:cubicBezTo>
                    <a:cubicBezTo>
                      <a:pt x="1" y="70"/>
                      <a:pt x="1" y="70"/>
                      <a:pt x="1" y="70"/>
                    </a:cubicBezTo>
                    <a:cubicBezTo>
                      <a:pt x="1" y="70"/>
                      <a:pt x="1" y="70"/>
                      <a:pt x="1" y="69"/>
                    </a:cubicBezTo>
                    <a:cubicBezTo>
                      <a:pt x="2" y="69"/>
                      <a:pt x="2" y="69"/>
                      <a:pt x="2" y="68"/>
                    </a:cubicBezTo>
                    <a:cubicBezTo>
                      <a:pt x="2" y="68"/>
                      <a:pt x="3" y="67"/>
                      <a:pt x="2" y="66"/>
                    </a:cubicBezTo>
                    <a:cubicBezTo>
                      <a:pt x="2" y="66"/>
                      <a:pt x="2" y="66"/>
                      <a:pt x="2" y="66"/>
                    </a:cubicBezTo>
                    <a:cubicBezTo>
                      <a:pt x="2" y="66"/>
                      <a:pt x="2" y="65"/>
                      <a:pt x="2" y="65"/>
                    </a:cubicBezTo>
                    <a:cubicBezTo>
                      <a:pt x="2" y="65"/>
                      <a:pt x="2" y="65"/>
                      <a:pt x="2" y="65"/>
                    </a:cubicBezTo>
                    <a:cubicBezTo>
                      <a:pt x="2" y="65"/>
                      <a:pt x="2" y="65"/>
                      <a:pt x="2" y="65"/>
                    </a:cubicBezTo>
                    <a:cubicBezTo>
                      <a:pt x="2" y="65"/>
                      <a:pt x="1" y="64"/>
                      <a:pt x="1" y="64"/>
                    </a:cubicBezTo>
                    <a:cubicBezTo>
                      <a:pt x="1" y="64"/>
                      <a:pt x="1" y="64"/>
                      <a:pt x="1" y="64"/>
                    </a:cubicBezTo>
                    <a:cubicBezTo>
                      <a:pt x="1" y="63"/>
                      <a:pt x="1" y="63"/>
                      <a:pt x="1" y="63"/>
                    </a:cubicBezTo>
                    <a:cubicBezTo>
                      <a:pt x="1" y="63"/>
                      <a:pt x="1" y="63"/>
                      <a:pt x="1" y="63"/>
                    </a:cubicBezTo>
                    <a:cubicBezTo>
                      <a:pt x="1" y="63"/>
                      <a:pt x="1" y="63"/>
                      <a:pt x="1" y="63"/>
                    </a:cubicBezTo>
                    <a:cubicBezTo>
                      <a:pt x="1" y="63"/>
                      <a:pt x="1" y="63"/>
                      <a:pt x="0" y="62"/>
                    </a:cubicBezTo>
                    <a:cubicBezTo>
                      <a:pt x="0" y="62"/>
                      <a:pt x="0" y="62"/>
                      <a:pt x="0" y="62"/>
                    </a:cubicBezTo>
                    <a:cubicBezTo>
                      <a:pt x="0" y="62"/>
                      <a:pt x="0" y="62"/>
                      <a:pt x="0" y="62"/>
                    </a:cubicBezTo>
                    <a:cubicBezTo>
                      <a:pt x="0" y="61"/>
                      <a:pt x="0" y="61"/>
                      <a:pt x="0" y="60"/>
                    </a:cubicBezTo>
                    <a:cubicBezTo>
                      <a:pt x="0" y="58"/>
                      <a:pt x="0" y="58"/>
                      <a:pt x="0" y="58"/>
                    </a:cubicBezTo>
                    <a:cubicBezTo>
                      <a:pt x="0" y="58"/>
                      <a:pt x="0" y="58"/>
                      <a:pt x="0" y="58"/>
                    </a:cubicBezTo>
                    <a:cubicBezTo>
                      <a:pt x="0" y="58"/>
                      <a:pt x="0" y="58"/>
                      <a:pt x="1" y="58"/>
                    </a:cubicBezTo>
                    <a:cubicBezTo>
                      <a:pt x="1" y="58"/>
                      <a:pt x="1" y="57"/>
                      <a:pt x="1" y="57"/>
                    </a:cubicBezTo>
                    <a:cubicBezTo>
                      <a:pt x="1" y="57"/>
                      <a:pt x="1" y="56"/>
                      <a:pt x="1" y="56"/>
                    </a:cubicBezTo>
                    <a:cubicBezTo>
                      <a:pt x="1" y="55"/>
                      <a:pt x="1" y="55"/>
                      <a:pt x="1" y="55"/>
                    </a:cubicBezTo>
                    <a:cubicBezTo>
                      <a:pt x="2" y="55"/>
                      <a:pt x="2" y="55"/>
                      <a:pt x="2" y="55"/>
                    </a:cubicBezTo>
                    <a:cubicBezTo>
                      <a:pt x="2" y="55"/>
                      <a:pt x="2" y="55"/>
                      <a:pt x="3" y="55"/>
                    </a:cubicBezTo>
                    <a:cubicBezTo>
                      <a:pt x="3" y="55"/>
                      <a:pt x="3" y="54"/>
                      <a:pt x="3" y="54"/>
                    </a:cubicBezTo>
                    <a:cubicBezTo>
                      <a:pt x="3" y="52"/>
                      <a:pt x="3" y="52"/>
                      <a:pt x="3" y="52"/>
                    </a:cubicBezTo>
                    <a:cubicBezTo>
                      <a:pt x="4" y="52"/>
                      <a:pt x="4" y="52"/>
                      <a:pt x="4" y="52"/>
                    </a:cubicBezTo>
                    <a:cubicBezTo>
                      <a:pt x="4" y="52"/>
                      <a:pt x="4" y="52"/>
                      <a:pt x="4" y="51"/>
                    </a:cubicBezTo>
                    <a:cubicBezTo>
                      <a:pt x="4" y="51"/>
                      <a:pt x="4" y="51"/>
                      <a:pt x="4" y="51"/>
                    </a:cubicBezTo>
                    <a:cubicBezTo>
                      <a:pt x="4" y="51"/>
                      <a:pt x="4" y="50"/>
                      <a:pt x="4" y="50"/>
                    </a:cubicBezTo>
                    <a:cubicBezTo>
                      <a:pt x="4" y="49"/>
                      <a:pt x="4" y="48"/>
                      <a:pt x="5" y="48"/>
                    </a:cubicBezTo>
                    <a:cubicBezTo>
                      <a:pt x="5" y="48"/>
                      <a:pt x="5" y="47"/>
                      <a:pt x="5" y="47"/>
                    </a:cubicBezTo>
                    <a:cubicBezTo>
                      <a:pt x="5" y="47"/>
                      <a:pt x="6" y="47"/>
                      <a:pt x="6" y="47"/>
                    </a:cubicBezTo>
                    <a:cubicBezTo>
                      <a:pt x="6" y="47"/>
                      <a:pt x="6" y="47"/>
                      <a:pt x="6" y="47"/>
                    </a:cubicBezTo>
                    <a:cubicBezTo>
                      <a:pt x="6" y="47"/>
                      <a:pt x="6" y="47"/>
                      <a:pt x="6" y="47"/>
                    </a:cubicBezTo>
                    <a:cubicBezTo>
                      <a:pt x="6" y="47"/>
                      <a:pt x="6" y="47"/>
                      <a:pt x="6" y="47"/>
                    </a:cubicBezTo>
                    <a:cubicBezTo>
                      <a:pt x="6" y="47"/>
                      <a:pt x="7" y="47"/>
                      <a:pt x="7" y="47"/>
                    </a:cubicBezTo>
                    <a:cubicBezTo>
                      <a:pt x="7" y="47"/>
                      <a:pt x="7" y="47"/>
                      <a:pt x="7" y="46"/>
                    </a:cubicBezTo>
                    <a:cubicBezTo>
                      <a:pt x="7" y="46"/>
                      <a:pt x="7" y="46"/>
                      <a:pt x="8" y="46"/>
                    </a:cubicBezTo>
                    <a:cubicBezTo>
                      <a:pt x="8" y="46"/>
                      <a:pt x="8" y="46"/>
                      <a:pt x="8" y="46"/>
                    </a:cubicBezTo>
                    <a:cubicBezTo>
                      <a:pt x="8" y="46"/>
                      <a:pt x="8" y="46"/>
                      <a:pt x="8" y="46"/>
                    </a:cubicBezTo>
                    <a:cubicBezTo>
                      <a:pt x="9" y="46"/>
                      <a:pt x="9" y="46"/>
                      <a:pt x="9" y="46"/>
                    </a:cubicBezTo>
                    <a:cubicBezTo>
                      <a:pt x="9" y="46"/>
                      <a:pt x="9" y="46"/>
                      <a:pt x="9" y="46"/>
                    </a:cubicBezTo>
                    <a:cubicBezTo>
                      <a:pt x="10" y="46"/>
                      <a:pt x="10" y="45"/>
                      <a:pt x="10" y="44"/>
                    </a:cubicBezTo>
                    <a:cubicBezTo>
                      <a:pt x="10" y="43"/>
                      <a:pt x="10" y="43"/>
                      <a:pt x="10" y="43"/>
                    </a:cubicBezTo>
                    <a:cubicBezTo>
                      <a:pt x="10" y="43"/>
                      <a:pt x="10" y="43"/>
                      <a:pt x="10" y="43"/>
                    </a:cubicBezTo>
                    <a:cubicBezTo>
                      <a:pt x="11" y="43"/>
                      <a:pt x="11" y="43"/>
                      <a:pt x="11" y="42"/>
                    </a:cubicBezTo>
                    <a:cubicBezTo>
                      <a:pt x="11" y="42"/>
                      <a:pt x="11" y="42"/>
                      <a:pt x="11" y="42"/>
                    </a:cubicBezTo>
                    <a:cubicBezTo>
                      <a:pt x="11" y="41"/>
                      <a:pt x="11" y="40"/>
                      <a:pt x="12" y="39"/>
                    </a:cubicBezTo>
                    <a:cubicBezTo>
                      <a:pt x="12" y="39"/>
                      <a:pt x="12" y="39"/>
                      <a:pt x="12" y="39"/>
                    </a:cubicBezTo>
                    <a:cubicBezTo>
                      <a:pt x="12" y="39"/>
                      <a:pt x="12" y="39"/>
                      <a:pt x="12" y="39"/>
                    </a:cubicBezTo>
                    <a:cubicBezTo>
                      <a:pt x="12" y="39"/>
                      <a:pt x="12" y="39"/>
                      <a:pt x="12" y="39"/>
                    </a:cubicBezTo>
                    <a:cubicBezTo>
                      <a:pt x="12" y="39"/>
                      <a:pt x="13" y="39"/>
                      <a:pt x="13" y="39"/>
                    </a:cubicBezTo>
                    <a:cubicBezTo>
                      <a:pt x="13" y="39"/>
                      <a:pt x="13" y="39"/>
                      <a:pt x="13" y="39"/>
                    </a:cubicBezTo>
                    <a:cubicBezTo>
                      <a:pt x="13" y="39"/>
                      <a:pt x="13" y="39"/>
                      <a:pt x="13" y="39"/>
                    </a:cubicBezTo>
                    <a:cubicBezTo>
                      <a:pt x="14" y="39"/>
                      <a:pt x="15" y="38"/>
                      <a:pt x="15" y="38"/>
                    </a:cubicBezTo>
                    <a:cubicBezTo>
                      <a:pt x="15" y="37"/>
                      <a:pt x="15" y="37"/>
                      <a:pt x="15" y="37"/>
                    </a:cubicBezTo>
                    <a:cubicBezTo>
                      <a:pt x="15" y="37"/>
                      <a:pt x="15" y="37"/>
                      <a:pt x="15" y="37"/>
                    </a:cubicBezTo>
                    <a:cubicBezTo>
                      <a:pt x="15" y="37"/>
                      <a:pt x="15" y="37"/>
                      <a:pt x="16" y="36"/>
                    </a:cubicBezTo>
                    <a:cubicBezTo>
                      <a:pt x="16" y="36"/>
                      <a:pt x="16" y="36"/>
                      <a:pt x="17" y="36"/>
                    </a:cubicBezTo>
                    <a:cubicBezTo>
                      <a:pt x="17" y="36"/>
                      <a:pt x="17" y="36"/>
                      <a:pt x="17" y="36"/>
                    </a:cubicBezTo>
                    <a:cubicBezTo>
                      <a:pt x="17" y="36"/>
                      <a:pt x="17" y="36"/>
                      <a:pt x="17" y="36"/>
                    </a:cubicBezTo>
                    <a:cubicBezTo>
                      <a:pt x="17" y="36"/>
                      <a:pt x="17" y="36"/>
                      <a:pt x="17" y="36"/>
                    </a:cubicBezTo>
                    <a:cubicBezTo>
                      <a:pt x="17" y="36"/>
                      <a:pt x="17" y="36"/>
                      <a:pt x="18" y="36"/>
                    </a:cubicBezTo>
                    <a:cubicBezTo>
                      <a:pt x="18" y="36"/>
                      <a:pt x="18" y="36"/>
                      <a:pt x="19" y="36"/>
                    </a:cubicBezTo>
                    <a:cubicBezTo>
                      <a:pt x="19" y="36"/>
                      <a:pt x="19" y="36"/>
                      <a:pt x="19" y="36"/>
                    </a:cubicBezTo>
                    <a:cubicBezTo>
                      <a:pt x="19" y="36"/>
                      <a:pt x="20" y="36"/>
                      <a:pt x="20" y="36"/>
                    </a:cubicBezTo>
                    <a:cubicBezTo>
                      <a:pt x="21" y="36"/>
                      <a:pt x="21" y="36"/>
                      <a:pt x="21" y="36"/>
                    </a:cubicBezTo>
                    <a:cubicBezTo>
                      <a:pt x="21" y="36"/>
                      <a:pt x="21" y="36"/>
                      <a:pt x="21" y="35"/>
                    </a:cubicBezTo>
                    <a:cubicBezTo>
                      <a:pt x="21" y="35"/>
                      <a:pt x="21" y="35"/>
                      <a:pt x="21" y="35"/>
                    </a:cubicBezTo>
                    <a:cubicBezTo>
                      <a:pt x="22" y="35"/>
                      <a:pt x="22" y="35"/>
                      <a:pt x="22" y="35"/>
                    </a:cubicBezTo>
                    <a:cubicBezTo>
                      <a:pt x="22" y="35"/>
                      <a:pt x="22" y="35"/>
                      <a:pt x="22" y="35"/>
                    </a:cubicBezTo>
                    <a:cubicBezTo>
                      <a:pt x="22" y="35"/>
                      <a:pt x="22" y="35"/>
                      <a:pt x="22" y="35"/>
                    </a:cubicBezTo>
                    <a:cubicBezTo>
                      <a:pt x="23" y="35"/>
                      <a:pt x="23" y="35"/>
                      <a:pt x="23" y="35"/>
                    </a:cubicBezTo>
                    <a:cubicBezTo>
                      <a:pt x="23" y="35"/>
                      <a:pt x="23" y="35"/>
                      <a:pt x="23" y="35"/>
                    </a:cubicBezTo>
                    <a:cubicBezTo>
                      <a:pt x="23" y="34"/>
                      <a:pt x="23" y="34"/>
                      <a:pt x="23" y="34"/>
                    </a:cubicBezTo>
                    <a:cubicBezTo>
                      <a:pt x="23" y="34"/>
                      <a:pt x="23" y="34"/>
                      <a:pt x="23" y="34"/>
                    </a:cubicBezTo>
                    <a:cubicBezTo>
                      <a:pt x="24" y="34"/>
                      <a:pt x="24" y="34"/>
                      <a:pt x="24" y="34"/>
                    </a:cubicBezTo>
                    <a:cubicBezTo>
                      <a:pt x="25" y="34"/>
                      <a:pt x="25" y="34"/>
                      <a:pt x="25" y="34"/>
                    </a:cubicBezTo>
                    <a:cubicBezTo>
                      <a:pt x="26" y="34"/>
                      <a:pt x="27" y="34"/>
                      <a:pt x="28" y="34"/>
                    </a:cubicBezTo>
                    <a:cubicBezTo>
                      <a:pt x="28" y="34"/>
                      <a:pt x="28" y="34"/>
                      <a:pt x="29" y="35"/>
                    </a:cubicBezTo>
                    <a:cubicBezTo>
                      <a:pt x="29" y="35"/>
                      <a:pt x="29" y="35"/>
                      <a:pt x="30" y="35"/>
                    </a:cubicBezTo>
                    <a:cubicBezTo>
                      <a:pt x="30" y="35"/>
                      <a:pt x="30" y="35"/>
                      <a:pt x="30" y="35"/>
                    </a:cubicBezTo>
                    <a:cubicBezTo>
                      <a:pt x="30" y="35"/>
                      <a:pt x="30" y="35"/>
                      <a:pt x="31" y="34"/>
                    </a:cubicBezTo>
                    <a:cubicBezTo>
                      <a:pt x="31" y="34"/>
                      <a:pt x="32" y="33"/>
                      <a:pt x="33" y="33"/>
                    </a:cubicBezTo>
                    <a:cubicBezTo>
                      <a:pt x="33" y="33"/>
                      <a:pt x="33" y="33"/>
                      <a:pt x="33" y="33"/>
                    </a:cubicBezTo>
                    <a:cubicBezTo>
                      <a:pt x="33" y="34"/>
                      <a:pt x="33" y="34"/>
                      <a:pt x="33" y="34"/>
                    </a:cubicBezTo>
                    <a:cubicBezTo>
                      <a:pt x="33" y="34"/>
                      <a:pt x="33" y="34"/>
                      <a:pt x="33" y="34"/>
                    </a:cubicBezTo>
                    <a:cubicBezTo>
                      <a:pt x="33" y="34"/>
                      <a:pt x="34" y="34"/>
                      <a:pt x="34" y="34"/>
                    </a:cubicBezTo>
                    <a:cubicBezTo>
                      <a:pt x="34" y="34"/>
                      <a:pt x="35" y="34"/>
                      <a:pt x="35" y="35"/>
                    </a:cubicBezTo>
                    <a:cubicBezTo>
                      <a:pt x="35" y="35"/>
                      <a:pt x="35" y="35"/>
                      <a:pt x="35" y="35"/>
                    </a:cubicBezTo>
                    <a:cubicBezTo>
                      <a:pt x="35" y="36"/>
                      <a:pt x="35" y="36"/>
                      <a:pt x="35" y="36"/>
                    </a:cubicBezTo>
                    <a:cubicBezTo>
                      <a:pt x="35" y="36"/>
                      <a:pt x="35" y="36"/>
                      <a:pt x="35" y="36"/>
                    </a:cubicBezTo>
                    <a:cubicBezTo>
                      <a:pt x="35" y="36"/>
                      <a:pt x="35" y="36"/>
                      <a:pt x="36" y="36"/>
                    </a:cubicBezTo>
                    <a:cubicBezTo>
                      <a:pt x="36" y="36"/>
                      <a:pt x="36" y="36"/>
                      <a:pt x="36" y="36"/>
                    </a:cubicBezTo>
                    <a:cubicBezTo>
                      <a:pt x="36" y="37"/>
                      <a:pt x="36" y="37"/>
                      <a:pt x="36" y="37"/>
                    </a:cubicBezTo>
                    <a:cubicBezTo>
                      <a:pt x="36" y="37"/>
                      <a:pt x="36" y="37"/>
                      <a:pt x="36" y="37"/>
                    </a:cubicBezTo>
                    <a:cubicBezTo>
                      <a:pt x="36" y="37"/>
                      <a:pt x="36" y="37"/>
                      <a:pt x="36" y="38"/>
                    </a:cubicBezTo>
                    <a:cubicBezTo>
                      <a:pt x="36" y="38"/>
                      <a:pt x="36" y="38"/>
                      <a:pt x="36" y="38"/>
                    </a:cubicBezTo>
                    <a:cubicBezTo>
                      <a:pt x="37" y="38"/>
                      <a:pt x="37" y="38"/>
                      <a:pt x="37" y="38"/>
                    </a:cubicBezTo>
                    <a:cubicBezTo>
                      <a:pt x="37" y="38"/>
                      <a:pt x="37" y="38"/>
                      <a:pt x="37" y="38"/>
                    </a:cubicBezTo>
                    <a:cubicBezTo>
                      <a:pt x="37" y="39"/>
                      <a:pt x="37" y="39"/>
                      <a:pt x="37" y="39"/>
                    </a:cubicBezTo>
                    <a:cubicBezTo>
                      <a:pt x="37" y="39"/>
                      <a:pt x="37" y="39"/>
                      <a:pt x="37" y="39"/>
                    </a:cubicBezTo>
                    <a:cubicBezTo>
                      <a:pt x="38" y="39"/>
                      <a:pt x="38" y="39"/>
                      <a:pt x="38" y="39"/>
                    </a:cubicBezTo>
                    <a:cubicBezTo>
                      <a:pt x="38" y="39"/>
                      <a:pt x="38" y="39"/>
                      <a:pt x="39" y="39"/>
                    </a:cubicBezTo>
                    <a:cubicBezTo>
                      <a:pt x="39" y="39"/>
                      <a:pt x="39" y="39"/>
                      <a:pt x="40" y="39"/>
                    </a:cubicBezTo>
                    <a:cubicBezTo>
                      <a:pt x="40" y="39"/>
                      <a:pt x="40" y="39"/>
                      <a:pt x="40" y="39"/>
                    </a:cubicBezTo>
                    <a:cubicBezTo>
                      <a:pt x="41" y="40"/>
                      <a:pt x="41" y="40"/>
                      <a:pt x="41" y="40"/>
                    </a:cubicBezTo>
                    <a:cubicBezTo>
                      <a:pt x="41" y="40"/>
                      <a:pt x="41" y="40"/>
                      <a:pt x="41" y="40"/>
                    </a:cubicBezTo>
                    <a:cubicBezTo>
                      <a:pt x="41" y="40"/>
                      <a:pt x="41" y="40"/>
                      <a:pt x="41" y="40"/>
                    </a:cubicBezTo>
                    <a:cubicBezTo>
                      <a:pt x="41" y="40"/>
                      <a:pt x="41" y="40"/>
                      <a:pt x="41" y="40"/>
                    </a:cubicBezTo>
                    <a:cubicBezTo>
                      <a:pt x="41" y="40"/>
                      <a:pt x="41" y="40"/>
                      <a:pt x="42" y="40"/>
                    </a:cubicBezTo>
                    <a:cubicBezTo>
                      <a:pt x="42" y="40"/>
                      <a:pt x="42" y="40"/>
                      <a:pt x="42" y="40"/>
                    </a:cubicBezTo>
                    <a:cubicBezTo>
                      <a:pt x="43" y="40"/>
                      <a:pt x="43" y="40"/>
                      <a:pt x="43" y="40"/>
                    </a:cubicBezTo>
                    <a:cubicBezTo>
                      <a:pt x="44" y="40"/>
                      <a:pt x="44" y="40"/>
                      <a:pt x="44" y="40"/>
                    </a:cubicBezTo>
                    <a:cubicBezTo>
                      <a:pt x="44" y="41"/>
                      <a:pt x="44" y="41"/>
                      <a:pt x="44" y="41"/>
                    </a:cubicBezTo>
                    <a:cubicBezTo>
                      <a:pt x="44" y="41"/>
                      <a:pt x="44" y="41"/>
                      <a:pt x="44" y="41"/>
                    </a:cubicBezTo>
                    <a:cubicBezTo>
                      <a:pt x="44" y="41"/>
                      <a:pt x="44" y="41"/>
                      <a:pt x="44" y="41"/>
                    </a:cubicBezTo>
                    <a:cubicBezTo>
                      <a:pt x="44" y="41"/>
                      <a:pt x="44" y="41"/>
                      <a:pt x="44" y="41"/>
                    </a:cubicBezTo>
                    <a:cubicBezTo>
                      <a:pt x="45" y="41"/>
                      <a:pt x="45" y="41"/>
                      <a:pt x="45" y="41"/>
                    </a:cubicBezTo>
                    <a:cubicBezTo>
                      <a:pt x="44" y="42"/>
                      <a:pt x="44" y="42"/>
                      <a:pt x="44" y="42"/>
                    </a:cubicBezTo>
                    <a:cubicBezTo>
                      <a:pt x="44" y="42"/>
                      <a:pt x="44" y="42"/>
                      <a:pt x="44" y="42"/>
                    </a:cubicBezTo>
                    <a:cubicBezTo>
                      <a:pt x="44" y="42"/>
                      <a:pt x="44" y="42"/>
                      <a:pt x="44" y="42"/>
                    </a:cubicBezTo>
                    <a:cubicBezTo>
                      <a:pt x="44" y="42"/>
                      <a:pt x="45" y="42"/>
                      <a:pt x="45" y="42"/>
                    </a:cubicBezTo>
                    <a:cubicBezTo>
                      <a:pt x="45" y="42"/>
                      <a:pt x="45" y="42"/>
                      <a:pt x="45" y="42"/>
                    </a:cubicBezTo>
                    <a:cubicBezTo>
                      <a:pt x="46" y="42"/>
                      <a:pt x="46" y="42"/>
                      <a:pt x="46" y="42"/>
                    </a:cubicBezTo>
                    <a:cubicBezTo>
                      <a:pt x="46" y="42"/>
                      <a:pt x="46" y="42"/>
                      <a:pt x="46" y="42"/>
                    </a:cubicBezTo>
                    <a:cubicBezTo>
                      <a:pt x="46" y="43"/>
                      <a:pt x="46" y="43"/>
                      <a:pt x="46" y="43"/>
                    </a:cubicBezTo>
                    <a:cubicBezTo>
                      <a:pt x="46" y="43"/>
                      <a:pt x="47" y="43"/>
                      <a:pt x="47" y="43"/>
                    </a:cubicBezTo>
                    <a:cubicBezTo>
                      <a:pt x="47" y="43"/>
                      <a:pt x="47" y="43"/>
                      <a:pt x="47" y="43"/>
                    </a:cubicBezTo>
                    <a:cubicBezTo>
                      <a:pt x="48" y="43"/>
                      <a:pt x="48" y="43"/>
                      <a:pt x="48" y="43"/>
                    </a:cubicBezTo>
                    <a:cubicBezTo>
                      <a:pt x="48" y="43"/>
                      <a:pt x="48" y="43"/>
                      <a:pt x="48" y="43"/>
                    </a:cubicBezTo>
                    <a:cubicBezTo>
                      <a:pt x="48" y="43"/>
                      <a:pt x="49" y="43"/>
                      <a:pt x="49" y="43"/>
                    </a:cubicBezTo>
                    <a:cubicBezTo>
                      <a:pt x="49" y="43"/>
                      <a:pt x="49" y="42"/>
                      <a:pt x="49" y="41"/>
                    </a:cubicBezTo>
                    <a:cubicBezTo>
                      <a:pt x="49" y="40"/>
                      <a:pt x="49" y="40"/>
                      <a:pt x="49" y="40"/>
                    </a:cubicBezTo>
                    <a:cubicBezTo>
                      <a:pt x="50" y="40"/>
                      <a:pt x="50" y="40"/>
                      <a:pt x="50" y="40"/>
                    </a:cubicBezTo>
                    <a:cubicBezTo>
                      <a:pt x="50" y="40"/>
                      <a:pt x="50" y="41"/>
                      <a:pt x="51" y="41"/>
                    </a:cubicBezTo>
                    <a:cubicBezTo>
                      <a:pt x="51" y="41"/>
                      <a:pt x="51" y="41"/>
                      <a:pt x="51" y="41"/>
                    </a:cubicBezTo>
                    <a:cubicBezTo>
                      <a:pt x="52" y="41"/>
                      <a:pt x="52" y="41"/>
                      <a:pt x="52" y="41"/>
                    </a:cubicBezTo>
                    <a:cubicBezTo>
                      <a:pt x="52" y="42"/>
                      <a:pt x="52" y="42"/>
                      <a:pt x="52" y="42"/>
                    </a:cubicBezTo>
                    <a:cubicBezTo>
                      <a:pt x="52" y="42"/>
                      <a:pt x="52" y="42"/>
                      <a:pt x="52" y="42"/>
                    </a:cubicBezTo>
                    <a:cubicBezTo>
                      <a:pt x="52" y="42"/>
                      <a:pt x="52" y="42"/>
                      <a:pt x="53" y="42"/>
                    </a:cubicBezTo>
                    <a:cubicBezTo>
                      <a:pt x="53" y="42"/>
                      <a:pt x="53" y="42"/>
                      <a:pt x="53" y="42"/>
                    </a:cubicBezTo>
                    <a:cubicBezTo>
                      <a:pt x="53" y="42"/>
                      <a:pt x="53" y="42"/>
                      <a:pt x="54" y="42"/>
                    </a:cubicBezTo>
                    <a:cubicBezTo>
                      <a:pt x="54" y="42"/>
                      <a:pt x="55" y="42"/>
                      <a:pt x="55" y="43"/>
                    </a:cubicBezTo>
                    <a:cubicBezTo>
                      <a:pt x="55" y="43"/>
                      <a:pt x="55" y="43"/>
                      <a:pt x="55" y="43"/>
                    </a:cubicBezTo>
                    <a:cubicBezTo>
                      <a:pt x="55" y="43"/>
                      <a:pt x="55" y="43"/>
                      <a:pt x="56" y="43"/>
                    </a:cubicBezTo>
                    <a:cubicBezTo>
                      <a:pt x="56" y="43"/>
                      <a:pt x="56" y="43"/>
                      <a:pt x="56" y="43"/>
                    </a:cubicBezTo>
                    <a:cubicBezTo>
                      <a:pt x="56" y="42"/>
                      <a:pt x="56" y="42"/>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1"/>
                      <a:pt x="58" y="41"/>
                      <a:pt x="58" y="41"/>
                    </a:cubicBezTo>
                    <a:cubicBezTo>
                      <a:pt x="58" y="41"/>
                      <a:pt x="58" y="41"/>
                      <a:pt x="58" y="41"/>
                    </a:cubicBezTo>
                    <a:cubicBezTo>
                      <a:pt x="57" y="41"/>
                      <a:pt x="57" y="41"/>
                      <a:pt x="57" y="41"/>
                    </a:cubicBezTo>
                    <a:cubicBezTo>
                      <a:pt x="57" y="40"/>
                      <a:pt x="57" y="40"/>
                      <a:pt x="57" y="40"/>
                    </a:cubicBezTo>
                    <a:cubicBezTo>
                      <a:pt x="57" y="40"/>
                      <a:pt x="57" y="40"/>
                      <a:pt x="57" y="40"/>
                    </a:cubicBezTo>
                    <a:cubicBezTo>
                      <a:pt x="57" y="39"/>
                      <a:pt x="57" y="39"/>
                      <a:pt x="57" y="39"/>
                    </a:cubicBezTo>
                    <a:cubicBezTo>
                      <a:pt x="57" y="39"/>
                      <a:pt x="57" y="39"/>
                      <a:pt x="57" y="39"/>
                    </a:cubicBezTo>
                    <a:cubicBezTo>
                      <a:pt x="57" y="39"/>
                      <a:pt x="57" y="39"/>
                      <a:pt x="57" y="39"/>
                    </a:cubicBezTo>
                    <a:cubicBezTo>
                      <a:pt x="56" y="39"/>
                      <a:pt x="56" y="38"/>
                      <a:pt x="56" y="38"/>
                    </a:cubicBezTo>
                    <a:cubicBezTo>
                      <a:pt x="56" y="38"/>
                      <a:pt x="56" y="38"/>
                      <a:pt x="56" y="38"/>
                    </a:cubicBezTo>
                    <a:cubicBezTo>
                      <a:pt x="56" y="37"/>
                      <a:pt x="56" y="37"/>
                      <a:pt x="56" y="37"/>
                    </a:cubicBezTo>
                    <a:cubicBezTo>
                      <a:pt x="56" y="36"/>
                      <a:pt x="56" y="36"/>
                      <a:pt x="56" y="36"/>
                    </a:cubicBezTo>
                    <a:cubicBezTo>
                      <a:pt x="56" y="36"/>
                      <a:pt x="56" y="36"/>
                      <a:pt x="56" y="36"/>
                    </a:cubicBezTo>
                    <a:cubicBezTo>
                      <a:pt x="56" y="36"/>
                      <a:pt x="56" y="36"/>
                      <a:pt x="56" y="36"/>
                    </a:cubicBezTo>
                    <a:cubicBezTo>
                      <a:pt x="55" y="36"/>
                      <a:pt x="55" y="36"/>
                      <a:pt x="55" y="36"/>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5"/>
                      <a:pt x="55" y="35"/>
                      <a:pt x="55" y="35"/>
                    </a:cubicBezTo>
                    <a:cubicBezTo>
                      <a:pt x="55" y="36"/>
                      <a:pt x="55" y="36"/>
                      <a:pt x="55" y="36"/>
                    </a:cubicBezTo>
                    <a:cubicBezTo>
                      <a:pt x="54" y="36"/>
                      <a:pt x="54" y="36"/>
                      <a:pt x="54" y="36"/>
                    </a:cubicBezTo>
                    <a:cubicBezTo>
                      <a:pt x="54" y="36"/>
                      <a:pt x="54" y="36"/>
                      <a:pt x="54" y="36"/>
                    </a:cubicBezTo>
                    <a:cubicBezTo>
                      <a:pt x="53" y="36"/>
                      <a:pt x="53" y="36"/>
                      <a:pt x="52" y="36"/>
                    </a:cubicBezTo>
                    <a:cubicBezTo>
                      <a:pt x="52" y="35"/>
                      <a:pt x="52" y="35"/>
                      <a:pt x="51" y="35"/>
                    </a:cubicBezTo>
                    <a:cubicBezTo>
                      <a:pt x="51" y="35"/>
                      <a:pt x="51" y="35"/>
                      <a:pt x="51" y="35"/>
                    </a:cubicBezTo>
                    <a:cubicBezTo>
                      <a:pt x="51" y="34"/>
                      <a:pt x="51" y="34"/>
                      <a:pt x="51" y="34"/>
                    </a:cubicBezTo>
                    <a:cubicBezTo>
                      <a:pt x="51" y="34"/>
                      <a:pt x="51" y="34"/>
                      <a:pt x="51" y="34"/>
                    </a:cubicBezTo>
                    <a:cubicBezTo>
                      <a:pt x="51" y="34"/>
                      <a:pt x="50" y="34"/>
                      <a:pt x="50" y="34"/>
                    </a:cubicBezTo>
                    <a:cubicBezTo>
                      <a:pt x="50" y="34"/>
                      <a:pt x="50" y="34"/>
                      <a:pt x="50" y="34"/>
                    </a:cubicBezTo>
                    <a:cubicBezTo>
                      <a:pt x="49" y="34"/>
                      <a:pt x="49" y="33"/>
                      <a:pt x="49" y="33"/>
                    </a:cubicBezTo>
                    <a:cubicBezTo>
                      <a:pt x="49" y="33"/>
                      <a:pt x="49" y="32"/>
                      <a:pt x="49" y="32"/>
                    </a:cubicBezTo>
                    <a:cubicBezTo>
                      <a:pt x="49" y="32"/>
                      <a:pt x="49" y="32"/>
                      <a:pt x="49" y="32"/>
                    </a:cubicBezTo>
                    <a:cubicBezTo>
                      <a:pt x="48" y="32"/>
                      <a:pt x="48" y="32"/>
                      <a:pt x="48" y="32"/>
                    </a:cubicBezTo>
                    <a:cubicBezTo>
                      <a:pt x="48" y="31"/>
                      <a:pt x="48" y="31"/>
                      <a:pt x="48" y="31"/>
                    </a:cubicBezTo>
                    <a:cubicBezTo>
                      <a:pt x="47" y="31"/>
                      <a:pt x="47" y="30"/>
                      <a:pt x="47" y="29"/>
                    </a:cubicBezTo>
                    <a:cubicBezTo>
                      <a:pt x="47" y="28"/>
                      <a:pt x="47" y="28"/>
                      <a:pt x="47"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8"/>
                      <a:pt x="48" y="28"/>
                    </a:cubicBezTo>
                    <a:cubicBezTo>
                      <a:pt x="48" y="28"/>
                      <a:pt x="48" y="27"/>
                      <a:pt x="49" y="27"/>
                    </a:cubicBezTo>
                    <a:cubicBezTo>
                      <a:pt x="51" y="27"/>
                      <a:pt x="51" y="27"/>
                      <a:pt x="51" y="27"/>
                    </a:cubicBezTo>
                    <a:cubicBezTo>
                      <a:pt x="51" y="27"/>
                      <a:pt x="51" y="27"/>
                      <a:pt x="50" y="27"/>
                    </a:cubicBezTo>
                    <a:cubicBezTo>
                      <a:pt x="50" y="26"/>
                      <a:pt x="50" y="26"/>
                      <a:pt x="50" y="26"/>
                    </a:cubicBezTo>
                    <a:cubicBezTo>
                      <a:pt x="50" y="26"/>
                      <a:pt x="49" y="25"/>
                      <a:pt x="49" y="25"/>
                    </a:cubicBezTo>
                    <a:cubicBezTo>
                      <a:pt x="49" y="25"/>
                      <a:pt x="49" y="25"/>
                      <a:pt x="48" y="25"/>
                    </a:cubicBezTo>
                    <a:cubicBezTo>
                      <a:pt x="48" y="25"/>
                      <a:pt x="48" y="24"/>
                      <a:pt x="48" y="24"/>
                    </a:cubicBezTo>
                    <a:cubicBezTo>
                      <a:pt x="48" y="24"/>
                      <a:pt x="48" y="24"/>
                      <a:pt x="48" y="24"/>
                    </a:cubicBezTo>
                    <a:cubicBezTo>
                      <a:pt x="48" y="24"/>
                      <a:pt x="47" y="24"/>
                      <a:pt x="47" y="24"/>
                    </a:cubicBezTo>
                    <a:cubicBezTo>
                      <a:pt x="47" y="23"/>
                      <a:pt x="47" y="23"/>
                      <a:pt x="47" y="23"/>
                    </a:cubicBezTo>
                    <a:cubicBezTo>
                      <a:pt x="46" y="23"/>
                      <a:pt x="46" y="23"/>
                      <a:pt x="45" y="23"/>
                    </a:cubicBezTo>
                    <a:cubicBezTo>
                      <a:pt x="45" y="22"/>
                      <a:pt x="44" y="22"/>
                      <a:pt x="44" y="22"/>
                    </a:cubicBezTo>
                    <a:cubicBezTo>
                      <a:pt x="43" y="22"/>
                      <a:pt x="43" y="22"/>
                      <a:pt x="43" y="22"/>
                    </a:cubicBezTo>
                    <a:cubicBezTo>
                      <a:pt x="43" y="22"/>
                      <a:pt x="43" y="22"/>
                      <a:pt x="43" y="22"/>
                    </a:cubicBezTo>
                    <a:cubicBezTo>
                      <a:pt x="43" y="23"/>
                      <a:pt x="43" y="23"/>
                      <a:pt x="43" y="23"/>
                    </a:cubicBezTo>
                    <a:cubicBezTo>
                      <a:pt x="43" y="23"/>
                      <a:pt x="43" y="23"/>
                      <a:pt x="43" y="23"/>
                    </a:cubicBezTo>
                    <a:cubicBezTo>
                      <a:pt x="43" y="23"/>
                      <a:pt x="43" y="24"/>
                      <a:pt x="43" y="24"/>
                    </a:cubicBezTo>
                    <a:cubicBezTo>
                      <a:pt x="44" y="24"/>
                      <a:pt x="44" y="24"/>
                      <a:pt x="44" y="24"/>
                    </a:cubicBezTo>
                    <a:cubicBezTo>
                      <a:pt x="44" y="26"/>
                      <a:pt x="45" y="27"/>
                      <a:pt x="45" y="28"/>
                    </a:cubicBezTo>
                    <a:cubicBezTo>
                      <a:pt x="45" y="29"/>
                      <a:pt x="45" y="30"/>
                      <a:pt x="45" y="31"/>
                    </a:cubicBezTo>
                    <a:cubicBezTo>
                      <a:pt x="45" y="31"/>
                      <a:pt x="45" y="31"/>
                      <a:pt x="44" y="31"/>
                    </a:cubicBezTo>
                    <a:cubicBezTo>
                      <a:pt x="45" y="31"/>
                      <a:pt x="44" y="31"/>
                      <a:pt x="44" y="32"/>
                    </a:cubicBezTo>
                    <a:cubicBezTo>
                      <a:pt x="44" y="32"/>
                      <a:pt x="44" y="32"/>
                      <a:pt x="43" y="32"/>
                    </a:cubicBezTo>
                    <a:cubicBezTo>
                      <a:pt x="43" y="32"/>
                      <a:pt x="43" y="32"/>
                      <a:pt x="43" y="32"/>
                    </a:cubicBezTo>
                    <a:cubicBezTo>
                      <a:pt x="43" y="32"/>
                      <a:pt x="42" y="32"/>
                      <a:pt x="42" y="32"/>
                    </a:cubicBezTo>
                    <a:cubicBezTo>
                      <a:pt x="42" y="32"/>
                      <a:pt x="42" y="32"/>
                      <a:pt x="42" y="32"/>
                    </a:cubicBezTo>
                    <a:cubicBezTo>
                      <a:pt x="42" y="32"/>
                      <a:pt x="42" y="31"/>
                      <a:pt x="42" y="31"/>
                    </a:cubicBezTo>
                    <a:cubicBezTo>
                      <a:pt x="42" y="31"/>
                      <a:pt x="42" y="31"/>
                      <a:pt x="42" y="31"/>
                    </a:cubicBezTo>
                    <a:cubicBezTo>
                      <a:pt x="41" y="31"/>
                      <a:pt x="41" y="30"/>
                      <a:pt x="41" y="30"/>
                    </a:cubicBezTo>
                    <a:cubicBezTo>
                      <a:pt x="41" y="30"/>
                      <a:pt x="41" y="30"/>
                      <a:pt x="41" y="30"/>
                    </a:cubicBezTo>
                    <a:cubicBezTo>
                      <a:pt x="40" y="30"/>
                      <a:pt x="40" y="30"/>
                      <a:pt x="40" y="30"/>
                    </a:cubicBezTo>
                    <a:cubicBezTo>
                      <a:pt x="40" y="30"/>
                      <a:pt x="40" y="30"/>
                      <a:pt x="40" y="30"/>
                    </a:cubicBezTo>
                    <a:cubicBezTo>
                      <a:pt x="40" y="29"/>
                      <a:pt x="40" y="29"/>
                      <a:pt x="40" y="28"/>
                    </a:cubicBezTo>
                    <a:cubicBezTo>
                      <a:pt x="40" y="28"/>
                      <a:pt x="40" y="28"/>
                      <a:pt x="40" y="28"/>
                    </a:cubicBezTo>
                    <a:cubicBezTo>
                      <a:pt x="40" y="28"/>
                      <a:pt x="40" y="28"/>
                      <a:pt x="40" y="28"/>
                    </a:cubicBezTo>
                    <a:cubicBezTo>
                      <a:pt x="40" y="28"/>
                      <a:pt x="40" y="28"/>
                      <a:pt x="40" y="28"/>
                    </a:cubicBezTo>
                    <a:cubicBezTo>
                      <a:pt x="40" y="28"/>
                      <a:pt x="39" y="28"/>
                      <a:pt x="39" y="28"/>
                    </a:cubicBezTo>
                    <a:cubicBezTo>
                      <a:pt x="39" y="28"/>
                      <a:pt x="39" y="28"/>
                      <a:pt x="39" y="28"/>
                    </a:cubicBezTo>
                    <a:cubicBezTo>
                      <a:pt x="38" y="28"/>
                      <a:pt x="38" y="28"/>
                      <a:pt x="38" y="28"/>
                    </a:cubicBezTo>
                    <a:cubicBezTo>
                      <a:pt x="38" y="28"/>
                      <a:pt x="38" y="28"/>
                      <a:pt x="38" y="28"/>
                    </a:cubicBezTo>
                    <a:cubicBezTo>
                      <a:pt x="38" y="27"/>
                      <a:pt x="38" y="27"/>
                      <a:pt x="38" y="27"/>
                    </a:cubicBezTo>
                    <a:cubicBezTo>
                      <a:pt x="38" y="27"/>
                      <a:pt x="38" y="27"/>
                      <a:pt x="38" y="27"/>
                    </a:cubicBezTo>
                    <a:cubicBezTo>
                      <a:pt x="38" y="27"/>
                      <a:pt x="38" y="27"/>
                      <a:pt x="38" y="27"/>
                    </a:cubicBezTo>
                    <a:cubicBezTo>
                      <a:pt x="38" y="27"/>
                      <a:pt x="38" y="27"/>
                      <a:pt x="37" y="27"/>
                    </a:cubicBezTo>
                    <a:cubicBezTo>
                      <a:pt x="37" y="27"/>
                      <a:pt x="37" y="27"/>
                      <a:pt x="37" y="27"/>
                    </a:cubicBezTo>
                    <a:cubicBezTo>
                      <a:pt x="37" y="27"/>
                      <a:pt x="37" y="27"/>
                      <a:pt x="36" y="27"/>
                    </a:cubicBezTo>
                    <a:cubicBezTo>
                      <a:pt x="37" y="27"/>
                      <a:pt x="37" y="28"/>
                      <a:pt x="38" y="28"/>
                    </a:cubicBezTo>
                    <a:cubicBezTo>
                      <a:pt x="38" y="28"/>
                      <a:pt x="38" y="28"/>
                      <a:pt x="38" y="28"/>
                    </a:cubicBezTo>
                    <a:cubicBezTo>
                      <a:pt x="38" y="28"/>
                      <a:pt x="39" y="28"/>
                      <a:pt x="39" y="29"/>
                    </a:cubicBezTo>
                    <a:cubicBezTo>
                      <a:pt x="39" y="33"/>
                      <a:pt x="39" y="33"/>
                      <a:pt x="39" y="33"/>
                    </a:cubicBezTo>
                    <a:cubicBezTo>
                      <a:pt x="39" y="33"/>
                      <a:pt x="39" y="33"/>
                      <a:pt x="39" y="33"/>
                    </a:cubicBezTo>
                    <a:cubicBezTo>
                      <a:pt x="39" y="33"/>
                      <a:pt x="39" y="33"/>
                      <a:pt x="38" y="34"/>
                    </a:cubicBezTo>
                    <a:cubicBezTo>
                      <a:pt x="38" y="34"/>
                      <a:pt x="38" y="34"/>
                      <a:pt x="38" y="34"/>
                    </a:cubicBezTo>
                    <a:cubicBezTo>
                      <a:pt x="38" y="34"/>
                      <a:pt x="38" y="34"/>
                      <a:pt x="38" y="34"/>
                    </a:cubicBezTo>
                    <a:cubicBezTo>
                      <a:pt x="38" y="35"/>
                      <a:pt x="38" y="35"/>
                      <a:pt x="38" y="35"/>
                    </a:cubicBezTo>
                    <a:cubicBezTo>
                      <a:pt x="36" y="35"/>
                      <a:pt x="36" y="35"/>
                      <a:pt x="36" y="35"/>
                    </a:cubicBezTo>
                    <a:cubicBezTo>
                      <a:pt x="36" y="34"/>
                      <a:pt x="36" y="34"/>
                      <a:pt x="36" y="34"/>
                    </a:cubicBezTo>
                    <a:cubicBezTo>
                      <a:pt x="36" y="34"/>
                      <a:pt x="36" y="34"/>
                      <a:pt x="36" y="34"/>
                    </a:cubicBezTo>
                    <a:cubicBezTo>
                      <a:pt x="36" y="34"/>
                      <a:pt x="36" y="34"/>
                      <a:pt x="36" y="34"/>
                    </a:cubicBezTo>
                    <a:cubicBezTo>
                      <a:pt x="36" y="34"/>
                      <a:pt x="36" y="34"/>
                      <a:pt x="35" y="34"/>
                    </a:cubicBezTo>
                    <a:cubicBezTo>
                      <a:pt x="35" y="34"/>
                      <a:pt x="35" y="34"/>
                      <a:pt x="35" y="34"/>
                    </a:cubicBezTo>
                    <a:cubicBezTo>
                      <a:pt x="35" y="31"/>
                      <a:pt x="35" y="31"/>
                      <a:pt x="35" y="31"/>
                    </a:cubicBezTo>
                    <a:cubicBezTo>
                      <a:pt x="35" y="31"/>
                      <a:pt x="35" y="30"/>
                      <a:pt x="34" y="30"/>
                    </a:cubicBezTo>
                    <a:cubicBezTo>
                      <a:pt x="34" y="30"/>
                      <a:pt x="34" y="29"/>
                      <a:pt x="33" y="29"/>
                    </a:cubicBezTo>
                    <a:cubicBezTo>
                      <a:pt x="32" y="29"/>
                      <a:pt x="32" y="29"/>
                      <a:pt x="32" y="29"/>
                    </a:cubicBezTo>
                    <a:cubicBezTo>
                      <a:pt x="32" y="29"/>
                      <a:pt x="32" y="29"/>
                      <a:pt x="32" y="29"/>
                    </a:cubicBezTo>
                    <a:cubicBezTo>
                      <a:pt x="32" y="29"/>
                      <a:pt x="32" y="29"/>
                      <a:pt x="32" y="29"/>
                    </a:cubicBezTo>
                    <a:cubicBezTo>
                      <a:pt x="32" y="29"/>
                      <a:pt x="32" y="29"/>
                      <a:pt x="31" y="29"/>
                    </a:cubicBezTo>
                    <a:cubicBezTo>
                      <a:pt x="31" y="29"/>
                      <a:pt x="31" y="29"/>
                      <a:pt x="31" y="29"/>
                    </a:cubicBezTo>
                    <a:cubicBezTo>
                      <a:pt x="31" y="29"/>
                      <a:pt x="30" y="28"/>
                      <a:pt x="30" y="28"/>
                    </a:cubicBezTo>
                    <a:cubicBezTo>
                      <a:pt x="30" y="28"/>
                      <a:pt x="30" y="28"/>
                      <a:pt x="30" y="28"/>
                    </a:cubicBezTo>
                    <a:cubicBezTo>
                      <a:pt x="30" y="27"/>
                      <a:pt x="30" y="27"/>
                      <a:pt x="29" y="27"/>
                    </a:cubicBezTo>
                    <a:cubicBezTo>
                      <a:pt x="29" y="27"/>
                      <a:pt x="29" y="27"/>
                      <a:pt x="29" y="27"/>
                    </a:cubicBezTo>
                    <a:cubicBezTo>
                      <a:pt x="28" y="27"/>
                      <a:pt x="28" y="27"/>
                      <a:pt x="28" y="27"/>
                    </a:cubicBezTo>
                    <a:cubicBezTo>
                      <a:pt x="28" y="27"/>
                      <a:pt x="28" y="27"/>
                      <a:pt x="28" y="27"/>
                    </a:cubicBezTo>
                    <a:cubicBezTo>
                      <a:pt x="28" y="27"/>
                      <a:pt x="28" y="27"/>
                      <a:pt x="27" y="26"/>
                    </a:cubicBezTo>
                    <a:cubicBezTo>
                      <a:pt x="27" y="26"/>
                      <a:pt x="27" y="26"/>
                      <a:pt x="27" y="26"/>
                    </a:cubicBezTo>
                    <a:cubicBezTo>
                      <a:pt x="27" y="26"/>
                      <a:pt x="27" y="26"/>
                      <a:pt x="27" y="26"/>
                    </a:cubicBezTo>
                    <a:cubicBezTo>
                      <a:pt x="27" y="26"/>
                      <a:pt x="26" y="26"/>
                      <a:pt x="26" y="26"/>
                    </a:cubicBezTo>
                    <a:cubicBezTo>
                      <a:pt x="26" y="26"/>
                      <a:pt x="26" y="26"/>
                      <a:pt x="26" y="26"/>
                    </a:cubicBezTo>
                    <a:cubicBezTo>
                      <a:pt x="26" y="27"/>
                      <a:pt x="25" y="27"/>
                      <a:pt x="25" y="27"/>
                    </a:cubicBezTo>
                    <a:cubicBezTo>
                      <a:pt x="25" y="27"/>
                      <a:pt x="25" y="27"/>
                      <a:pt x="25" y="27"/>
                    </a:cubicBezTo>
                    <a:cubicBezTo>
                      <a:pt x="25" y="27"/>
                      <a:pt x="25" y="27"/>
                      <a:pt x="25" y="27"/>
                    </a:cubicBezTo>
                    <a:cubicBezTo>
                      <a:pt x="22" y="27"/>
                      <a:pt x="22" y="27"/>
                      <a:pt x="22" y="27"/>
                    </a:cubicBezTo>
                    <a:cubicBezTo>
                      <a:pt x="22" y="27"/>
                      <a:pt x="22" y="27"/>
                      <a:pt x="22" y="27"/>
                    </a:cubicBezTo>
                    <a:cubicBezTo>
                      <a:pt x="22" y="27"/>
                      <a:pt x="22" y="27"/>
                      <a:pt x="22" y="27"/>
                    </a:cubicBezTo>
                    <a:cubicBezTo>
                      <a:pt x="22" y="27"/>
                      <a:pt x="22" y="27"/>
                      <a:pt x="22" y="27"/>
                    </a:cubicBezTo>
                    <a:cubicBezTo>
                      <a:pt x="22" y="28"/>
                      <a:pt x="22" y="29"/>
                      <a:pt x="21" y="29"/>
                    </a:cubicBezTo>
                    <a:cubicBezTo>
                      <a:pt x="20" y="30"/>
                      <a:pt x="20" y="30"/>
                      <a:pt x="20" y="30"/>
                    </a:cubicBezTo>
                    <a:cubicBezTo>
                      <a:pt x="20" y="29"/>
                      <a:pt x="20" y="29"/>
                      <a:pt x="20" y="29"/>
                    </a:cubicBezTo>
                    <a:cubicBezTo>
                      <a:pt x="20" y="27"/>
                      <a:pt x="19" y="25"/>
                      <a:pt x="17" y="23"/>
                    </a:cubicBezTo>
                    <a:cubicBezTo>
                      <a:pt x="17" y="23"/>
                      <a:pt x="16" y="22"/>
                      <a:pt x="16" y="22"/>
                    </a:cubicBezTo>
                    <a:cubicBezTo>
                      <a:pt x="15" y="21"/>
                      <a:pt x="13" y="20"/>
                      <a:pt x="13" y="18"/>
                    </a:cubicBezTo>
                    <a:cubicBezTo>
                      <a:pt x="12" y="17"/>
                      <a:pt x="12" y="17"/>
                      <a:pt x="12" y="17"/>
                    </a:cubicBezTo>
                    <a:cubicBezTo>
                      <a:pt x="13" y="17"/>
                      <a:pt x="13" y="17"/>
                      <a:pt x="13" y="17"/>
                    </a:cubicBezTo>
                    <a:cubicBezTo>
                      <a:pt x="13" y="17"/>
                      <a:pt x="14" y="17"/>
                      <a:pt x="14" y="16"/>
                    </a:cubicBezTo>
                    <a:cubicBezTo>
                      <a:pt x="14" y="16"/>
                      <a:pt x="14" y="16"/>
                      <a:pt x="14" y="16"/>
                    </a:cubicBezTo>
                    <a:cubicBezTo>
                      <a:pt x="14" y="16"/>
                      <a:pt x="15" y="15"/>
                      <a:pt x="15" y="15"/>
                    </a:cubicBezTo>
                    <a:cubicBezTo>
                      <a:pt x="15" y="15"/>
                      <a:pt x="15" y="14"/>
                      <a:pt x="16" y="14"/>
                    </a:cubicBezTo>
                    <a:cubicBezTo>
                      <a:pt x="16" y="13"/>
                      <a:pt x="17" y="13"/>
                      <a:pt x="17" y="13"/>
                    </a:cubicBezTo>
                    <a:cubicBezTo>
                      <a:pt x="17" y="13"/>
                      <a:pt x="17" y="13"/>
                      <a:pt x="17" y="13"/>
                    </a:cubicBezTo>
                    <a:cubicBezTo>
                      <a:pt x="18" y="13"/>
                      <a:pt x="18" y="13"/>
                      <a:pt x="18" y="13"/>
                    </a:cubicBezTo>
                    <a:cubicBezTo>
                      <a:pt x="18" y="13"/>
                      <a:pt x="18" y="13"/>
                      <a:pt x="18" y="13"/>
                    </a:cubicBezTo>
                    <a:cubicBezTo>
                      <a:pt x="18" y="13"/>
                      <a:pt x="18" y="12"/>
                      <a:pt x="19" y="12"/>
                    </a:cubicBezTo>
                    <a:cubicBezTo>
                      <a:pt x="20" y="12"/>
                      <a:pt x="20" y="12"/>
                      <a:pt x="20" y="12"/>
                    </a:cubicBezTo>
                    <a:cubicBezTo>
                      <a:pt x="20" y="12"/>
                      <a:pt x="20" y="12"/>
                      <a:pt x="20" y="12"/>
                    </a:cubicBezTo>
                    <a:cubicBezTo>
                      <a:pt x="20" y="13"/>
                      <a:pt x="21" y="13"/>
                      <a:pt x="21" y="13"/>
                    </a:cubicBezTo>
                    <a:cubicBezTo>
                      <a:pt x="21" y="13"/>
                      <a:pt x="21" y="13"/>
                      <a:pt x="21" y="13"/>
                    </a:cubicBezTo>
                    <a:cubicBezTo>
                      <a:pt x="21" y="12"/>
                      <a:pt x="21" y="12"/>
                      <a:pt x="21" y="12"/>
                    </a:cubicBezTo>
                    <a:cubicBezTo>
                      <a:pt x="21" y="12"/>
                      <a:pt x="21" y="12"/>
                      <a:pt x="22" y="12"/>
                    </a:cubicBezTo>
                    <a:cubicBezTo>
                      <a:pt x="22" y="12"/>
                      <a:pt x="22" y="12"/>
                      <a:pt x="22" y="12"/>
                    </a:cubicBezTo>
                    <a:cubicBezTo>
                      <a:pt x="22" y="12"/>
                      <a:pt x="22" y="12"/>
                      <a:pt x="22" y="12"/>
                    </a:cubicBezTo>
                    <a:cubicBezTo>
                      <a:pt x="25" y="12"/>
                      <a:pt x="25" y="12"/>
                      <a:pt x="25" y="12"/>
                    </a:cubicBezTo>
                    <a:cubicBezTo>
                      <a:pt x="25" y="12"/>
                      <a:pt x="25" y="12"/>
                      <a:pt x="25" y="12"/>
                    </a:cubicBezTo>
                    <a:cubicBezTo>
                      <a:pt x="25" y="12"/>
                      <a:pt x="25" y="12"/>
                      <a:pt x="25" y="12"/>
                    </a:cubicBezTo>
                    <a:cubicBezTo>
                      <a:pt x="26" y="12"/>
                      <a:pt x="26" y="12"/>
                      <a:pt x="26" y="12"/>
                    </a:cubicBezTo>
                    <a:cubicBezTo>
                      <a:pt x="26" y="12"/>
                      <a:pt x="26" y="11"/>
                      <a:pt x="26" y="11"/>
                    </a:cubicBezTo>
                    <a:cubicBezTo>
                      <a:pt x="26" y="11"/>
                      <a:pt x="25" y="11"/>
                      <a:pt x="25" y="11"/>
                    </a:cubicBezTo>
                    <a:cubicBezTo>
                      <a:pt x="25" y="11"/>
                      <a:pt x="25" y="10"/>
                      <a:pt x="24" y="10"/>
                    </a:cubicBezTo>
                    <a:cubicBezTo>
                      <a:pt x="24" y="10"/>
                      <a:pt x="24" y="10"/>
                      <a:pt x="24" y="10"/>
                    </a:cubicBezTo>
                    <a:cubicBezTo>
                      <a:pt x="24" y="9"/>
                      <a:pt x="24" y="9"/>
                      <a:pt x="23" y="9"/>
                    </a:cubicBezTo>
                    <a:cubicBezTo>
                      <a:pt x="23" y="9"/>
                      <a:pt x="23" y="8"/>
                      <a:pt x="23" y="8"/>
                    </a:cubicBezTo>
                    <a:cubicBezTo>
                      <a:pt x="23" y="8"/>
                      <a:pt x="23" y="8"/>
                      <a:pt x="23" y="7"/>
                    </a:cubicBezTo>
                    <a:cubicBezTo>
                      <a:pt x="23" y="6"/>
                      <a:pt x="23" y="6"/>
                      <a:pt x="23" y="6"/>
                    </a:cubicBezTo>
                    <a:cubicBezTo>
                      <a:pt x="24" y="6"/>
                      <a:pt x="24" y="6"/>
                      <a:pt x="24" y="6"/>
                    </a:cubicBezTo>
                    <a:cubicBezTo>
                      <a:pt x="24" y="6"/>
                      <a:pt x="24" y="6"/>
                      <a:pt x="24" y="6"/>
                    </a:cubicBezTo>
                    <a:cubicBezTo>
                      <a:pt x="24" y="6"/>
                      <a:pt x="24" y="6"/>
                      <a:pt x="24" y="6"/>
                    </a:cubicBezTo>
                    <a:cubicBezTo>
                      <a:pt x="24" y="6"/>
                      <a:pt x="24" y="5"/>
                      <a:pt x="24" y="5"/>
                    </a:cubicBezTo>
                    <a:cubicBezTo>
                      <a:pt x="24" y="5"/>
                      <a:pt x="24" y="5"/>
                      <a:pt x="24" y="4"/>
                    </a:cubicBezTo>
                    <a:cubicBezTo>
                      <a:pt x="24" y="4"/>
                      <a:pt x="24" y="4"/>
                      <a:pt x="23" y="4"/>
                    </a:cubicBezTo>
                    <a:cubicBezTo>
                      <a:pt x="23" y="4"/>
                      <a:pt x="23" y="4"/>
                      <a:pt x="23" y="4"/>
                    </a:cubicBezTo>
                    <a:cubicBezTo>
                      <a:pt x="23" y="4"/>
                      <a:pt x="23" y="4"/>
                      <a:pt x="23" y="3"/>
                    </a:cubicBezTo>
                    <a:cubicBezTo>
                      <a:pt x="23" y="3"/>
                      <a:pt x="23" y="3"/>
                      <a:pt x="23" y="3"/>
                    </a:cubicBezTo>
                    <a:cubicBezTo>
                      <a:pt x="23" y="3"/>
                      <a:pt x="23" y="3"/>
                      <a:pt x="23" y="3"/>
                    </a:cubicBezTo>
                    <a:cubicBezTo>
                      <a:pt x="23" y="3"/>
                      <a:pt x="23" y="3"/>
                      <a:pt x="23" y="3"/>
                    </a:cubicBezTo>
                    <a:cubicBezTo>
                      <a:pt x="23" y="3"/>
                      <a:pt x="23" y="3"/>
                      <a:pt x="23" y="3"/>
                    </a:cubicBezTo>
                    <a:cubicBezTo>
                      <a:pt x="23" y="3"/>
                      <a:pt x="23" y="3"/>
                      <a:pt x="23" y="3"/>
                    </a:cubicBezTo>
                    <a:cubicBezTo>
                      <a:pt x="22" y="3"/>
                      <a:pt x="22" y="2"/>
                      <a:pt x="22" y="2"/>
                    </a:cubicBezTo>
                    <a:cubicBezTo>
                      <a:pt x="22" y="0"/>
                      <a:pt x="22" y="0"/>
                      <a:pt x="22" y="0"/>
                    </a:cubicBezTo>
                    <a:cubicBezTo>
                      <a:pt x="23" y="1"/>
                      <a:pt x="23" y="1"/>
                      <a:pt x="23" y="1"/>
                    </a:cubicBezTo>
                    <a:cubicBezTo>
                      <a:pt x="24" y="1"/>
                      <a:pt x="26" y="2"/>
                      <a:pt x="27" y="2"/>
                    </a:cubicBezTo>
                    <a:cubicBezTo>
                      <a:pt x="28" y="3"/>
                      <a:pt x="30" y="4"/>
                      <a:pt x="32" y="5"/>
                    </a:cubicBezTo>
                    <a:cubicBezTo>
                      <a:pt x="33" y="6"/>
                      <a:pt x="35" y="7"/>
                      <a:pt x="36" y="8"/>
                    </a:cubicBezTo>
                    <a:cubicBezTo>
                      <a:pt x="36" y="8"/>
                      <a:pt x="36" y="8"/>
                      <a:pt x="37" y="9"/>
                    </a:cubicBezTo>
                    <a:cubicBezTo>
                      <a:pt x="37" y="9"/>
                      <a:pt x="37" y="9"/>
                      <a:pt x="37" y="9"/>
                    </a:cubicBezTo>
                    <a:cubicBezTo>
                      <a:pt x="37" y="9"/>
                      <a:pt x="38" y="9"/>
                      <a:pt x="38" y="9"/>
                    </a:cubicBezTo>
                    <a:cubicBezTo>
                      <a:pt x="38" y="9"/>
                      <a:pt x="38" y="9"/>
                      <a:pt x="38" y="9"/>
                    </a:cubicBezTo>
                    <a:cubicBezTo>
                      <a:pt x="38" y="10"/>
                      <a:pt x="38" y="10"/>
                      <a:pt x="39" y="10"/>
                    </a:cubicBezTo>
                    <a:cubicBezTo>
                      <a:pt x="39" y="11"/>
                      <a:pt x="39" y="11"/>
                      <a:pt x="40" y="11"/>
                    </a:cubicBezTo>
                    <a:cubicBezTo>
                      <a:pt x="41" y="11"/>
                      <a:pt x="41" y="11"/>
                      <a:pt x="41" y="11"/>
                    </a:cubicBezTo>
                    <a:cubicBezTo>
                      <a:pt x="41" y="11"/>
                      <a:pt x="41" y="11"/>
                      <a:pt x="41" y="11"/>
                    </a:cubicBezTo>
                    <a:cubicBezTo>
                      <a:pt x="41" y="11"/>
                      <a:pt x="41" y="12"/>
                      <a:pt x="41" y="12"/>
                    </a:cubicBezTo>
                    <a:cubicBezTo>
                      <a:pt x="41" y="12"/>
                      <a:pt x="42" y="13"/>
                      <a:pt x="42" y="13"/>
                    </a:cubicBezTo>
                    <a:cubicBezTo>
                      <a:pt x="43" y="13"/>
                      <a:pt x="43" y="13"/>
                      <a:pt x="43" y="13"/>
                    </a:cubicBezTo>
                    <a:cubicBezTo>
                      <a:pt x="44" y="13"/>
                      <a:pt x="44" y="13"/>
                      <a:pt x="44" y="13"/>
                    </a:cubicBezTo>
                    <a:cubicBezTo>
                      <a:pt x="44" y="14"/>
                      <a:pt x="44" y="14"/>
                      <a:pt x="44" y="14"/>
                    </a:cubicBezTo>
                    <a:cubicBezTo>
                      <a:pt x="44" y="14"/>
                      <a:pt x="45" y="14"/>
                      <a:pt x="45" y="14"/>
                    </a:cubicBezTo>
                    <a:cubicBezTo>
                      <a:pt x="45" y="15"/>
                      <a:pt x="45" y="15"/>
                      <a:pt x="46" y="16"/>
                    </a:cubicBezTo>
                    <a:cubicBezTo>
                      <a:pt x="46" y="16"/>
                      <a:pt x="46" y="16"/>
                      <a:pt x="47" y="16"/>
                    </a:cubicBezTo>
                    <a:cubicBezTo>
                      <a:pt x="47" y="16"/>
                      <a:pt x="47" y="16"/>
                      <a:pt x="48" y="16"/>
                    </a:cubicBezTo>
                    <a:cubicBezTo>
                      <a:pt x="48" y="17"/>
                      <a:pt x="49" y="17"/>
                      <a:pt x="49" y="18"/>
                    </a:cubicBezTo>
                    <a:cubicBezTo>
                      <a:pt x="49" y="18"/>
                      <a:pt x="49" y="18"/>
                      <a:pt x="49" y="18"/>
                    </a:cubicBezTo>
                    <a:cubicBezTo>
                      <a:pt x="50" y="19"/>
                      <a:pt x="51" y="20"/>
                      <a:pt x="51" y="20"/>
                    </a:cubicBezTo>
                    <a:cubicBezTo>
                      <a:pt x="52" y="20"/>
                      <a:pt x="52" y="20"/>
                      <a:pt x="52" y="20"/>
                    </a:cubicBezTo>
                    <a:cubicBezTo>
                      <a:pt x="52" y="20"/>
                      <a:pt x="52" y="20"/>
                      <a:pt x="52" y="20"/>
                    </a:cubicBezTo>
                    <a:cubicBezTo>
                      <a:pt x="53" y="22"/>
                      <a:pt x="54" y="23"/>
                      <a:pt x="55" y="24"/>
                    </a:cubicBezTo>
                    <a:cubicBezTo>
                      <a:pt x="56" y="25"/>
                      <a:pt x="56" y="25"/>
                      <a:pt x="57" y="26"/>
                    </a:cubicBezTo>
                    <a:cubicBezTo>
                      <a:pt x="57" y="26"/>
                      <a:pt x="58" y="26"/>
                      <a:pt x="58" y="26"/>
                    </a:cubicBezTo>
                    <a:cubicBezTo>
                      <a:pt x="58" y="27"/>
                      <a:pt x="58" y="27"/>
                      <a:pt x="58" y="27"/>
                    </a:cubicBezTo>
                    <a:cubicBezTo>
                      <a:pt x="59" y="27"/>
                      <a:pt x="59" y="27"/>
                      <a:pt x="59" y="27"/>
                    </a:cubicBezTo>
                    <a:cubicBezTo>
                      <a:pt x="59" y="28"/>
                      <a:pt x="59" y="28"/>
                      <a:pt x="60" y="28"/>
                    </a:cubicBezTo>
                    <a:cubicBezTo>
                      <a:pt x="60" y="29"/>
                      <a:pt x="60" y="29"/>
                      <a:pt x="61" y="30"/>
                    </a:cubicBezTo>
                    <a:cubicBezTo>
                      <a:pt x="61" y="30"/>
                      <a:pt x="61" y="30"/>
                      <a:pt x="61" y="31"/>
                    </a:cubicBezTo>
                    <a:cubicBezTo>
                      <a:pt x="61" y="31"/>
                      <a:pt x="61" y="31"/>
                      <a:pt x="62" y="31"/>
                    </a:cubicBezTo>
                    <a:cubicBezTo>
                      <a:pt x="62" y="32"/>
                      <a:pt x="62" y="32"/>
                      <a:pt x="63" y="33"/>
                    </a:cubicBezTo>
                    <a:cubicBezTo>
                      <a:pt x="63" y="33"/>
                      <a:pt x="63" y="33"/>
                      <a:pt x="63" y="33"/>
                    </a:cubicBezTo>
                    <a:cubicBezTo>
                      <a:pt x="64" y="33"/>
                      <a:pt x="64" y="33"/>
                      <a:pt x="64" y="33"/>
                    </a:cubicBezTo>
                    <a:cubicBezTo>
                      <a:pt x="64" y="33"/>
                      <a:pt x="64" y="34"/>
                      <a:pt x="64" y="34"/>
                    </a:cubicBezTo>
                    <a:cubicBezTo>
                      <a:pt x="64" y="34"/>
                      <a:pt x="64" y="34"/>
                      <a:pt x="64" y="34"/>
                    </a:cubicBezTo>
                    <a:cubicBezTo>
                      <a:pt x="64" y="34"/>
                      <a:pt x="64" y="34"/>
                      <a:pt x="64" y="34"/>
                    </a:cubicBezTo>
                    <a:cubicBezTo>
                      <a:pt x="65" y="34"/>
                      <a:pt x="65" y="35"/>
                      <a:pt x="65" y="35"/>
                    </a:cubicBezTo>
                    <a:cubicBezTo>
                      <a:pt x="65" y="35"/>
                      <a:pt x="65" y="36"/>
                      <a:pt x="65" y="36"/>
                    </a:cubicBezTo>
                    <a:cubicBezTo>
                      <a:pt x="65" y="36"/>
                      <a:pt x="65" y="36"/>
                      <a:pt x="66" y="36"/>
                    </a:cubicBezTo>
                    <a:cubicBezTo>
                      <a:pt x="66" y="36"/>
                      <a:pt x="66" y="36"/>
                      <a:pt x="66" y="36"/>
                    </a:cubicBezTo>
                    <a:cubicBezTo>
                      <a:pt x="66" y="37"/>
                      <a:pt x="67" y="37"/>
                      <a:pt x="67" y="37"/>
                    </a:cubicBezTo>
                    <a:cubicBezTo>
                      <a:pt x="67" y="37"/>
                      <a:pt x="67" y="37"/>
                      <a:pt x="67" y="38"/>
                    </a:cubicBezTo>
                    <a:cubicBezTo>
                      <a:pt x="67" y="38"/>
                      <a:pt x="68" y="38"/>
                      <a:pt x="68" y="39"/>
                    </a:cubicBezTo>
                    <a:cubicBezTo>
                      <a:pt x="68" y="39"/>
                      <a:pt x="68" y="39"/>
                      <a:pt x="68" y="39"/>
                    </a:cubicBezTo>
                    <a:cubicBezTo>
                      <a:pt x="68" y="39"/>
                      <a:pt x="68" y="39"/>
                      <a:pt x="68" y="39"/>
                    </a:cubicBezTo>
                    <a:cubicBezTo>
                      <a:pt x="68" y="39"/>
                      <a:pt x="68" y="39"/>
                      <a:pt x="68" y="39"/>
                    </a:cubicBezTo>
                    <a:cubicBezTo>
                      <a:pt x="68" y="39"/>
                      <a:pt x="69" y="40"/>
                      <a:pt x="69" y="40"/>
                    </a:cubicBezTo>
                    <a:cubicBezTo>
                      <a:pt x="69" y="40"/>
                      <a:pt x="69" y="40"/>
                      <a:pt x="69" y="40"/>
                    </a:cubicBezTo>
                    <a:cubicBezTo>
                      <a:pt x="69" y="40"/>
                      <a:pt x="69" y="40"/>
                      <a:pt x="69" y="40"/>
                    </a:cubicBezTo>
                    <a:cubicBezTo>
                      <a:pt x="69" y="41"/>
                      <a:pt x="69" y="41"/>
                      <a:pt x="69" y="41"/>
                    </a:cubicBezTo>
                    <a:cubicBezTo>
                      <a:pt x="70" y="41"/>
                      <a:pt x="70" y="42"/>
                      <a:pt x="70" y="42"/>
                    </a:cubicBezTo>
                    <a:cubicBezTo>
                      <a:pt x="70" y="42"/>
                      <a:pt x="70" y="42"/>
                      <a:pt x="70" y="42"/>
                    </a:cubicBezTo>
                    <a:cubicBezTo>
                      <a:pt x="70" y="42"/>
                      <a:pt x="70" y="42"/>
                      <a:pt x="70" y="42"/>
                    </a:cubicBezTo>
                    <a:cubicBezTo>
                      <a:pt x="70" y="42"/>
                      <a:pt x="70" y="42"/>
                      <a:pt x="70" y="42"/>
                    </a:cubicBezTo>
                    <a:cubicBezTo>
                      <a:pt x="71" y="42"/>
                      <a:pt x="71" y="42"/>
                      <a:pt x="71" y="42"/>
                    </a:cubicBezTo>
                    <a:cubicBezTo>
                      <a:pt x="71" y="44"/>
                      <a:pt x="71" y="44"/>
                      <a:pt x="71" y="44"/>
                    </a:cubicBezTo>
                    <a:cubicBezTo>
                      <a:pt x="71" y="44"/>
                      <a:pt x="70" y="44"/>
                      <a:pt x="70" y="44"/>
                    </a:cubicBezTo>
                    <a:cubicBezTo>
                      <a:pt x="70" y="44"/>
                      <a:pt x="70" y="44"/>
                      <a:pt x="70" y="44"/>
                    </a:cubicBezTo>
                    <a:cubicBezTo>
                      <a:pt x="71" y="44"/>
                      <a:pt x="71" y="44"/>
                      <a:pt x="71" y="44"/>
                    </a:cubicBezTo>
                    <a:cubicBezTo>
                      <a:pt x="71" y="44"/>
                      <a:pt x="71" y="44"/>
                      <a:pt x="71" y="44"/>
                    </a:cubicBezTo>
                    <a:cubicBezTo>
                      <a:pt x="71" y="45"/>
                      <a:pt x="71" y="45"/>
                      <a:pt x="71" y="45"/>
                    </a:cubicBezTo>
                    <a:cubicBezTo>
                      <a:pt x="71" y="45"/>
                      <a:pt x="72" y="45"/>
                      <a:pt x="72" y="45"/>
                    </a:cubicBezTo>
                    <a:cubicBezTo>
                      <a:pt x="72" y="45"/>
                      <a:pt x="72" y="46"/>
                      <a:pt x="72" y="46"/>
                    </a:cubicBezTo>
                    <a:cubicBezTo>
                      <a:pt x="72" y="46"/>
                      <a:pt x="72" y="46"/>
                      <a:pt x="72" y="47"/>
                    </a:cubicBezTo>
                    <a:cubicBezTo>
                      <a:pt x="72" y="47"/>
                      <a:pt x="72" y="47"/>
                      <a:pt x="72" y="47"/>
                    </a:cubicBezTo>
                    <a:cubicBezTo>
                      <a:pt x="72" y="47"/>
                      <a:pt x="72" y="47"/>
                      <a:pt x="72" y="47"/>
                    </a:cubicBezTo>
                    <a:cubicBezTo>
                      <a:pt x="73" y="47"/>
                      <a:pt x="73" y="47"/>
                      <a:pt x="73" y="47"/>
                    </a:cubicBezTo>
                    <a:cubicBezTo>
                      <a:pt x="73" y="47"/>
                      <a:pt x="73" y="47"/>
                      <a:pt x="73" y="48"/>
                    </a:cubicBezTo>
                    <a:cubicBezTo>
                      <a:pt x="73" y="48"/>
                      <a:pt x="73" y="48"/>
                      <a:pt x="73" y="48"/>
                    </a:cubicBezTo>
                    <a:cubicBezTo>
                      <a:pt x="73" y="49"/>
                      <a:pt x="73" y="49"/>
                      <a:pt x="73" y="49"/>
                    </a:cubicBezTo>
                    <a:cubicBezTo>
                      <a:pt x="73" y="49"/>
                      <a:pt x="73" y="49"/>
                      <a:pt x="73" y="49"/>
                    </a:cubicBezTo>
                    <a:cubicBezTo>
                      <a:pt x="73" y="49"/>
                      <a:pt x="73" y="49"/>
                      <a:pt x="73" y="49"/>
                    </a:cubicBezTo>
                    <a:cubicBezTo>
                      <a:pt x="73" y="49"/>
                      <a:pt x="73" y="49"/>
                      <a:pt x="74" y="49"/>
                    </a:cubicBezTo>
                    <a:cubicBezTo>
                      <a:pt x="74" y="49"/>
                      <a:pt x="74" y="49"/>
                      <a:pt x="74" y="49"/>
                    </a:cubicBezTo>
                    <a:cubicBezTo>
                      <a:pt x="74" y="49"/>
                      <a:pt x="74" y="49"/>
                      <a:pt x="74" y="49"/>
                    </a:cubicBezTo>
                    <a:cubicBezTo>
                      <a:pt x="74" y="49"/>
                      <a:pt x="74" y="50"/>
                      <a:pt x="74" y="50"/>
                    </a:cubicBezTo>
                    <a:cubicBezTo>
                      <a:pt x="74" y="50"/>
                      <a:pt x="74" y="50"/>
                      <a:pt x="74" y="51"/>
                    </a:cubicBezTo>
                    <a:cubicBezTo>
                      <a:pt x="74" y="51"/>
                      <a:pt x="74" y="51"/>
                      <a:pt x="75" y="51"/>
                    </a:cubicBezTo>
                    <a:cubicBezTo>
                      <a:pt x="75" y="51"/>
                      <a:pt x="75" y="51"/>
                      <a:pt x="75" y="51"/>
                    </a:cubicBezTo>
                    <a:cubicBezTo>
                      <a:pt x="75" y="52"/>
                      <a:pt x="75" y="52"/>
                      <a:pt x="75" y="52"/>
                    </a:cubicBezTo>
                    <a:cubicBezTo>
                      <a:pt x="75" y="52"/>
                      <a:pt x="75" y="52"/>
                      <a:pt x="75" y="52"/>
                    </a:cubicBezTo>
                    <a:cubicBezTo>
                      <a:pt x="75" y="52"/>
                      <a:pt x="75" y="52"/>
                      <a:pt x="75" y="52"/>
                    </a:cubicBezTo>
                    <a:cubicBezTo>
                      <a:pt x="75" y="52"/>
                      <a:pt x="75" y="52"/>
                      <a:pt x="75" y="52"/>
                    </a:cubicBezTo>
                    <a:cubicBezTo>
                      <a:pt x="76" y="53"/>
                      <a:pt x="76" y="53"/>
                      <a:pt x="76" y="53"/>
                    </a:cubicBezTo>
                    <a:cubicBezTo>
                      <a:pt x="76" y="53"/>
                      <a:pt x="76" y="53"/>
                      <a:pt x="76" y="53"/>
                    </a:cubicBezTo>
                    <a:cubicBezTo>
                      <a:pt x="76" y="53"/>
                      <a:pt x="76" y="53"/>
                      <a:pt x="76" y="54"/>
                    </a:cubicBezTo>
                    <a:cubicBezTo>
                      <a:pt x="76" y="54"/>
                      <a:pt x="76" y="54"/>
                      <a:pt x="76" y="54"/>
                    </a:cubicBezTo>
                    <a:cubicBezTo>
                      <a:pt x="76" y="54"/>
                      <a:pt x="76" y="54"/>
                      <a:pt x="76" y="54"/>
                    </a:cubicBezTo>
                    <a:cubicBezTo>
                      <a:pt x="76" y="54"/>
                      <a:pt x="76" y="54"/>
                      <a:pt x="76" y="54"/>
                    </a:cubicBezTo>
                    <a:cubicBezTo>
                      <a:pt x="77" y="54"/>
                      <a:pt x="77" y="54"/>
                      <a:pt x="77" y="55"/>
                    </a:cubicBezTo>
                    <a:cubicBezTo>
                      <a:pt x="77" y="55"/>
                      <a:pt x="77" y="55"/>
                      <a:pt x="77" y="55"/>
                    </a:cubicBezTo>
                    <a:cubicBezTo>
                      <a:pt x="77" y="55"/>
                      <a:pt x="77" y="55"/>
                      <a:pt x="77" y="55"/>
                    </a:cubicBezTo>
                    <a:cubicBezTo>
                      <a:pt x="77" y="56"/>
                      <a:pt x="77" y="56"/>
                      <a:pt x="77" y="57"/>
                    </a:cubicBezTo>
                    <a:cubicBezTo>
                      <a:pt x="77" y="57"/>
                      <a:pt x="77" y="57"/>
                      <a:pt x="77" y="57"/>
                    </a:cubicBezTo>
                    <a:cubicBezTo>
                      <a:pt x="77" y="58"/>
                      <a:pt x="77" y="58"/>
                      <a:pt x="77" y="59"/>
                    </a:cubicBezTo>
                    <a:cubicBezTo>
                      <a:pt x="77" y="60"/>
                      <a:pt x="77" y="61"/>
                      <a:pt x="77" y="63"/>
                    </a:cubicBezTo>
                    <a:cubicBezTo>
                      <a:pt x="77" y="66"/>
                      <a:pt x="78" y="68"/>
                      <a:pt x="79" y="71"/>
                    </a:cubicBezTo>
                    <a:cubicBezTo>
                      <a:pt x="79" y="72"/>
                      <a:pt x="79" y="72"/>
                      <a:pt x="79" y="72"/>
                    </a:cubicBezTo>
                    <a:cubicBezTo>
                      <a:pt x="78" y="71"/>
                      <a:pt x="78" y="71"/>
                      <a:pt x="78" y="71"/>
                    </a:cubicBezTo>
                    <a:cubicBezTo>
                      <a:pt x="77" y="71"/>
                      <a:pt x="77" y="71"/>
                      <a:pt x="76" y="70"/>
                    </a:cubicBezTo>
                    <a:cubicBezTo>
                      <a:pt x="76" y="70"/>
                      <a:pt x="76" y="69"/>
                      <a:pt x="76" y="69"/>
                    </a:cubicBezTo>
                    <a:cubicBezTo>
                      <a:pt x="76" y="69"/>
                      <a:pt x="76" y="69"/>
                      <a:pt x="76" y="69"/>
                    </a:cubicBezTo>
                    <a:cubicBezTo>
                      <a:pt x="75" y="69"/>
                      <a:pt x="75" y="68"/>
                      <a:pt x="75" y="68"/>
                    </a:cubicBezTo>
                    <a:cubicBezTo>
                      <a:pt x="75" y="66"/>
                      <a:pt x="75" y="66"/>
                      <a:pt x="75" y="66"/>
                    </a:cubicBezTo>
                    <a:cubicBezTo>
                      <a:pt x="75" y="66"/>
                      <a:pt x="75" y="66"/>
                      <a:pt x="75" y="66"/>
                    </a:cubicBezTo>
                    <a:cubicBezTo>
                      <a:pt x="75" y="66"/>
                      <a:pt x="75" y="66"/>
                      <a:pt x="75" y="66"/>
                    </a:cubicBezTo>
                    <a:cubicBezTo>
                      <a:pt x="75" y="66"/>
                      <a:pt x="75" y="66"/>
                      <a:pt x="75" y="66"/>
                    </a:cubicBezTo>
                    <a:cubicBezTo>
                      <a:pt x="74" y="66"/>
                      <a:pt x="74" y="65"/>
                      <a:pt x="74" y="64"/>
                    </a:cubicBezTo>
                    <a:cubicBezTo>
                      <a:pt x="74" y="64"/>
                      <a:pt x="74" y="64"/>
                      <a:pt x="74" y="64"/>
                    </a:cubicBezTo>
                    <a:cubicBezTo>
                      <a:pt x="74" y="64"/>
                      <a:pt x="74" y="64"/>
                      <a:pt x="74" y="64"/>
                    </a:cubicBezTo>
                    <a:cubicBezTo>
                      <a:pt x="74" y="64"/>
                      <a:pt x="73" y="64"/>
                      <a:pt x="73" y="63"/>
                    </a:cubicBezTo>
                    <a:cubicBezTo>
                      <a:pt x="73" y="63"/>
                      <a:pt x="73" y="63"/>
                      <a:pt x="73" y="63"/>
                    </a:cubicBezTo>
                    <a:cubicBezTo>
                      <a:pt x="72" y="63"/>
                      <a:pt x="72" y="62"/>
                      <a:pt x="72" y="62"/>
                    </a:cubicBezTo>
                    <a:cubicBezTo>
                      <a:pt x="72" y="62"/>
                      <a:pt x="72" y="61"/>
                      <a:pt x="72" y="61"/>
                    </a:cubicBezTo>
                    <a:cubicBezTo>
                      <a:pt x="72" y="61"/>
                      <a:pt x="72" y="61"/>
                      <a:pt x="72" y="61"/>
                    </a:cubicBezTo>
                    <a:cubicBezTo>
                      <a:pt x="72" y="61"/>
                      <a:pt x="72" y="61"/>
                      <a:pt x="72" y="61"/>
                    </a:cubicBezTo>
                    <a:cubicBezTo>
                      <a:pt x="72" y="61"/>
                      <a:pt x="72" y="61"/>
                      <a:pt x="72" y="61"/>
                    </a:cubicBezTo>
                    <a:cubicBezTo>
                      <a:pt x="71" y="61"/>
                      <a:pt x="71" y="61"/>
                      <a:pt x="71" y="60"/>
                    </a:cubicBezTo>
                    <a:cubicBezTo>
                      <a:pt x="71" y="60"/>
                      <a:pt x="71" y="60"/>
                      <a:pt x="71" y="60"/>
                    </a:cubicBezTo>
                    <a:cubicBezTo>
                      <a:pt x="71" y="60"/>
                      <a:pt x="71" y="59"/>
                      <a:pt x="71" y="59"/>
                    </a:cubicBezTo>
                    <a:cubicBezTo>
                      <a:pt x="71" y="59"/>
                      <a:pt x="71" y="59"/>
                      <a:pt x="71" y="59"/>
                    </a:cubicBezTo>
                    <a:cubicBezTo>
                      <a:pt x="71" y="59"/>
                      <a:pt x="71" y="59"/>
                      <a:pt x="71" y="59"/>
                    </a:cubicBezTo>
                    <a:cubicBezTo>
                      <a:pt x="70" y="59"/>
                      <a:pt x="70" y="58"/>
                      <a:pt x="70" y="58"/>
                    </a:cubicBezTo>
                    <a:cubicBezTo>
                      <a:pt x="70" y="58"/>
                      <a:pt x="70" y="58"/>
                      <a:pt x="70" y="57"/>
                    </a:cubicBezTo>
                    <a:cubicBezTo>
                      <a:pt x="70" y="57"/>
                      <a:pt x="70" y="57"/>
                      <a:pt x="70" y="57"/>
                    </a:cubicBezTo>
                    <a:cubicBezTo>
                      <a:pt x="69" y="57"/>
                      <a:pt x="69" y="57"/>
                      <a:pt x="69" y="57"/>
                    </a:cubicBezTo>
                    <a:cubicBezTo>
                      <a:pt x="69" y="56"/>
                      <a:pt x="69" y="56"/>
                      <a:pt x="69" y="56"/>
                    </a:cubicBezTo>
                    <a:cubicBezTo>
                      <a:pt x="69" y="55"/>
                      <a:pt x="69" y="55"/>
                      <a:pt x="68" y="55"/>
                    </a:cubicBezTo>
                    <a:cubicBezTo>
                      <a:pt x="68" y="55"/>
                      <a:pt x="68" y="55"/>
                      <a:pt x="68" y="55"/>
                    </a:cubicBezTo>
                    <a:cubicBezTo>
                      <a:pt x="68" y="55"/>
                      <a:pt x="67" y="55"/>
                      <a:pt x="67" y="54"/>
                    </a:cubicBezTo>
                    <a:cubicBezTo>
                      <a:pt x="67" y="53"/>
                      <a:pt x="67" y="53"/>
                      <a:pt x="67" y="53"/>
                    </a:cubicBezTo>
                    <a:cubicBezTo>
                      <a:pt x="67" y="53"/>
                      <a:pt x="67" y="53"/>
                      <a:pt x="66" y="53"/>
                    </a:cubicBezTo>
                    <a:cubicBezTo>
                      <a:pt x="66" y="53"/>
                      <a:pt x="66" y="53"/>
                      <a:pt x="66" y="53"/>
                    </a:cubicBezTo>
                    <a:cubicBezTo>
                      <a:pt x="66" y="53"/>
                      <a:pt x="66" y="53"/>
                      <a:pt x="66" y="53"/>
                    </a:cubicBezTo>
                    <a:cubicBezTo>
                      <a:pt x="66" y="53"/>
                      <a:pt x="66" y="53"/>
                      <a:pt x="66" y="53"/>
                    </a:cubicBezTo>
                    <a:cubicBezTo>
                      <a:pt x="66" y="51"/>
                      <a:pt x="66" y="51"/>
                      <a:pt x="66" y="51"/>
                    </a:cubicBezTo>
                    <a:cubicBezTo>
                      <a:pt x="66" y="51"/>
                      <a:pt x="66" y="50"/>
                      <a:pt x="66" y="50"/>
                    </a:cubicBezTo>
                    <a:cubicBezTo>
                      <a:pt x="66" y="50"/>
                      <a:pt x="66" y="50"/>
                      <a:pt x="66" y="50"/>
                    </a:cubicBezTo>
                    <a:cubicBezTo>
                      <a:pt x="66" y="50"/>
                      <a:pt x="65" y="50"/>
                      <a:pt x="65" y="50"/>
                    </a:cubicBezTo>
                    <a:cubicBezTo>
                      <a:pt x="64" y="50"/>
                      <a:pt x="64" y="50"/>
                      <a:pt x="64" y="50"/>
                    </a:cubicBezTo>
                    <a:cubicBezTo>
                      <a:pt x="65" y="49"/>
                      <a:pt x="65" y="49"/>
                      <a:pt x="65" y="49"/>
                    </a:cubicBezTo>
                    <a:cubicBezTo>
                      <a:pt x="65" y="49"/>
                      <a:pt x="65" y="49"/>
                      <a:pt x="65" y="49"/>
                    </a:cubicBezTo>
                    <a:cubicBezTo>
                      <a:pt x="65" y="49"/>
                      <a:pt x="65" y="49"/>
                      <a:pt x="65" y="49"/>
                    </a:cubicBezTo>
                    <a:cubicBezTo>
                      <a:pt x="65" y="49"/>
                      <a:pt x="65" y="49"/>
                      <a:pt x="64" y="49"/>
                    </a:cubicBezTo>
                    <a:cubicBezTo>
                      <a:pt x="64" y="49"/>
                      <a:pt x="64" y="49"/>
                      <a:pt x="64" y="49"/>
                    </a:cubicBezTo>
                    <a:cubicBezTo>
                      <a:pt x="64" y="49"/>
                      <a:pt x="64" y="49"/>
                      <a:pt x="64" y="49"/>
                    </a:cubicBezTo>
                    <a:cubicBezTo>
                      <a:pt x="64" y="48"/>
                      <a:pt x="63" y="48"/>
                      <a:pt x="63" y="48"/>
                    </a:cubicBezTo>
                    <a:cubicBezTo>
                      <a:pt x="63" y="48"/>
                      <a:pt x="63" y="48"/>
                      <a:pt x="63" y="48"/>
                    </a:cubicBezTo>
                    <a:cubicBezTo>
                      <a:pt x="62" y="48"/>
                      <a:pt x="62" y="48"/>
                      <a:pt x="62" y="48"/>
                    </a:cubicBezTo>
                    <a:cubicBezTo>
                      <a:pt x="63" y="49"/>
                      <a:pt x="63" y="50"/>
                      <a:pt x="64" y="51"/>
                    </a:cubicBezTo>
                    <a:cubicBezTo>
                      <a:pt x="65" y="52"/>
                      <a:pt x="65" y="52"/>
                      <a:pt x="65" y="52"/>
                    </a:cubicBezTo>
                    <a:cubicBezTo>
                      <a:pt x="65" y="53"/>
                      <a:pt x="66" y="54"/>
                      <a:pt x="67" y="55"/>
                    </a:cubicBezTo>
                    <a:cubicBezTo>
                      <a:pt x="67" y="56"/>
                      <a:pt x="67" y="56"/>
                      <a:pt x="68" y="56"/>
                    </a:cubicBezTo>
                    <a:cubicBezTo>
                      <a:pt x="68" y="57"/>
                      <a:pt x="68" y="57"/>
                      <a:pt x="68" y="57"/>
                    </a:cubicBezTo>
                    <a:cubicBezTo>
                      <a:pt x="68" y="57"/>
                      <a:pt x="68" y="57"/>
                      <a:pt x="68" y="57"/>
                    </a:cubicBezTo>
                    <a:cubicBezTo>
                      <a:pt x="68" y="57"/>
                      <a:pt x="68" y="57"/>
                      <a:pt x="68" y="57"/>
                    </a:cubicBezTo>
                    <a:cubicBezTo>
                      <a:pt x="68" y="57"/>
                      <a:pt x="68" y="57"/>
                      <a:pt x="68" y="57"/>
                    </a:cubicBezTo>
                    <a:cubicBezTo>
                      <a:pt x="69" y="57"/>
                      <a:pt x="69" y="57"/>
                      <a:pt x="69" y="57"/>
                    </a:cubicBezTo>
                    <a:cubicBezTo>
                      <a:pt x="69" y="58"/>
                      <a:pt x="69" y="58"/>
                      <a:pt x="69" y="58"/>
                    </a:cubicBezTo>
                    <a:cubicBezTo>
                      <a:pt x="69" y="58"/>
                      <a:pt x="69" y="58"/>
                      <a:pt x="69" y="58"/>
                    </a:cubicBezTo>
                    <a:cubicBezTo>
                      <a:pt x="69" y="58"/>
                      <a:pt x="69" y="58"/>
                      <a:pt x="69" y="59"/>
                    </a:cubicBezTo>
                    <a:cubicBezTo>
                      <a:pt x="69" y="59"/>
                      <a:pt x="69" y="59"/>
                      <a:pt x="69" y="59"/>
                    </a:cubicBezTo>
                    <a:cubicBezTo>
                      <a:pt x="69" y="59"/>
                      <a:pt x="69" y="59"/>
                      <a:pt x="70" y="60"/>
                    </a:cubicBezTo>
                    <a:cubicBezTo>
                      <a:pt x="70" y="60"/>
                      <a:pt x="70" y="60"/>
                      <a:pt x="70" y="60"/>
                    </a:cubicBezTo>
                    <a:cubicBezTo>
                      <a:pt x="70" y="61"/>
                      <a:pt x="70" y="61"/>
                      <a:pt x="70" y="61"/>
                    </a:cubicBezTo>
                    <a:cubicBezTo>
                      <a:pt x="71" y="61"/>
                      <a:pt x="71" y="62"/>
                      <a:pt x="71" y="63"/>
                    </a:cubicBezTo>
                    <a:cubicBezTo>
                      <a:pt x="71" y="63"/>
                      <a:pt x="71" y="63"/>
                      <a:pt x="72" y="63"/>
                    </a:cubicBezTo>
                    <a:cubicBezTo>
                      <a:pt x="73" y="63"/>
                      <a:pt x="73" y="63"/>
                      <a:pt x="73" y="63"/>
                    </a:cubicBezTo>
                    <a:cubicBezTo>
                      <a:pt x="72" y="63"/>
                      <a:pt x="72" y="63"/>
                      <a:pt x="72" y="63"/>
                    </a:cubicBezTo>
                    <a:cubicBezTo>
                      <a:pt x="72" y="65"/>
                      <a:pt x="72" y="66"/>
                      <a:pt x="73" y="67"/>
                    </a:cubicBezTo>
                    <a:cubicBezTo>
                      <a:pt x="73" y="67"/>
                      <a:pt x="73" y="67"/>
                      <a:pt x="74" y="68"/>
                    </a:cubicBezTo>
                    <a:cubicBezTo>
                      <a:pt x="74" y="68"/>
                      <a:pt x="74" y="68"/>
                      <a:pt x="74" y="68"/>
                    </a:cubicBezTo>
                    <a:cubicBezTo>
                      <a:pt x="74" y="68"/>
                      <a:pt x="75" y="69"/>
                      <a:pt x="75" y="69"/>
                    </a:cubicBezTo>
                    <a:cubicBezTo>
                      <a:pt x="75" y="69"/>
                      <a:pt x="75" y="69"/>
                      <a:pt x="75" y="69"/>
                    </a:cubicBezTo>
                    <a:cubicBezTo>
                      <a:pt x="75" y="70"/>
                      <a:pt x="75" y="70"/>
                      <a:pt x="75" y="70"/>
                    </a:cubicBezTo>
                    <a:cubicBezTo>
                      <a:pt x="75" y="70"/>
                      <a:pt x="75" y="70"/>
                      <a:pt x="75" y="70"/>
                    </a:cubicBezTo>
                    <a:cubicBezTo>
                      <a:pt x="75" y="70"/>
                      <a:pt x="75" y="70"/>
                      <a:pt x="75" y="70"/>
                    </a:cubicBezTo>
                    <a:cubicBezTo>
                      <a:pt x="76" y="70"/>
                      <a:pt x="76" y="71"/>
                      <a:pt x="76" y="72"/>
                    </a:cubicBezTo>
                    <a:cubicBezTo>
                      <a:pt x="76" y="72"/>
                      <a:pt x="76" y="72"/>
                      <a:pt x="76" y="72"/>
                    </a:cubicBezTo>
                    <a:cubicBezTo>
                      <a:pt x="76" y="72"/>
                      <a:pt x="76" y="72"/>
                      <a:pt x="76" y="72"/>
                    </a:cubicBezTo>
                    <a:cubicBezTo>
                      <a:pt x="77" y="72"/>
                      <a:pt x="77" y="72"/>
                      <a:pt x="77" y="73"/>
                    </a:cubicBezTo>
                    <a:cubicBezTo>
                      <a:pt x="77" y="73"/>
                      <a:pt x="77" y="73"/>
                      <a:pt x="77" y="73"/>
                    </a:cubicBezTo>
                    <a:cubicBezTo>
                      <a:pt x="78" y="73"/>
                      <a:pt x="78" y="74"/>
                      <a:pt x="78" y="74"/>
                    </a:cubicBezTo>
                    <a:cubicBezTo>
                      <a:pt x="78" y="75"/>
                      <a:pt x="78" y="75"/>
                      <a:pt x="78" y="75"/>
                    </a:cubicBezTo>
                    <a:cubicBezTo>
                      <a:pt x="78" y="75"/>
                      <a:pt x="78" y="75"/>
                      <a:pt x="78" y="75"/>
                    </a:cubicBezTo>
                    <a:cubicBezTo>
                      <a:pt x="78" y="75"/>
                      <a:pt x="78" y="75"/>
                      <a:pt x="78" y="75"/>
                    </a:cubicBezTo>
                    <a:cubicBezTo>
                      <a:pt x="78" y="75"/>
                      <a:pt x="79" y="75"/>
                      <a:pt x="79" y="75"/>
                    </a:cubicBezTo>
                    <a:cubicBezTo>
                      <a:pt x="79" y="78"/>
                      <a:pt x="79" y="78"/>
                      <a:pt x="79" y="78"/>
                    </a:cubicBezTo>
                    <a:cubicBezTo>
                      <a:pt x="79" y="78"/>
                      <a:pt x="79" y="78"/>
                      <a:pt x="79" y="78"/>
                    </a:cubicBezTo>
                    <a:cubicBezTo>
                      <a:pt x="80" y="79"/>
                      <a:pt x="81" y="80"/>
                      <a:pt x="81" y="80"/>
                    </a:cubicBezTo>
                    <a:cubicBezTo>
                      <a:pt x="82" y="81"/>
                      <a:pt x="82" y="82"/>
                      <a:pt x="82" y="82"/>
                    </a:cubicBezTo>
                    <a:cubicBezTo>
                      <a:pt x="82" y="82"/>
                      <a:pt x="82" y="83"/>
                      <a:pt x="82" y="83"/>
                    </a:cubicBezTo>
                    <a:cubicBezTo>
                      <a:pt x="82" y="87"/>
                      <a:pt x="82" y="87"/>
                      <a:pt x="82" y="87"/>
                    </a:cubicBezTo>
                    <a:cubicBezTo>
                      <a:pt x="81" y="87"/>
                      <a:pt x="81" y="87"/>
                      <a:pt x="81" y="87"/>
                    </a:cubicBezTo>
                    <a:cubicBezTo>
                      <a:pt x="81" y="87"/>
                      <a:pt x="81" y="87"/>
                      <a:pt x="81" y="87"/>
                    </a:cubicBezTo>
                    <a:cubicBezTo>
                      <a:pt x="81" y="88"/>
                      <a:pt x="81" y="88"/>
                      <a:pt x="81" y="89"/>
                    </a:cubicBezTo>
                    <a:cubicBezTo>
                      <a:pt x="81" y="89"/>
                      <a:pt x="81" y="89"/>
                      <a:pt x="81" y="89"/>
                    </a:cubicBezTo>
                    <a:cubicBezTo>
                      <a:pt x="81" y="90"/>
                      <a:pt x="81" y="90"/>
                      <a:pt x="81" y="90"/>
                    </a:cubicBezTo>
                    <a:cubicBezTo>
                      <a:pt x="81" y="91"/>
                      <a:pt x="81" y="91"/>
                      <a:pt x="81" y="91"/>
                    </a:cubicBezTo>
                    <a:cubicBezTo>
                      <a:pt x="81" y="92"/>
                      <a:pt x="80" y="92"/>
                      <a:pt x="80" y="92"/>
                    </a:cubicBezTo>
                    <a:cubicBezTo>
                      <a:pt x="80" y="92"/>
                      <a:pt x="80" y="92"/>
                      <a:pt x="80" y="92"/>
                    </a:cubicBezTo>
                    <a:cubicBezTo>
                      <a:pt x="80" y="92"/>
                      <a:pt x="80" y="93"/>
                      <a:pt x="80" y="94"/>
                    </a:cubicBezTo>
                    <a:cubicBezTo>
                      <a:pt x="80" y="94"/>
                      <a:pt x="80" y="94"/>
                      <a:pt x="80" y="94"/>
                    </a:cubicBezTo>
                    <a:cubicBezTo>
                      <a:pt x="80" y="94"/>
                      <a:pt x="80" y="95"/>
                      <a:pt x="80" y="95"/>
                    </a:cubicBezTo>
                    <a:cubicBezTo>
                      <a:pt x="80" y="95"/>
                      <a:pt x="80" y="96"/>
                      <a:pt x="80" y="96"/>
                    </a:cubicBezTo>
                    <a:cubicBezTo>
                      <a:pt x="80" y="96"/>
                      <a:pt x="80" y="96"/>
                      <a:pt x="80" y="96"/>
                    </a:cubicBezTo>
                    <a:cubicBezTo>
                      <a:pt x="81" y="96"/>
                      <a:pt x="81" y="97"/>
                      <a:pt x="81" y="97"/>
                    </a:cubicBezTo>
                    <a:cubicBezTo>
                      <a:pt x="81" y="100"/>
                      <a:pt x="81" y="100"/>
                      <a:pt x="81" y="100"/>
                    </a:cubicBezTo>
                    <a:cubicBezTo>
                      <a:pt x="80" y="100"/>
                      <a:pt x="80" y="100"/>
                      <a:pt x="80" y="100"/>
                    </a:cubicBezTo>
                    <a:cubicBezTo>
                      <a:pt x="80" y="100"/>
                      <a:pt x="80" y="100"/>
                      <a:pt x="80" y="100"/>
                    </a:cubicBezTo>
                    <a:cubicBezTo>
                      <a:pt x="80" y="100"/>
                      <a:pt x="80" y="101"/>
                      <a:pt x="80" y="101"/>
                    </a:cubicBezTo>
                    <a:cubicBezTo>
                      <a:pt x="80" y="101"/>
                      <a:pt x="80" y="101"/>
                      <a:pt x="80" y="101"/>
                    </a:cubicBezTo>
                    <a:cubicBezTo>
                      <a:pt x="80" y="102"/>
                      <a:pt x="80" y="102"/>
                      <a:pt x="80" y="102"/>
                    </a:cubicBezTo>
                    <a:cubicBezTo>
                      <a:pt x="79" y="102"/>
                      <a:pt x="79" y="102"/>
                      <a:pt x="79" y="102"/>
                    </a:cubicBezTo>
                    <a:cubicBezTo>
                      <a:pt x="79" y="102"/>
                      <a:pt x="79" y="102"/>
                      <a:pt x="79" y="102"/>
                    </a:cubicBezTo>
                    <a:cubicBezTo>
                      <a:pt x="79" y="102"/>
                      <a:pt x="79" y="102"/>
                      <a:pt x="79" y="102"/>
                    </a:cubicBezTo>
                    <a:cubicBezTo>
                      <a:pt x="79" y="102"/>
                      <a:pt x="79" y="102"/>
                      <a:pt x="79" y="102"/>
                    </a:cubicBezTo>
                    <a:cubicBezTo>
                      <a:pt x="79" y="103"/>
                      <a:pt x="79" y="103"/>
                      <a:pt x="79" y="103"/>
                    </a:cubicBezTo>
                    <a:cubicBezTo>
                      <a:pt x="79" y="103"/>
                      <a:pt x="79" y="103"/>
                      <a:pt x="79" y="103"/>
                    </a:cubicBezTo>
                    <a:cubicBezTo>
                      <a:pt x="79" y="103"/>
                      <a:pt x="78" y="103"/>
                      <a:pt x="78" y="104"/>
                    </a:cubicBezTo>
                    <a:cubicBezTo>
                      <a:pt x="78" y="105"/>
                      <a:pt x="78" y="106"/>
                      <a:pt x="78" y="107"/>
                    </a:cubicBezTo>
                    <a:cubicBezTo>
                      <a:pt x="78" y="108"/>
                      <a:pt x="78" y="109"/>
                      <a:pt x="78" y="110"/>
                    </a:cubicBezTo>
                    <a:cubicBezTo>
                      <a:pt x="78" y="112"/>
                      <a:pt x="78" y="114"/>
                      <a:pt x="78" y="115"/>
                    </a:cubicBezTo>
                    <a:cubicBezTo>
                      <a:pt x="78" y="116"/>
                      <a:pt x="78" y="116"/>
                      <a:pt x="78" y="116"/>
                    </a:cubicBezTo>
                    <a:cubicBezTo>
                      <a:pt x="77" y="116"/>
                      <a:pt x="77" y="116"/>
                      <a:pt x="77" y="116"/>
                    </a:cubicBezTo>
                    <a:cubicBezTo>
                      <a:pt x="77" y="116"/>
                      <a:pt x="77" y="116"/>
                      <a:pt x="77" y="116"/>
                    </a:cubicBezTo>
                    <a:cubicBezTo>
                      <a:pt x="77" y="116"/>
                      <a:pt x="77" y="116"/>
                      <a:pt x="77" y="116"/>
                    </a:cubicBezTo>
                    <a:cubicBezTo>
                      <a:pt x="77" y="116"/>
                      <a:pt x="77" y="116"/>
                      <a:pt x="77" y="116"/>
                    </a:cubicBezTo>
                    <a:cubicBezTo>
                      <a:pt x="77" y="116"/>
                      <a:pt x="77" y="116"/>
                      <a:pt x="77" y="116"/>
                    </a:cubicBezTo>
                    <a:cubicBezTo>
                      <a:pt x="77" y="116"/>
                      <a:pt x="77" y="117"/>
                      <a:pt x="77" y="117"/>
                    </a:cubicBezTo>
                    <a:cubicBezTo>
                      <a:pt x="77" y="117"/>
                      <a:pt x="77" y="117"/>
                      <a:pt x="76" y="117"/>
                    </a:cubicBezTo>
                    <a:cubicBezTo>
                      <a:pt x="76" y="118"/>
                      <a:pt x="76" y="119"/>
                      <a:pt x="76" y="119"/>
                    </a:cubicBezTo>
                    <a:cubicBezTo>
                      <a:pt x="76" y="120"/>
                      <a:pt x="76" y="121"/>
                      <a:pt x="76" y="122"/>
                    </a:cubicBezTo>
                    <a:cubicBezTo>
                      <a:pt x="76" y="122"/>
                      <a:pt x="76" y="122"/>
                      <a:pt x="76" y="123"/>
                    </a:cubicBezTo>
                    <a:cubicBezTo>
                      <a:pt x="76" y="123"/>
                      <a:pt x="76" y="124"/>
                      <a:pt x="76" y="124"/>
                    </a:cubicBezTo>
                    <a:cubicBezTo>
                      <a:pt x="76" y="125"/>
                      <a:pt x="76" y="125"/>
                      <a:pt x="76" y="125"/>
                    </a:cubicBezTo>
                    <a:cubicBezTo>
                      <a:pt x="75" y="126"/>
                      <a:pt x="75" y="126"/>
                      <a:pt x="75" y="126"/>
                    </a:cubicBezTo>
                    <a:cubicBezTo>
                      <a:pt x="74" y="126"/>
                      <a:pt x="73" y="127"/>
                      <a:pt x="72" y="128"/>
                    </a:cubicBezTo>
                    <a:cubicBezTo>
                      <a:pt x="72" y="129"/>
                      <a:pt x="72" y="129"/>
                      <a:pt x="71" y="129"/>
                    </a:cubicBezTo>
                    <a:cubicBezTo>
                      <a:pt x="71" y="130"/>
                      <a:pt x="71" y="130"/>
                      <a:pt x="71" y="130"/>
                    </a:cubicBezTo>
                    <a:cubicBezTo>
                      <a:pt x="71" y="130"/>
                      <a:pt x="71" y="130"/>
                      <a:pt x="71" y="131"/>
                    </a:cubicBezTo>
                    <a:cubicBezTo>
                      <a:pt x="71" y="131"/>
                      <a:pt x="71" y="132"/>
                      <a:pt x="71" y="132"/>
                    </a:cubicBezTo>
                    <a:cubicBezTo>
                      <a:pt x="71" y="133"/>
                      <a:pt x="70" y="133"/>
                      <a:pt x="70" y="133"/>
                    </a:cubicBezTo>
                    <a:cubicBezTo>
                      <a:pt x="70" y="133"/>
                      <a:pt x="70" y="133"/>
                      <a:pt x="70" y="133"/>
                    </a:cubicBezTo>
                    <a:cubicBezTo>
                      <a:pt x="69" y="133"/>
                      <a:pt x="69" y="133"/>
                      <a:pt x="69" y="134"/>
                    </a:cubicBezTo>
                    <a:cubicBezTo>
                      <a:pt x="69" y="134"/>
                      <a:pt x="69" y="134"/>
                      <a:pt x="69" y="135"/>
                    </a:cubicBezTo>
                    <a:cubicBezTo>
                      <a:pt x="69" y="136"/>
                      <a:pt x="69" y="136"/>
                      <a:pt x="69" y="136"/>
                    </a:cubicBezTo>
                    <a:cubicBezTo>
                      <a:pt x="68" y="136"/>
                      <a:pt x="68" y="136"/>
                      <a:pt x="68" y="136"/>
                    </a:cubicBezTo>
                    <a:cubicBezTo>
                      <a:pt x="68" y="135"/>
                      <a:pt x="68" y="135"/>
                      <a:pt x="68" y="135"/>
                    </a:cubicBezTo>
                    <a:cubicBezTo>
                      <a:pt x="68" y="136"/>
                      <a:pt x="68" y="136"/>
                      <a:pt x="68" y="137"/>
                    </a:cubicBezTo>
                    <a:cubicBezTo>
                      <a:pt x="68" y="137"/>
                      <a:pt x="68" y="137"/>
                      <a:pt x="68" y="137"/>
                    </a:cubicBezTo>
                    <a:cubicBezTo>
                      <a:pt x="68" y="138"/>
                      <a:pt x="68" y="139"/>
                      <a:pt x="68" y="140"/>
                    </a:cubicBezTo>
                    <a:cubicBezTo>
                      <a:pt x="67" y="141"/>
                      <a:pt x="67" y="142"/>
                      <a:pt x="66" y="142"/>
                    </a:cubicBezTo>
                    <a:cubicBezTo>
                      <a:pt x="66" y="142"/>
                      <a:pt x="66" y="142"/>
                      <a:pt x="65" y="142"/>
                    </a:cubicBezTo>
                    <a:cubicBezTo>
                      <a:pt x="65" y="142"/>
                      <a:pt x="65" y="142"/>
                      <a:pt x="65" y="142"/>
                    </a:cubicBezTo>
                    <a:cubicBezTo>
                      <a:pt x="65" y="142"/>
                      <a:pt x="65" y="142"/>
                      <a:pt x="65" y="142"/>
                    </a:cubicBezTo>
                    <a:cubicBezTo>
                      <a:pt x="65" y="142"/>
                      <a:pt x="65" y="142"/>
                      <a:pt x="65" y="142"/>
                    </a:cubicBezTo>
                    <a:cubicBezTo>
                      <a:pt x="65" y="143"/>
                      <a:pt x="65" y="143"/>
                      <a:pt x="65" y="143"/>
                    </a:cubicBezTo>
                    <a:cubicBezTo>
                      <a:pt x="64" y="143"/>
                      <a:pt x="64" y="143"/>
                      <a:pt x="64" y="143"/>
                    </a:cubicBezTo>
                    <a:cubicBezTo>
                      <a:pt x="64" y="143"/>
                      <a:pt x="64" y="143"/>
                      <a:pt x="64" y="143"/>
                    </a:cubicBezTo>
                    <a:cubicBezTo>
                      <a:pt x="64" y="143"/>
                      <a:pt x="64" y="143"/>
                      <a:pt x="64" y="143"/>
                    </a:cubicBezTo>
                    <a:cubicBezTo>
                      <a:pt x="64" y="143"/>
                      <a:pt x="64" y="143"/>
                      <a:pt x="64" y="143"/>
                    </a:cubicBezTo>
                    <a:cubicBezTo>
                      <a:pt x="64" y="143"/>
                      <a:pt x="64" y="143"/>
                      <a:pt x="64" y="143"/>
                    </a:cubicBezTo>
                    <a:cubicBezTo>
                      <a:pt x="64" y="143"/>
                      <a:pt x="64" y="144"/>
                      <a:pt x="63" y="144"/>
                    </a:cubicBezTo>
                    <a:cubicBezTo>
                      <a:pt x="63" y="144"/>
                      <a:pt x="63" y="144"/>
                      <a:pt x="63" y="144"/>
                    </a:cubicBezTo>
                    <a:cubicBezTo>
                      <a:pt x="63" y="144"/>
                      <a:pt x="63" y="145"/>
                      <a:pt x="63" y="145"/>
                    </a:cubicBezTo>
                    <a:cubicBezTo>
                      <a:pt x="63" y="145"/>
                      <a:pt x="63" y="145"/>
                      <a:pt x="63" y="145"/>
                    </a:cubicBezTo>
                    <a:cubicBezTo>
                      <a:pt x="64" y="145"/>
                      <a:pt x="64" y="146"/>
                      <a:pt x="64" y="146"/>
                    </a:cubicBezTo>
                    <a:cubicBezTo>
                      <a:pt x="64" y="147"/>
                      <a:pt x="64" y="147"/>
                      <a:pt x="64" y="147"/>
                    </a:cubicBezTo>
                    <a:cubicBezTo>
                      <a:pt x="64" y="147"/>
                      <a:pt x="64" y="148"/>
                      <a:pt x="64" y="148"/>
                    </a:cubicBezTo>
                    <a:cubicBezTo>
                      <a:pt x="64" y="148"/>
                      <a:pt x="64" y="149"/>
                      <a:pt x="64" y="149"/>
                    </a:cubicBezTo>
                    <a:cubicBezTo>
                      <a:pt x="64" y="150"/>
                      <a:pt x="64" y="150"/>
                      <a:pt x="63" y="150"/>
                    </a:cubicBezTo>
                    <a:cubicBezTo>
                      <a:pt x="63" y="150"/>
                      <a:pt x="62" y="150"/>
                      <a:pt x="62" y="150"/>
                    </a:cubicBezTo>
                    <a:cubicBezTo>
                      <a:pt x="62" y="150"/>
                      <a:pt x="61" y="150"/>
                      <a:pt x="61" y="150"/>
                    </a:cubicBezTo>
                    <a:cubicBezTo>
                      <a:pt x="61" y="150"/>
                      <a:pt x="61" y="150"/>
                      <a:pt x="60" y="150"/>
                    </a:cubicBezTo>
                    <a:cubicBezTo>
                      <a:pt x="60" y="150"/>
                      <a:pt x="60" y="150"/>
                      <a:pt x="60" y="150"/>
                    </a:cubicBezTo>
                    <a:cubicBezTo>
                      <a:pt x="59" y="150"/>
                      <a:pt x="58" y="151"/>
                      <a:pt x="58" y="151"/>
                    </a:cubicBezTo>
                    <a:cubicBezTo>
                      <a:pt x="57" y="152"/>
                      <a:pt x="57" y="153"/>
                      <a:pt x="57" y="154"/>
                    </a:cubicBezTo>
                    <a:cubicBezTo>
                      <a:pt x="57" y="155"/>
                      <a:pt x="57" y="155"/>
                      <a:pt x="57" y="155"/>
                    </a:cubicBezTo>
                    <a:cubicBezTo>
                      <a:pt x="56" y="155"/>
                      <a:pt x="56" y="155"/>
                      <a:pt x="56" y="155"/>
                    </a:cubicBezTo>
                    <a:cubicBezTo>
                      <a:pt x="56" y="155"/>
                      <a:pt x="55" y="156"/>
                      <a:pt x="55" y="156"/>
                    </a:cubicBezTo>
                    <a:cubicBezTo>
                      <a:pt x="55" y="156"/>
                      <a:pt x="55" y="156"/>
                      <a:pt x="55" y="156"/>
                    </a:cubicBezTo>
                    <a:cubicBezTo>
                      <a:pt x="55" y="157"/>
                      <a:pt x="54" y="157"/>
                      <a:pt x="54" y="157"/>
                    </a:cubicBezTo>
                    <a:cubicBezTo>
                      <a:pt x="54" y="157"/>
                      <a:pt x="54" y="157"/>
                      <a:pt x="54" y="157"/>
                    </a:cubicBezTo>
                    <a:cubicBezTo>
                      <a:pt x="54" y="157"/>
                      <a:pt x="54" y="157"/>
                      <a:pt x="54" y="157"/>
                    </a:cubicBezTo>
                    <a:cubicBezTo>
                      <a:pt x="52" y="157"/>
                      <a:pt x="52" y="157"/>
                      <a:pt x="52" y="157"/>
                    </a:cubicBezTo>
                    <a:cubicBezTo>
                      <a:pt x="51" y="158"/>
                      <a:pt x="50" y="158"/>
                      <a:pt x="49" y="158"/>
                    </a:cubicBezTo>
                    <a:cubicBezTo>
                      <a:pt x="49" y="158"/>
                      <a:pt x="49" y="158"/>
                      <a:pt x="48" y="158"/>
                    </a:cubicBezTo>
                    <a:cubicBezTo>
                      <a:pt x="48" y="158"/>
                      <a:pt x="47" y="158"/>
                      <a:pt x="46" y="158"/>
                    </a:cubicBezTo>
                    <a:cubicBezTo>
                      <a:pt x="46" y="158"/>
                      <a:pt x="46" y="158"/>
                      <a:pt x="46" y="158"/>
                    </a:cubicBezTo>
                    <a:cubicBezTo>
                      <a:pt x="45" y="158"/>
                      <a:pt x="45" y="159"/>
                      <a:pt x="45" y="159"/>
                    </a:cubicBezTo>
                    <a:close/>
                    <a:moveTo>
                      <a:pt x="33" y="25"/>
                    </a:moveTo>
                    <a:cubicBezTo>
                      <a:pt x="33" y="25"/>
                      <a:pt x="33" y="26"/>
                      <a:pt x="34" y="26"/>
                    </a:cubicBezTo>
                    <a:cubicBezTo>
                      <a:pt x="34" y="25"/>
                      <a:pt x="34" y="25"/>
                      <a:pt x="34" y="25"/>
                    </a:cubicBezTo>
                    <a:cubicBezTo>
                      <a:pt x="34" y="25"/>
                      <a:pt x="34" y="25"/>
                      <a:pt x="34" y="25"/>
                    </a:cubicBezTo>
                    <a:cubicBezTo>
                      <a:pt x="34" y="25"/>
                      <a:pt x="34" y="25"/>
                      <a:pt x="33" y="24"/>
                    </a:cubicBezTo>
                    <a:cubicBezTo>
                      <a:pt x="33" y="24"/>
                      <a:pt x="33" y="24"/>
                      <a:pt x="33" y="24"/>
                    </a:cubicBezTo>
                    <a:cubicBezTo>
                      <a:pt x="32" y="24"/>
                      <a:pt x="32" y="24"/>
                      <a:pt x="32" y="24"/>
                    </a:cubicBezTo>
                    <a:cubicBezTo>
                      <a:pt x="32" y="24"/>
                      <a:pt x="32" y="23"/>
                      <a:pt x="32" y="23"/>
                    </a:cubicBezTo>
                    <a:cubicBezTo>
                      <a:pt x="31" y="23"/>
                      <a:pt x="31" y="23"/>
                      <a:pt x="31" y="23"/>
                    </a:cubicBezTo>
                    <a:cubicBezTo>
                      <a:pt x="30" y="23"/>
                      <a:pt x="30" y="23"/>
                      <a:pt x="30" y="23"/>
                    </a:cubicBezTo>
                    <a:cubicBezTo>
                      <a:pt x="30" y="22"/>
                      <a:pt x="30" y="22"/>
                      <a:pt x="30" y="22"/>
                    </a:cubicBezTo>
                    <a:cubicBezTo>
                      <a:pt x="30" y="22"/>
                      <a:pt x="30" y="22"/>
                      <a:pt x="30" y="22"/>
                    </a:cubicBezTo>
                    <a:cubicBezTo>
                      <a:pt x="30" y="22"/>
                      <a:pt x="30" y="22"/>
                      <a:pt x="30" y="22"/>
                    </a:cubicBezTo>
                    <a:cubicBezTo>
                      <a:pt x="30" y="22"/>
                      <a:pt x="29" y="22"/>
                      <a:pt x="29" y="22"/>
                    </a:cubicBezTo>
                    <a:cubicBezTo>
                      <a:pt x="29" y="22"/>
                      <a:pt x="30" y="22"/>
                      <a:pt x="30" y="22"/>
                    </a:cubicBezTo>
                    <a:cubicBezTo>
                      <a:pt x="30" y="23"/>
                      <a:pt x="30" y="24"/>
                      <a:pt x="31" y="24"/>
                    </a:cubicBezTo>
                    <a:cubicBezTo>
                      <a:pt x="32" y="24"/>
                      <a:pt x="32" y="24"/>
                      <a:pt x="32" y="24"/>
                    </a:cubicBezTo>
                    <a:cubicBezTo>
                      <a:pt x="31" y="24"/>
                      <a:pt x="31" y="24"/>
                      <a:pt x="31" y="24"/>
                    </a:cubicBezTo>
                    <a:cubicBezTo>
                      <a:pt x="31" y="24"/>
                      <a:pt x="31" y="24"/>
                      <a:pt x="31" y="24"/>
                    </a:cubicBezTo>
                    <a:cubicBezTo>
                      <a:pt x="31" y="24"/>
                      <a:pt x="31" y="24"/>
                      <a:pt x="31" y="24"/>
                    </a:cubicBezTo>
                    <a:cubicBezTo>
                      <a:pt x="31" y="24"/>
                      <a:pt x="32" y="25"/>
                      <a:pt x="32" y="25"/>
                    </a:cubicBezTo>
                    <a:cubicBezTo>
                      <a:pt x="32" y="25"/>
                      <a:pt x="32" y="25"/>
                      <a:pt x="32" y="25"/>
                    </a:cubicBezTo>
                    <a:cubicBezTo>
                      <a:pt x="33" y="25"/>
                      <a:pt x="33" y="25"/>
                      <a:pt x="33" y="25"/>
                    </a:cubicBezTo>
                    <a:cubicBezTo>
                      <a:pt x="33" y="25"/>
                      <a:pt x="33" y="25"/>
                      <a:pt x="33" y="25"/>
                    </a:cubicBezTo>
                    <a:cubicBezTo>
                      <a:pt x="33" y="25"/>
                      <a:pt x="33" y="25"/>
                      <a:pt x="33" y="25"/>
                    </a:cubicBezTo>
                    <a:cubicBezTo>
                      <a:pt x="33" y="25"/>
                      <a:pt x="33" y="25"/>
                      <a:pt x="3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79" name="Freeform 15"/>
              <p:cNvSpPr>
                <a:spLocks/>
              </p:cNvSpPr>
              <p:nvPr/>
            </p:nvSpPr>
            <p:spPr bwMode="auto">
              <a:xfrm>
                <a:off x="3436" y="1498"/>
                <a:ext cx="388" cy="810"/>
              </a:xfrm>
              <a:custGeom>
                <a:avLst/>
                <a:gdLst>
                  <a:gd name="T0" fmla="*/ 50 w 88"/>
                  <a:gd name="T1" fmla="*/ 182 h 184"/>
                  <a:gd name="T2" fmla="*/ 46 w 88"/>
                  <a:gd name="T3" fmla="*/ 177 h 184"/>
                  <a:gd name="T4" fmla="*/ 40 w 88"/>
                  <a:gd name="T5" fmla="*/ 170 h 184"/>
                  <a:gd name="T6" fmla="*/ 36 w 88"/>
                  <a:gd name="T7" fmla="*/ 159 h 184"/>
                  <a:gd name="T8" fmla="*/ 34 w 88"/>
                  <a:gd name="T9" fmla="*/ 143 h 184"/>
                  <a:gd name="T10" fmla="*/ 33 w 88"/>
                  <a:gd name="T11" fmla="*/ 139 h 184"/>
                  <a:gd name="T12" fmla="*/ 29 w 88"/>
                  <a:gd name="T13" fmla="*/ 133 h 184"/>
                  <a:gd name="T14" fmla="*/ 23 w 88"/>
                  <a:gd name="T15" fmla="*/ 127 h 184"/>
                  <a:gd name="T16" fmla="*/ 20 w 88"/>
                  <a:gd name="T17" fmla="*/ 119 h 184"/>
                  <a:gd name="T18" fmla="*/ 17 w 88"/>
                  <a:gd name="T19" fmla="*/ 113 h 184"/>
                  <a:gd name="T20" fmla="*/ 15 w 88"/>
                  <a:gd name="T21" fmla="*/ 102 h 184"/>
                  <a:gd name="T22" fmla="*/ 17 w 88"/>
                  <a:gd name="T23" fmla="*/ 95 h 184"/>
                  <a:gd name="T24" fmla="*/ 15 w 88"/>
                  <a:gd name="T25" fmla="*/ 84 h 184"/>
                  <a:gd name="T26" fmla="*/ 11 w 88"/>
                  <a:gd name="T27" fmla="*/ 79 h 184"/>
                  <a:gd name="T28" fmla="*/ 8 w 88"/>
                  <a:gd name="T29" fmla="*/ 74 h 184"/>
                  <a:gd name="T30" fmla="*/ 3 w 88"/>
                  <a:gd name="T31" fmla="*/ 71 h 184"/>
                  <a:gd name="T32" fmla="*/ 2 w 88"/>
                  <a:gd name="T33" fmla="*/ 54 h 184"/>
                  <a:gd name="T34" fmla="*/ 55 w 88"/>
                  <a:gd name="T35" fmla="*/ 0 h 184"/>
                  <a:gd name="T36" fmla="*/ 53 w 88"/>
                  <a:gd name="T37" fmla="*/ 6 h 184"/>
                  <a:gd name="T38" fmla="*/ 49 w 88"/>
                  <a:gd name="T39" fmla="*/ 10 h 184"/>
                  <a:gd name="T40" fmla="*/ 48 w 88"/>
                  <a:gd name="T41" fmla="*/ 15 h 184"/>
                  <a:gd name="T42" fmla="*/ 53 w 88"/>
                  <a:gd name="T43" fmla="*/ 8 h 184"/>
                  <a:gd name="T44" fmla="*/ 63 w 88"/>
                  <a:gd name="T45" fmla="*/ 8 h 184"/>
                  <a:gd name="T46" fmla="*/ 66 w 88"/>
                  <a:gd name="T47" fmla="*/ 16 h 184"/>
                  <a:gd name="T48" fmla="*/ 61 w 88"/>
                  <a:gd name="T49" fmla="*/ 17 h 184"/>
                  <a:gd name="T50" fmla="*/ 50 w 88"/>
                  <a:gd name="T51" fmla="*/ 20 h 184"/>
                  <a:gd name="T52" fmla="*/ 51 w 88"/>
                  <a:gd name="T53" fmla="*/ 23 h 184"/>
                  <a:gd name="T54" fmla="*/ 46 w 88"/>
                  <a:gd name="T55" fmla="*/ 26 h 184"/>
                  <a:gd name="T56" fmla="*/ 42 w 88"/>
                  <a:gd name="T57" fmla="*/ 30 h 184"/>
                  <a:gd name="T58" fmla="*/ 35 w 88"/>
                  <a:gd name="T59" fmla="*/ 38 h 184"/>
                  <a:gd name="T60" fmla="*/ 29 w 88"/>
                  <a:gd name="T61" fmla="*/ 44 h 184"/>
                  <a:gd name="T62" fmla="*/ 26 w 88"/>
                  <a:gd name="T63" fmla="*/ 48 h 184"/>
                  <a:gd name="T64" fmla="*/ 21 w 88"/>
                  <a:gd name="T65" fmla="*/ 53 h 184"/>
                  <a:gd name="T66" fmla="*/ 14 w 88"/>
                  <a:gd name="T67" fmla="*/ 48 h 184"/>
                  <a:gd name="T68" fmla="*/ 9 w 88"/>
                  <a:gd name="T69" fmla="*/ 54 h 184"/>
                  <a:gd name="T70" fmla="*/ 7 w 88"/>
                  <a:gd name="T71" fmla="*/ 60 h 184"/>
                  <a:gd name="T72" fmla="*/ 6 w 88"/>
                  <a:gd name="T73" fmla="*/ 64 h 184"/>
                  <a:gd name="T74" fmla="*/ 10 w 88"/>
                  <a:gd name="T75" fmla="*/ 62 h 184"/>
                  <a:gd name="T76" fmla="*/ 12 w 88"/>
                  <a:gd name="T77" fmla="*/ 65 h 184"/>
                  <a:gd name="T78" fmla="*/ 13 w 88"/>
                  <a:gd name="T79" fmla="*/ 69 h 184"/>
                  <a:gd name="T80" fmla="*/ 14 w 88"/>
                  <a:gd name="T81" fmla="*/ 79 h 184"/>
                  <a:gd name="T82" fmla="*/ 20 w 88"/>
                  <a:gd name="T83" fmla="*/ 82 h 184"/>
                  <a:gd name="T84" fmla="*/ 22 w 88"/>
                  <a:gd name="T85" fmla="*/ 79 h 184"/>
                  <a:gd name="T86" fmla="*/ 29 w 88"/>
                  <a:gd name="T87" fmla="*/ 77 h 184"/>
                  <a:gd name="T88" fmla="*/ 40 w 88"/>
                  <a:gd name="T89" fmla="*/ 79 h 184"/>
                  <a:gd name="T90" fmla="*/ 46 w 88"/>
                  <a:gd name="T91" fmla="*/ 84 h 184"/>
                  <a:gd name="T92" fmla="*/ 55 w 88"/>
                  <a:gd name="T93" fmla="*/ 89 h 184"/>
                  <a:gd name="T94" fmla="*/ 60 w 88"/>
                  <a:gd name="T95" fmla="*/ 94 h 184"/>
                  <a:gd name="T96" fmla="*/ 59 w 88"/>
                  <a:gd name="T97" fmla="*/ 100 h 184"/>
                  <a:gd name="T98" fmla="*/ 68 w 88"/>
                  <a:gd name="T99" fmla="*/ 102 h 184"/>
                  <a:gd name="T100" fmla="*/ 78 w 88"/>
                  <a:gd name="T101" fmla="*/ 104 h 184"/>
                  <a:gd name="T102" fmla="*/ 87 w 88"/>
                  <a:gd name="T103" fmla="*/ 107 h 184"/>
                  <a:gd name="T104" fmla="*/ 88 w 88"/>
                  <a:gd name="T105" fmla="*/ 115 h 184"/>
                  <a:gd name="T106" fmla="*/ 82 w 88"/>
                  <a:gd name="T107" fmla="*/ 121 h 184"/>
                  <a:gd name="T108" fmla="*/ 81 w 88"/>
                  <a:gd name="T109" fmla="*/ 133 h 184"/>
                  <a:gd name="T110" fmla="*/ 73 w 88"/>
                  <a:gd name="T111" fmla="*/ 141 h 184"/>
                  <a:gd name="T112" fmla="*/ 65 w 88"/>
                  <a:gd name="T113" fmla="*/ 145 h 184"/>
                  <a:gd name="T114" fmla="*/ 60 w 88"/>
                  <a:gd name="T115" fmla="*/ 159 h 184"/>
                  <a:gd name="T116" fmla="*/ 56 w 88"/>
                  <a:gd name="T117" fmla="*/ 165 h 184"/>
                  <a:gd name="T118" fmla="*/ 51 w 88"/>
                  <a:gd name="T119" fmla="*/ 169 h 184"/>
                  <a:gd name="T120" fmla="*/ 54 w 88"/>
                  <a:gd name="T121" fmla="*/ 178 h 184"/>
                  <a:gd name="T122" fmla="*/ 55 w 88"/>
                  <a:gd name="T1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8" h="184">
                    <a:moveTo>
                      <a:pt x="54" y="184"/>
                    </a:moveTo>
                    <a:cubicBezTo>
                      <a:pt x="54" y="184"/>
                      <a:pt x="53" y="184"/>
                      <a:pt x="53" y="184"/>
                    </a:cubicBezTo>
                    <a:cubicBezTo>
                      <a:pt x="53" y="184"/>
                      <a:pt x="53" y="184"/>
                      <a:pt x="53" y="184"/>
                    </a:cubicBezTo>
                    <a:cubicBezTo>
                      <a:pt x="52" y="184"/>
                      <a:pt x="52" y="184"/>
                      <a:pt x="52" y="184"/>
                    </a:cubicBezTo>
                    <a:cubicBezTo>
                      <a:pt x="52" y="183"/>
                      <a:pt x="52" y="183"/>
                      <a:pt x="52" y="183"/>
                    </a:cubicBezTo>
                    <a:cubicBezTo>
                      <a:pt x="52" y="183"/>
                      <a:pt x="52" y="183"/>
                      <a:pt x="52" y="183"/>
                    </a:cubicBezTo>
                    <a:cubicBezTo>
                      <a:pt x="52" y="183"/>
                      <a:pt x="52" y="183"/>
                      <a:pt x="52" y="183"/>
                    </a:cubicBezTo>
                    <a:cubicBezTo>
                      <a:pt x="52" y="183"/>
                      <a:pt x="52" y="183"/>
                      <a:pt x="52" y="183"/>
                    </a:cubicBezTo>
                    <a:cubicBezTo>
                      <a:pt x="52" y="183"/>
                      <a:pt x="51" y="183"/>
                      <a:pt x="51" y="183"/>
                    </a:cubicBezTo>
                    <a:cubicBezTo>
                      <a:pt x="51" y="183"/>
                      <a:pt x="51" y="183"/>
                      <a:pt x="51" y="183"/>
                    </a:cubicBezTo>
                    <a:cubicBezTo>
                      <a:pt x="50" y="183"/>
                      <a:pt x="50" y="183"/>
                      <a:pt x="50" y="183"/>
                    </a:cubicBezTo>
                    <a:cubicBezTo>
                      <a:pt x="50" y="182"/>
                      <a:pt x="50" y="182"/>
                      <a:pt x="50" y="182"/>
                    </a:cubicBezTo>
                    <a:cubicBezTo>
                      <a:pt x="50" y="182"/>
                      <a:pt x="50" y="182"/>
                      <a:pt x="50" y="182"/>
                    </a:cubicBezTo>
                    <a:cubicBezTo>
                      <a:pt x="50" y="182"/>
                      <a:pt x="50" y="182"/>
                      <a:pt x="50" y="182"/>
                    </a:cubicBezTo>
                    <a:cubicBezTo>
                      <a:pt x="50" y="182"/>
                      <a:pt x="50" y="182"/>
                      <a:pt x="50" y="182"/>
                    </a:cubicBezTo>
                    <a:cubicBezTo>
                      <a:pt x="50" y="182"/>
                      <a:pt x="50" y="182"/>
                      <a:pt x="50" y="182"/>
                    </a:cubicBezTo>
                    <a:cubicBezTo>
                      <a:pt x="50" y="182"/>
                      <a:pt x="49" y="182"/>
                      <a:pt x="49" y="181"/>
                    </a:cubicBezTo>
                    <a:cubicBezTo>
                      <a:pt x="48" y="181"/>
                      <a:pt x="48" y="181"/>
                      <a:pt x="48" y="181"/>
                    </a:cubicBezTo>
                    <a:cubicBezTo>
                      <a:pt x="48" y="181"/>
                      <a:pt x="48" y="181"/>
                      <a:pt x="48" y="180"/>
                    </a:cubicBezTo>
                    <a:cubicBezTo>
                      <a:pt x="48" y="180"/>
                      <a:pt x="48" y="180"/>
                      <a:pt x="48" y="180"/>
                    </a:cubicBezTo>
                    <a:cubicBezTo>
                      <a:pt x="47" y="180"/>
                      <a:pt x="47" y="180"/>
                      <a:pt x="47" y="180"/>
                    </a:cubicBezTo>
                    <a:cubicBezTo>
                      <a:pt x="47" y="179"/>
                      <a:pt x="46" y="179"/>
                      <a:pt x="46" y="179"/>
                    </a:cubicBezTo>
                    <a:cubicBezTo>
                      <a:pt x="46" y="179"/>
                      <a:pt x="46" y="178"/>
                      <a:pt x="46" y="178"/>
                    </a:cubicBezTo>
                    <a:cubicBezTo>
                      <a:pt x="46" y="178"/>
                      <a:pt x="46" y="178"/>
                      <a:pt x="46" y="178"/>
                    </a:cubicBezTo>
                    <a:cubicBezTo>
                      <a:pt x="46" y="178"/>
                      <a:pt x="46" y="178"/>
                      <a:pt x="46" y="178"/>
                    </a:cubicBezTo>
                    <a:cubicBezTo>
                      <a:pt x="46" y="178"/>
                      <a:pt x="46" y="178"/>
                      <a:pt x="46" y="177"/>
                    </a:cubicBezTo>
                    <a:cubicBezTo>
                      <a:pt x="46" y="177"/>
                      <a:pt x="46" y="177"/>
                      <a:pt x="46" y="177"/>
                    </a:cubicBezTo>
                    <a:cubicBezTo>
                      <a:pt x="46" y="177"/>
                      <a:pt x="46" y="177"/>
                      <a:pt x="46" y="177"/>
                    </a:cubicBezTo>
                    <a:cubicBezTo>
                      <a:pt x="46" y="176"/>
                      <a:pt x="45" y="176"/>
                      <a:pt x="45" y="175"/>
                    </a:cubicBezTo>
                    <a:cubicBezTo>
                      <a:pt x="44" y="175"/>
                      <a:pt x="44" y="175"/>
                      <a:pt x="44" y="175"/>
                    </a:cubicBezTo>
                    <a:cubicBezTo>
                      <a:pt x="43" y="174"/>
                      <a:pt x="43" y="174"/>
                      <a:pt x="43" y="173"/>
                    </a:cubicBezTo>
                    <a:cubicBezTo>
                      <a:pt x="43" y="173"/>
                      <a:pt x="43" y="173"/>
                      <a:pt x="43" y="173"/>
                    </a:cubicBezTo>
                    <a:cubicBezTo>
                      <a:pt x="43" y="173"/>
                      <a:pt x="43" y="173"/>
                      <a:pt x="43" y="173"/>
                    </a:cubicBezTo>
                    <a:cubicBezTo>
                      <a:pt x="43" y="173"/>
                      <a:pt x="42" y="173"/>
                      <a:pt x="42" y="172"/>
                    </a:cubicBezTo>
                    <a:cubicBezTo>
                      <a:pt x="42" y="172"/>
                      <a:pt x="42" y="172"/>
                      <a:pt x="42" y="171"/>
                    </a:cubicBezTo>
                    <a:cubicBezTo>
                      <a:pt x="42" y="171"/>
                      <a:pt x="41" y="171"/>
                      <a:pt x="41" y="170"/>
                    </a:cubicBezTo>
                    <a:cubicBezTo>
                      <a:pt x="41" y="170"/>
                      <a:pt x="41" y="170"/>
                      <a:pt x="41" y="170"/>
                    </a:cubicBezTo>
                    <a:cubicBezTo>
                      <a:pt x="41" y="170"/>
                      <a:pt x="41" y="170"/>
                      <a:pt x="41" y="170"/>
                    </a:cubicBezTo>
                    <a:cubicBezTo>
                      <a:pt x="41" y="170"/>
                      <a:pt x="41" y="170"/>
                      <a:pt x="41" y="170"/>
                    </a:cubicBezTo>
                    <a:cubicBezTo>
                      <a:pt x="41" y="170"/>
                      <a:pt x="41" y="170"/>
                      <a:pt x="41" y="170"/>
                    </a:cubicBezTo>
                    <a:cubicBezTo>
                      <a:pt x="41" y="170"/>
                      <a:pt x="41" y="170"/>
                      <a:pt x="41" y="170"/>
                    </a:cubicBezTo>
                    <a:cubicBezTo>
                      <a:pt x="40" y="170"/>
                      <a:pt x="40" y="170"/>
                      <a:pt x="40" y="170"/>
                    </a:cubicBezTo>
                    <a:cubicBezTo>
                      <a:pt x="40" y="169"/>
                      <a:pt x="40" y="169"/>
                      <a:pt x="40" y="169"/>
                    </a:cubicBezTo>
                    <a:cubicBezTo>
                      <a:pt x="40" y="169"/>
                      <a:pt x="40" y="168"/>
                      <a:pt x="39" y="168"/>
                    </a:cubicBezTo>
                    <a:cubicBezTo>
                      <a:pt x="39" y="168"/>
                      <a:pt x="39" y="168"/>
                      <a:pt x="39" y="168"/>
                    </a:cubicBezTo>
                    <a:cubicBezTo>
                      <a:pt x="38" y="167"/>
                      <a:pt x="37" y="166"/>
                      <a:pt x="37" y="165"/>
                    </a:cubicBezTo>
                    <a:cubicBezTo>
                      <a:pt x="37" y="165"/>
                      <a:pt x="37" y="164"/>
                      <a:pt x="37" y="164"/>
                    </a:cubicBezTo>
                    <a:cubicBezTo>
                      <a:pt x="37" y="164"/>
                      <a:pt x="37" y="164"/>
                      <a:pt x="37" y="163"/>
                    </a:cubicBezTo>
                    <a:cubicBezTo>
                      <a:pt x="37" y="163"/>
                      <a:pt x="37" y="163"/>
                      <a:pt x="37" y="163"/>
                    </a:cubicBezTo>
                    <a:cubicBezTo>
                      <a:pt x="37" y="162"/>
                      <a:pt x="37" y="162"/>
                      <a:pt x="38" y="162"/>
                    </a:cubicBezTo>
                    <a:cubicBezTo>
                      <a:pt x="38" y="161"/>
                      <a:pt x="37" y="161"/>
                      <a:pt x="37" y="161"/>
                    </a:cubicBezTo>
                    <a:cubicBezTo>
                      <a:pt x="37" y="161"/>
                      <a:pt x="37" y="161"/>
                      <a:pt x="37" y="161"/>
                    </a:cubicBezTo>
                    <a:cubicBezTo>
                      <a:pt x="37" y="161"/>
                      <a:pt x="37" y="161"/>
                      <a:pt x="37" y="161"/>
                    </a:cubicBezTo>
                    <a:cubicBezTo>
                      <a:pt x="36" y="161"/>
                      <a:pt x="36" y="161"/>
                      <a:pt x="36" y="161"/>
                    </a:cubicBezTo>
                    <a:cubicBezTo>
                      <a:pt x="36" y="160"/>
                      <a:pt x="36" y="160"/>
                      <a:pt x="36" y="160"/>
                    </a:cubicBezTo>
                    <a:cubicBezTo>
                      <a:pt x="36" y="160"/>
                      <a:pt x="36" y="160"/>
                      <a:pt x="36" y="159"/>
                    </a:cubicBezTo>
                    <a:cubicBezTo>
                      <a:pt x="36" y="158"/>
                      <a:pt x="36" y="158"/>
                      <a:pt x="37" y="157"/>
                    </a:cubicBezTo>
                    <a:cubicBezTo>
                      <a:pt x="37" y="157"/>
                      <a:pt x="37" y="156"/>
                      <a:pt x="36" y="156"/>
                    </a:cubicBezTo>
                    <a:cubicBezTo>
                      <a:pt x="36" y="156"/>
                      <a:pt x="36" y="156"/>
                      <a:pt x="36" y="156"/>
                    </a:cubicBezTo>
                    <a:cubicBezTo>
                      <a:pt x="36" y="156"/>
                      <a:pt x="36" y="156"/>
                      <a:pt x="36" y="155"/>
                    </a:cubicBezTo>
                    <a:cubicBezTo>
                      <a:pt x="36" y="154"/>
                      <a:pt x="36" y="154"/>
                      <a:pt x="36" y="154"/>
                    </a:cubicBezTo>
                    <a:cubicBezTo>
                      <a:pt x="36" y="154"/>
                      <a:pt x="36" y="154"/>
                      <a:pt x="36" y="154"/>
                    </a:cubicBezTo>
                    <a:cubicBezTo>
                      <a:pt x="36" y="154"/>
                      <a:pt x="36" y="154"/>
                      <a:pt x="36" y="154"/>
                    </a:cubicBezTo>
                    <a:cubicBezTo>
                      <a:pt x="35" y="154"/>
                      <a:pt x="35" y="154"/>
                      <a:pt x="35" y="154"/>
                    </a:cubicBezTo>
                    <a:cubicBezTo>
                      <a:pt x="35" y="154"/>
                      <a:pt x="35" y="154"/>
                      <a:pt x="35" y="154"/>
                    </a:cubicBezTo>
                    <a:cubicBezTo>
                      <a:pt x="35" y="154"/>
                      <a:pt x="35" y="154"/>
                      <a:pt x="35" y="154"/>
                    </a:cubicBezTo>
                    <a:cubicBezTo>
                      <a:pt x="35" y="146"/>
                      <a:pt x="35" y="146"/>
                      <a:pt x="35" y="146"/>
                    </a:cubicBezTo>
                    <a:cubicBezTo>
                      <a:pt x="35" y="146"/>
                      <a:pt x="35" y="146"/>
                      <a:pt x="35" y="145"/>
                    </a:cubicBezTo>
                    <a:cubicBezTo>
                      <a:pt x="35" y="145"/>
                      <a:pt x="35" y="145"/>
                      <a:pt x="35" y="144"/>
                    </a:cubicBezTo>
                    <a:cubicBezTo>
                      <a:pt x="35" y="144"/>
                      <a:pt x="35" y="143"/>
                      <a:pt x="34" y="143"/>
                    </a:cubicBezTo>
                    <a:cubicBezTo>
                      <a:pt x="34" y="143"/>
                      <a:pt x="34" y="143"/>
                      <a:pt x="34" y="143"/>
                    </a:cubicBezTo>
                    <a:cubicBezTo>
                      <a:pt x="34" y="143"/>
                      <a:pt x="34" y="143"/>
                      <a:pt x="34" y="143"/>
                    </a:cubicBezTo>
                    <a:cubicBezTo>
                      <a:pt x="34" y="142"/>
                      <a:pt x="34" y="142"/>
                      <a:pt x="34" y="142"/>
                    </a:cubicBezTo>
                    <a:cubicBezTo>
                      <a:pt x="34" y="142"/>
                      <a:pt x="34" y="142"/>
                      <a:pt x="34" y="142"/>
                    </a:cubicBezTo>
                    <a:cubicBezTo>
                      <a:pt x="34" y="142"/>
                      <a:pt x="34" y="141"/>
                      <a:pt x="34" y="141"/>
                    </a:cubicBezTo>
                    <a:cubicBezTo>
                      <a:pt x="34" y="141"/>
                      <a:pt x="34" y="141"/>
                      <a:pt x="34" y="141"/>
                    </a:cubicBezTo>
                    <a:cubicBezTo>
                      <a:pt x="34" y="141"/>
                      <a:pt x="34" y="141"/>
                      <a:pt x="33" y="141"/>
                    </a:cubicBezTo>
                    <a:cubicBezTo>
                      <a:pt x="33" y="141"/>
                      <a:pt x="33" y="141"/>
                      <a:pt x="33" y="141"/>
                    </a:cubicBezTo>
                    <a:cubicBezTo>
                      <a:pt x="33" y="141"/>
                      <a:pt x="33" y="140"/>
                      <a:pt x="33" y="140"/>
                    </a:cubicBezTo>
                    <a:cubicBezTo>
                      <a:pt x="33" y="140"/>
                      <a:pt x="33" y="140"/>
                      <a:pt x="33" y="140"/>
                    </a:cubicBezTo>
                    <a:cubicBezTo>
                      <a:pt x="33" y="140"/>
                      <a:pt x="33" y="140"/>
                      <a:pt x="33" y="140"/>
                    </a:cubicBezTo>
                    <a:cubicBezTo>
                      <a:pt x="33" y="140"/>
                      <a:pt x="33" y="139"/>
                      <a:pt x="33" y="139"/>
                    </a:cubicBezTo>
                    <a:cubicBezTo>
                      <a:pt x="33" y="139"/>
                      <a:pt x="33" y="139"/>
                      <a:pt x="33" y="139"/>
                    </a:cubicBezTo>
                    <a:cubicBezTo>
                      <a:pt x="33" y="139"/>
                      <a:pt x="33" y="139"/>
                      <a:pt x="33" y="139"/>
                    </a:cubicBezTo>
                    <a:cubicBezTo>
                      <a:pt x="32" y="139"/>
                      <a:pt x="32" y="138"/>
                      <a:pt x="32" y="138"/>
                    </a:cubicBezTo>
                    <a:cubicBezTo>
                      <a:pt x="32" y="138"/>
                      <a:pt x="32" y="138"/>
                      <a:pt x="32" y="138"/>
                    </a:cubicBezTo>
                    <a:cubicBezTo>
                      <a:pt x="32" y="138"/>
                      <a:pt x="32" y="137"/>
                      <a:pt x="32" y="137"/>
                    </a:cubicBezTo>
                    <a:cubicBezTo>
                      <a:pt x="32" y="137"/>
                      <a:pt x="32" y="136"/>
                      <a:pt x="32" y="136"/>
                    </a:cubicBezTo>
                    <a:cubicBezTo>
                      <a:pt x="32" y="135"/>
                      <a:pt x="32" y="135"/>
                      <a:pt x="32" y="134"/>
                    </a:cubicBezTo>
                    <a:cubicBezTo>
                      <a:pt x="32" y="134"/>
                      <a:pt x="32" y="134"/>
                      <a:pt x="32" y="134"/>
                    </a:cubicBezTo>
                    <a:cubicBezTo>
                      <a:pt x="32" y="134"/>
                      <a:pt x="32" y="134"/>
                      <a:pt x="32" y="134"/>
                    </a:cubicBezTo>
                    <a:cubicBezTo>
                      <a:pt x="31" y="134"/>
                      <a:pt x="31" y="134"/>
                      <a:pt x="31" y="134"/>
                    </a:cubicBezTo>
                    <a:cubicBezTo>
                      <a:pt x="31" y="134"/>
                      <a:pt x="31" y="134"/>
                      <a:pt x="31" y="134"/>
                    </a:cubicBezTo>
                    <a:cubicBezTo>
                      <a:pt x="31" y="134"/>
                      <a:pt x="31" y="134"/>
                      <a:pt x="31" y="134"/>
                    </a:cubicBezTo>
                    <a:cubicBezTo>
                      <a:pt x="31" y="134"/>
                      <a:pt x="31" y="134"/>
                      <a:pt x="31" y="134"/>
                    </a:cubicBezTo>
                    <a:cubicBezTo>
                      <a:pt x="30" y="134"/>
                      <a:pt x="30" y="133"/>
                      <a:pt x="30" y="133"/>
                    </a:cubicBezTo>
                    <a:cubicBezTo>
                      <a:pt x="30" y="133"/>
                      <a:pt x="30" y="133"/>
                      <a:pt x="29" y="133"/>
                    </a:cubicBezTo>
                    <a:cubicBezTo>
                      <a:pt x="29" y="133"/>
                      <a:pt x="29" y="133"/>
                      <a:pt x="29" y="133"/>
                    </a:cubicBezTo>
                    <a:cubicBezTo>
                      <a:pt x="29" y="133"/>
                      <a:pt x="29" y="133"/>
                      <a:pt x="28" y="133"/>
                    </a:cubicBezTo>
                    <a:cubicBezTo>
                      <a:pt x="28" y="133"/>
                      <a:pt x="28" y="133"/>
                      <a:pt x="28" y="133"/>
                    </a:cubicBezTo>
                    <a:cubicBezTo>
                      <a:pt x="28" y="133"/>
                      <a:pt x="28" y="133"/>
                      <a:pt x="28" y="133"/>
                    </a:cubicBezTo>
                    <a:cubicBezTo>
                      <a:pt x="28" y="133"/>
                      <a:pt x="28" y="133"/>
                      <a:pt x="28" y="133"/>
                    </a:cubicBezTo>
                    <a:cubicBezTo>
                      <a:pt x="28" y="133"/>
                      <a:pt x="27" y="133"/>
                      <a:pt x="27" y="132"/>
                    </a:cubicBezTo>
                    <a:cubicBezTo>
                      <a:pt x="27" y="131"/>
                      <a:pt x="27" y="131"/>
                      <a:pt x="27" y="131"/>
                    </a:cubicBezTo>
                    <a:cubicBezTo>
                      <a:pt x="27" y="130"/>
                      <a:pt x="27" y="130"/>
                      <a:pt x="27" y="130"/>
                    </a:cubicBezTo>
                    <a:cubicBezTo>
                      <a:pt x="27" y="130"/>
                      <a:pt x="27" y="130"/>
                      <a:pt x="27" y="130"/>
                    </a:cubicBezTo>
                    <a:cubicBezTo>
                      <a:pt x="27" y="130"/>
                      <a:pt x="27" y="130"/>
                      <a:pt x="27" y="130"/>
                    </a:cubicBezTo>
                    <a:cubicBezTo>
                      <a:pt x="23" y="130"/>
                      <a:pt x="23" y="130"/>
                      <a:pt x="23" y="130"/>
                    </a:cubicBezTo>
                    <a:cubicBezTo>
                      <a:pt x="23" y="129"/>
                      <a:pt x="23" y="129"/>
                      <a:pt x="23" y="129"/>
                    </a:cubicBezTo>
                    <a:cubicBezTo>
                      <a:pt x="24" y="129"/>
                      <a:pt x="24" y="128"/>
                      <a:pt x="23" y="128"/>
                    </a:cubicBezTo>
                    <a:cubicBezTo>
                      <a:pt x="23" y="128"/>
                      <a:pt x="23" y="128"/>
                      <a:pt x="23" y="128"/>
                    </a:cubicBezTo>
                    <a:cubicBezTo>
                      <a:pt x="23" y="128"/>
                      <a:pt x="22" y="128"/>
                      <a:pt x="23" y="127"/>
                    </a:cubicBezTo>
                    <a:cubicBezTo>
                      <a:pt x="23" y="127"/>
                      <a:pt x="23" y="127"/>
                      <a:pt x="23" y="127"/>
                    </a:cubicBezTo>
                    <a:cubicBezTo>
                      <a:pt x="23" y="127"/>
                      <a:pt x="23" y="127"/>
                      <a:pt x="22" y="126"/>
                    </a:cubicBezTo>
                    <a:cubicBezTo>
                      <a:pt x="22" y="126"/>
                      <a:pt x="22" y="126"/>
                      <a:pt x="22" y="125"/>
                    </a:cubicBezTo>
                    <a:cubicBezTo>
                      <a:pt x="21" y="125"/>
                      <a:pt x="21" y="125"/>
                      <a:pt x="21" y="125"/>
                    </a:cubicBezTo>
                    <a:cubicBezTo>
                      <a:pt x="21" y="125"/>
                      <a:pt x="21" y="125"/>
                      <a:pt x="21" y="125"/>
                    </a:cubicBezTo>
                    <a:cubicBezTo>
                      <a:pt x="21" y="124"/>
                      <a:pt x="21" y="124"/>
                      <a:pt x="21" y="124"/>
                    </a:cubicBezTo>
                    <a:cubicBezTo>
                      <a:pt x="21" y="124"/>
                      <a:pt x="21" y="124"/>
                      <a:pt x="21" y="124"/>
                    </a:cubicBezTo>
                    <a:cubicBezTo>
                      <a:pt x="21" y="124"/>
                      <a:pt x="21" y="124"/>
                      <a:pt x="21" y="124"/>
                    </a:cubicBezTo>
                    <a:cubicBezTo>
                      <a:pt x="21" y="123"/>
                      <a:pt x="21" y="123"/>
                      <a:pt x="21" y="122"/>
                    </a:cubicBezTo>
                    <a:cubicBezTo>
                      <a:pt x="21" y="121"/>
                      <a:pt x="21" y="120"/>
                      <a:pt x="21" y="120"/>
                    </a:cubicBezTo>
                    <a:cubicBezTo>
                      <a:pt x="21" y="120"/>
                      <a:pt x="21" y="120"/>
                      <a:pt x="20" y="120"/>
                    </a:cubicBezTo>
                    <a:cubicBezTo>
                      <a:pt x="20" y="120"/>
                      <a:pt x="20" y="120"/>
                      <a:pt x="20" y="120"/>
                    </a:cubicBezTo>
                    <a:cubicBezTo>
                      <a:pt x="20" y="120"/>
                      <a:pt x="20" y="120"/>
                      <a:pt x="20" y="120"/>
                    </a:cubicBezTo>
                    <a:cubicBezTo>
                      <a:pt x="20" y="119"/>
                      <a:pt x="20" y="119"/>
                      <a:pt x="20" y="119"/>
                    </a:cubicBezTo>
                    <a:cubicBezTo>
                      <a:pt x="20" y="119"/>
                      <a:pt x="20" y="119"/>
                      <a:pt x="20" y="119"/>
                    </a:cubicBezTo>
                    <a:cubicBezTo>
                      <a:pt x="20" y="119"/>
                      <a:pt x="20" y="118"/>
                      <a:pt x="20" y="118"/>
                    </a:cubicBezTo>
                    <a:cubicBezTo>
                      <a:pt x="20" y="118"/>
                      <a:pt x="20" y="118"/>
                      <a:pt x="20" y="118"/>
                    </a:cubicBezTo>
                    <a:cubicBezTo>
                      <a:pt x="19" y="118"/>
                      <a:pt x="19" y="118"/>
                      <a:pt x="19" y="118"/>
                    </a:cubicBezTo>
                    <a:cubicBezTo>
                      <a:pt x="19" y="117"/>
                      <a:pt x="19" y="117"/>
                      <a:pt x="19" y="117"/>
                    </a:cubicBezTo>
                    <a:cubicBezTo>
                      <a:pt x="19" y="117"/>
                      <a:pt x="19" y="117"/>
                      <a:pt x="19" y="117"/>
                    </a:cubicBezTo>
                    <a:cubicBezTo>
                      <a:pt x="19" y="117"/>
                      <a:pt x="19" y="117"/>
                      <a:pt x="19" y="116"/>
                    </a:cubicBezTo>
                    <a:cubicBezTo>
                      <a:pt x="19" y="116"/>
                      <a:pt x="19" y="116"/>
                      <a:pt x="19" y="116"/>
                    </a:cubicBezTo>
                    <a:cubicBezTo>
                      <a:pt x="19" y="116"/>
                      <a:pt x="19" y="116"/>
                      <a:pt x="19" y="116"/>
                    </a:cubicBezTo>
                    <a:cubicBezTo>
                      <a:pt x="19" y="116"/>
                      <a:pt x="19" y="116"/>
                      <a:pt x="19" y="116"/>
                    </a:cubicBezTo>
                    <a:cubicBezTo>
                      <a:pt x="18" y="116"/>
                      <a:pt x="18" y="116"/>
                      <a:pt x="18" y="115"/>
                    </a:cubicBezTo>
                    <a:cubicBezTo>
                      <a:pt x="18" y="115"/>
                      <a:pt x="18" y="115"/>
                      <a:pt x="18" y="115"/>
                    </a:cubicBezTo>
                    <a:cubicBezTo>
                      <a:pt x="17" y="115"/>
                      <a:pt x="17" y="114"/>
                      <a:pt x="17" y="114"/>
                    </a:cubicBezTo>
                    <a:cubicBezTo>
                      <a:pt x="17" y="114"/>
                      <a:pt x="17" y="113"/>
                      <a:pt x="17" y="113"/>
                    </a:cubicBezTo>
                    <a:cubicBezTo>
                      <a:pt x="16" y="113"/>
                      <a:pt x="16" y="112"/>
                      <a:pt x="16" y="112"/>
                    </a:cubicBezTo>
                    <a:cubicBezTo>
                      <a:pt x="16" y="111"/>
                      <a:pt x="15" y="111"/>
                      <a:pt x="15" y="110"/>
                    </a:cubicBezTo>
                    <a:cubicBezTo>
                      <a:pt x="14" y="110"/>
                      <a:pt x="14" y="110"/>
                      <a:pt x="14" y="110"/>
                    </a:cubicBezTo>
                    <a:cubicBezTo>
                      <a:pt x="13" y="109"/>
                      <a:pt x="13" y="108"/>
                      <a:pt x="13" y="108"/>
                    </a:cubicBezTo>
                    <a:cubicBezTo>
                      <a:pt x="13" y="108"/>
                      <a:pt x="13" y="108"/>
                      <a:pt x="13" y="108"/>
                    </a:cubicBezTo>
                    <a:cubicBezTo>
                      <a:pt x="13" y="104"/>
                      <a:pt x="13" y="104"/>
                      <a:pt x="13" y="104"/>
                    </a:cubicBezTo>
                    <a:cubicBezTo>
                      <a:pt x="14" y="105"/>
                      <a:pt x="14" y="105"/>
                      <a:pt x="14" y="105"/>
                    </a:cubicBezTo>
                    <a:cubicBezTo>
                      <a:pt x="14" y="105"/>
                      <a:pt x="14" y="105"/>
                      <a:pt x="14" y="105"/>
                    </a:cubicBezTo>
                    <a:cubicBezTo>
                      <a:pt x="14" y="105"/>
                      <a:pt x="14" y="105"/>
                      <a:pt x="14" y="105"/>
                    </a:cubicBezTo>
                    <a:cubicBezTo>
                      <a:pt x="14" y="105"/>
                      <a:pt x="14" y="104"/>
                      <a:pt x="14" y="104"/>
                    </a:cubicBezTo>
                    <a:cubicBezTo>
                      <a:pt x="14" y="104"/>
                      <a:pt x="14" y="104"/>
                      <a:pt x="14" y="104"/>
                    </a:cubicBezTo>
                    <a:cubicBezTo>
                      <a:pt x="14" y="103"/>
                      <a:pt x="14" y="103"/>
                      <a:pt x="15" y="103"/>
                    </a:cubicBezTo>
                    <a:cubicBezTo>
                      <a:pt x="15" y="103"/>
                      <a:pt x="15" y="103"/>
                      <a:pt x="15" y="103"/>
                    </a:cubicBezTo>
                    <a:cubicBezTo>
                      <a:pt x="15" y="103"/>
                      <a:pt x="15" y="103"/>
                      <a:pt x="15" y="102"/>
                    </a:cubicBezTo>
                    <a:cubicBezTo>
                      <a:pt x="15" y="102"/>
                      <a:pt x="15" y="102"/>
                      <a:pt x="15" y="102"/>
                    </a:cubicBezTo>
                    <a:cubicBezTo>
                      <a:pt x="14" y="102"/>
                      <a:pt x="14" y="101"/>
                      <a:pt x="14" y="100"/>
                    </a:cubicBezTo>
                    <a:cubicBezTo>
                      <a:pt x="14" y="100"/>
                      <a:pt x="14" y="100"/>
                      <a:pt x="14" y="100"/>
                    </a:cubicBezTo>
                    <a:cubicBezTo>
                      <a:pt x="14" y="98"/>
                      <a:pt x="14" y="98"/>
                      <a:pt x="14" y="98"/>
                    </a:cubicBezTo>
                    <a:cubicBezTo>
                      <a:pt x="15" y="98"/>
                      <a:pt x="15" y="98"/>
                      <a:pt x="15" y="98"/>
                    </a:cubicBezTo>
                    <a:cubicBezTo>
                      <a:pt x="15" y="98"/>
                      <a:pt x="15" y="98"/>
                      <a:pt x="15" y="98"/>
                    </a:cubicBezTo>
                    <a:cubicBezTo>
                      <a:pt x="15" y="98"/>
                      <a:pt x="15" y="98"/>
                      <a:pt x="15" y="98"/>
                    </a:cubicBezTo>
                    <a:cubicBezTo>
                      <a:pt x="15" y="98"/>
                      <a:pt x="15" y="97"/>
                      <a:pt x="15" y="97"/>
                    </a:cubicBezTo>
                    <a:cubicBezTo>
                      <a:pt x="15" y="97"/>
                      <a:pt x="16" y="97"/>
                      <a:pt x="16" y="97"/>
                    </a:cubicBezTo>
                    <a:cubicBezTo>
                      <a:pt x="16" y="96"/>
                      <a:pt x="16" y="96"/>
                      <a:pt x="16" y="96"/>
                    </a:cubicBezTo>
                    <a:cubicBezTo>
                      <a:pt x="16" y="95"/>
                      <a:pt x="16" y="95"/>
                      <a:pt x="16" y="95"/>
                    </a:cubicBezTo>
                    <a:cubicBezTo>
                      <a:pt x="17" y="95"/>
                      <a:pt x="17" y="95"/>
                      <a:pt x="17" y="95"/>
                    </a:cubicBezTo>
                    <a:cubicBezTo>
                      <a:pt x="17" y="95"/>
                      <a:pt x="17" y="95"/>
                      <a:pt x="17" y="95"/>
                    </a:cubicBezTo>
                    <a:cubicBezTo>
                      <a:pt x="17" y="95"/>
                      <a:pt x="17" y="95"/>
                      <a:pt x="17" y="95"/>
                    </a:cubicBezTo>
                    <a:cubicBezTo>
                      <a:pt x="17" y="95"/>
                      <a:pt x="17" y="95"/>
                      <a:pt x="17" y="95"/>
                    </a:cubicBezTo>
                    <a:cubicBezTo>
                      <a:pt x="17" y="91"/>
                      <a:pt x="17" y="91"/>
                      <a:pt x="17" y="91"/>
                    </a:cubicBezTo>
                    <a:cubicBezTo>
                      <a:pt x="18" y="92"/>
                      <a:pt x="18" y="92"/>
                      <a:pt x="18" y="92"/>
                    </a:cubicBezTo>
                    <a:cubicBezTo>
                      <a:pt x="18" y="92"/>
                      <a:pt x="18" y="91"/>
                      <a:pt x="18" y="90"/>
                    </a:cubicBezTo>
                    <a:cubicBezTo>
                      <a:pt x="18" y="90"/>
                      <a:pt x="18" y="89"/>
                      <a:pt x="18" y="89"/>
                    </a:cubicBezTo>
                    <a:cubicBezTo>
                      <a:pt x="17" y="89"/>
                      <a:pt x="17" y="89"/>
                      <a:pt x="17" y="89"/>
                    </a:cubicBezTo>
                    <a:cubicBezTo>
                      <a:pt x="17" y="88"/>
                      <a:pt x="17" y="88"/>
                      <a:pt x="17" y="88"/>
                    </a:cubicBezTo>
                    <a:cubicBezTo>
                      <a:pt x="17" y="88"/>
                      <a:pt x="17" y="88"/>
                      <a:pt x="17" y="88"/>
                    </a:cubicBezTo>
                    <a:cubicBezTo>
                      <a:pt x="17" y="87"/>
                      <a:pt x="17" y="87"/>
                      <a:pt x="17" y="86"/>
                    </a:cubicBezTo>
                    <a:cubicBezTo>
                      <a:pt x="17" y="86"/>
                      <a:pt x="17" y="86"/>
                      <a:pt x="17" y="86"/>
                    </a:cubicBezTo>
                    <a:cubicBezTo>
                      <a:pt x="16" y="86"/>
                      <a:pt x="16" y="86"/>
                      <a:pt x="16" y="85"/>
                    </a:cubicBezTo>
                    <a:cubicBezTo>
                      <a:pt x="16" y="84"/>
                      <a:pt x="16" y="84"/>
                      <a:pt x="16" y="84"/>
                    </a:cubicBezTo>
                    <a:cubicBezTo>
                      <a:pt x="16" y="84"/>
                      <a:pt x="16" y="84"/>
                      <a:pt x="16" y="84"/>
                    </a:cubicBezTo>
                    <a:cubicBezTo>
                      <a:pt x="15" y="84"/>
                      <a:pt x="15" y="84"/>
                      <a:pt x="15" y="84"/>
                    </a:cubicBezTo>
                    <a:cubicBezTo>
                      <a:pt x="15" y="84"/>
                      <a:pt x="15" y="84"/>
                      <a:pt x="15"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2" y="84"/>
                      <a:pt x="12" y="84"/>
                    </a:cubicBezTo>
                    <a:cubicBezTo>
                      <a:pt x="12" y="84"/>
                      <a:pt x="11" y="83"/>
                      <a:pt x="11" y="83"/>
                    </a:cubicBezTo>
                    <a:cubicBezTo>
                      <a:pt x="11" y="82"/>
                      <a:pt x="11" y="82"/>
                      <a:pt x="11" y="82"/>
                    </a:cubicBezTo>
                    <a:cubicBezTo>
                      <a:pt x="11" y="82"/>
                      <a:pt x="11" y="82"/>
                      <a:pt x="11" y="82"/>
                    </a:cubicBezTo>
                    <a:cubicBezTo>
                      <a:pt x="11" y="82"/>
                      <a:pt x="11" y="82"/>
                      <a:pt x="11" y="82"/>
                    </a:cubicBezTo>
                    <a:cubicBezTo>
                      <a:pt x="11" y="81"/>
                      <a:pt x="11" y="81"/>
                      <a:pt x="11" y="81"/>
                    </a:cubicBezTo>
                    <a:cubicBezTo>
                      <a:pt x="11" y="80"/>
                      <a:pt x="11" y="80"/>
                      <a:pt x="11" y="79"/>
                    </a:cubicBezTo>
                    <a:cubicBezTo>
                      <a:pt x="11" y="79"/>
                      <a:pt x="11" y="79"/>
                      <a:pt x="11" y="79"/>
                    </a:cubicBezTo>
                    <a:cubicBezTo>
                      <a:pt x="11" y="79"/>
                      <a:pt x="11" y="79"/>
                      <a:pt x="11" y="79"/>
                    </a:cubicBezTo>
                    <a:cubicBezTo>
                      <a:pt x="10" y="78"/>
                      <a:pt x="10" y="78"/>
                      <a:pt x="10" y="78"/>
                    </a:cubicBezTo>
                    <a:cubicBezTo>
                      <a:pt x="10" y="78"/>
                      <a:pt x="10" y="78"/>
                      <a:pt x="10" y="78"/>
                    </a:cubicBezTo>
                    <a:cubicBezTo>
                      <a:pt x="10" y="78"/>
                      <a:pt x="10" y="78"/>
                      <a:pt x="10" y="78"/>
                    </a:cubicBezTo>
                    <a:cubicBezTo>
                      <a:pt x="10" y="77"/>
                      <a:pt x="10" y="77"/>
                      <a:pt x="10" y="76"/>
                    </a:cubicBezTo>
                    <a:cubicBezTo>
                      <a:pt x="10" y="76"/>
                      <a:pt x="10" y="76"/>
                      <a:pt x="10" y="76"/>
                    </a:cubicBezTo>
                    <a:cubicBezTo>
                      <a:pt x="9" y="76"/>
                      <a:pt x="9" y="76"/>
                      <a:pt x="9" y="76"/>
                    </a:cubicBezTo>
                    <a:cubicBezTo>
                      <a:pt x="8" y="76"/>
                      <a:pt x="8" y="76"/>
                      <a:pt x="8" y="76"/>
                    </a:cubicBezTo>
                    <a:cubicBezTo>
                      <a:pt x="9" y="75"/>
                      <a:pt x="9" y="75"/>
                      <a:pt x="9" y="75"/>
                    </a:cubicBezTo>
                    <a:cubicBezTo>
                      <a:pt x="9" y="75"/>
                      <a:pt x="9" y="75"/>
                      <a:pt x="9" y="75"/>
                    </a:cubicBezTo>
                    <a:cubicBezTo>
                      <a:pt x="9" y="75"/>
                      <a:pt x="9" y="75"/>
                      <a:pt x="9" y="75"/>
                    </a:cubicBezTo>
                    <a:cubicBezTo>
                      <a:pt x="9" y="75"/>
                      <a:pt x="8" y="75"/>
                      <a:pt x="8" y="75"/>
                    </a:cubicBezTo>
                    <a:cubicBezTo>
                      <a:pt x="8" y="75"/>
                      <a:pt x="8" y="75"/>
                      <a:pt x="8" y="75"/>
                    </a:cubicBezTo>
                    <a:cubicBezTo>
                      <a:pt x="8" y="74"/>
                      <a:pt x="8" y="74"/>
                      <a:pt x="8" y="74"/>
                    </a:cubicBezTo>
                    <a:cubicBezTo>
                      <a:pt x="8" y="74"/>
                      <a:pt x="8" y="74"/>
                      <a:pt x="8" y="74"/>
                    </a:cubicBezTo>
                    <a:cubicBezTo>
                      <a:pt x="8" y="74"/>
                      <a:pt x="8" y="74"/>
                      <a:pt x="8" y="74"/>
                    </a:cubicBezTo>
                    <a:cubicBezTo>
                      <a:pt x="8" y="74"/>
                      <a:pt x="8" y="74"/>
                      <a:pt x="7" y="74"/>
                    </a:cubicBezTo>
                    <a:cubicBezTo>
                      <a:pt x="7" y="74"/>
                      <a:pt x="7" y="74"/>
                      <a:pt x="7" y="74"/>
                    </a:cubicBezTo>
                    <a:cubicBezTo>
                      <a:pt x="7" y="74"/>
                      <a:pt x="6" y="74"/>
                      <a:pt x="6" y="74"/>
                    </a:cubicBezTo>
                    <a:cubicBezTo>
                      <a:pt x="6" y="74"/>
                      <a:pt x="6" y="74"/>
                      <a:pt x="6" y="74"/>
                    </a:cubicBezTo>
                    <a:cubicBezTo>
                      <a:pt x="6" y="74"/>
                      <a:pt x="6" y="74"/>
                      <a:pt x="6" y="74"/>
                    </a:cubicBezTo>
                    <a:cubicBezTo>
                      <a:pt x="6" y="73"/>
                      <a:pt x="5" y="73"/>
                      <a:pt x="5" y="72"/>
                    </a:cubicBezTo>
                    <a:cubicBezTo>
                      <a:pt x="5" y="72"/>
                      <a:pt x="5" y="72"/>
                      <a:pt x="5" y="72"/>
                    </a:cubicBezTo>
                    <a:cubicBezTo>
                      <a:pt x="4" y="72"/>
                      <a:pt x="4" y="72"/>
                      <a:pt x="4" y="71"/>
                    </a:cubicBezTo>
                    <a:cubicBezTo>
                      <a:pt x="4" y="71"/>
                      <a:pt x="4" y="71"/>
                      <a:pt x="4" y="71"/>
                    </a:cubicBezTo>
                    <a:cubicBezTo>
                      <a:pt x="4" y="71"/>
                      <a:pt x="4" y="71"/>
                      <a:pt x="4" y="71"/>
                    </a:cubicBezTo>
                    <a:cubicBezTo>
                      <a:pt x="4" y="71"/>
                      <a:pt x="4" y="71"/>
                      <a:pt x="4" y="71"/>
                    </a:cubicBezTo>
                    <a:cubicBezTo>
                      <a:pt x="4" y="71"/>
                      <a:pt x="3" y="71"/>
                      <a:pt x="3" y="71"/>
                    </a:cubicBezTo>
                    <a:cubicBezTo>
                      <a:pt x="3" y="70"/>
                      <a:pt x="2" y="70"/>
                      <a:pt x="2" y="70"/>
                    </a:cubicBezTo>
                    <a:cubicBezTo>
                      <a:pt x="2" y="70"/>
                      <a:pt x="2" y="70"/>
                      <a:pt x="2" y="70"/>
                    </a:cubicBezTo>
                    <a:cubicBezTo>
                      <a:pt x="1" y="70"/>
                      <a:pt x="1" y="70"/>
                      <a:pt x="1" y="70"/>
                    </a:cubicBezTo>
                    <a:cubicBezTo>
                      <a:pt x="1" y="70"/>
                      <a:pt x="1" y="70"/>
                      <a:pt x="1" y="70"/>
                    </a:cubicBezTo>
                    <a:cubicBezTo>
                      <a:pt x="0" y="70"/>
                      <a:pt x="0" y="69"/>
                      <a:pt x="0" y="69"/>
                    </a:cubicBezTo>
                    <a:cubicBezTo>
                      <a:pt x="0" y="56"/>
                      <a:pt x="0" y="56"/>
                      <a:pt x="0" y="56"/>
                    </a:cubicBezTo>
                    <a:cubicBezTo>
                      <a:pt x="1" y="56"/>
                      <a:pt x="1" y="56"/>
                      <a:pt x="1" y="56"/>
                    </a:cubicBezTo>
                    <a:cubicBezTo>
                      <a:pt x="1" y="56"/>
                      <a:pt x="1" y="56"/>
                      <a:pt x="1" y="56"/>
                    </a:cubicBezTo>
                    <a:cubicBezTo>
                      <a:pt x="1" y="56"/>
                      <a:pt x="1" y="56"/>
                      <a:pt x="1" y="55"/>
                    </a:cubicBezTo>
                    <a:cubicBezTo>
                      <a:pt x="1" y="55"/>
                      <a:pt x="1" y="55"/>
                      <a:pt x="1" y="55"/>
                    </a:cubicBezTo>
                    <a:cubicBezTo>
                      <a:pt x="1" y="54"/>
                      <a:pt x="1" y="54"/>
                      <a:pt x="1" y="54"/>
                    </a:cubicBezTo>
                    <a:cubicBezTo>
                      <a:pt x="2" y="54"/>
                      <a:pt x="2" y="54"/>
                      <a:pt x="2" y="54"/>
                    </a:cubicBezTo>
                    <a:cubicBezTo>
                      <a:pt x="2" y="54"/>
                      <a:pt x="2" y="54"/>
                      <a:pt x="2" y="54"/>
                    </a:cubicBezTo>
                    <a:cubicBezTo>
                      <a:pt x="2" y="54"/>
                      <a:pt x="2" y="54"/>
                      <a:pt x="2" y="54"/>
                    </a:cubicBezTo>
                    <a:cubicBezTo>
                      <a:pt x="2" y="54"/>
                      <a:pt x="2" y="54"/>
                      <a:pt x="2" y="54"/>
                    </a:cubicBezTo>
                    <a:cubicBezTo>
                      <a:pt x="2" y="52"/>
                      <a:pt x="2" y="52"/>
                      <a:pt x="2" y="52"/>
                    </a:cubicBezTo>
                    <a:cubicBezTo>
                      <a:pt x="2" y="52"/>
                      <a:pt x="3" y="52"/>
                      <a:pt x="3" y="52"/>
                    </a:cubicBezTo>
                    <a:cubicBezTo>
                      <a:pt x="3" y="52"/>
                      <a:pt x="3" y="52"/>
                      <a:pt x="3" y="52"/>
                    </a:cubicBezTo>
                    <a:cubicBezTo>
                      <a:pt x="3" y="51"/>
                      <a:pt x="3" y="51"/>
                      <a:pt x="3" y="51"/>
                    </a:cubicBezTo>
                    <a:cubicBezTo>
                      <a:pt x="3" y="51"/>
                      <a:pt x="3" y="51"/>
                      <a:pt x="2" y="51"/>
                    </a:cubicBezTo>
                    <a:cubicBezTo>
                      <a:pt x="2" y="51"/>
                      <a:pt x="2" y="51"/>
                      <a:pt x="2" y="51"/>
                    </a:cubicBezTo>
                    <a:cubicBezTo>
                      <a:pt x="2" y="51"/>
                      <a:pt x="2" y="51"/>
                      <a:pt x="2" y="51"/>
                    </a:cubicBezTo>
                    <a:cubicBezTo>
                      <a:pt x="1" y="51"/>
                      <a:pt x="1" y="51"/>
                      <a:pt x="1" y="51"/>
                    </a:cubicBezTo>
                    <a:cubicBezTo>
                      <a:pt x="1" y="50"/>
                      <a:pt x="1" y="50"/>
                      <a:pt x="1" y="50"/>
                    </a:cubicBezTo>
                    <a:cubicBezTo>
                      <a:pt x="4" y="46"/>
                      <a:pt x="6" y="41"/>
                      <a:pt x="9" y="37"/>
                    </a:cubicBezTo>
                    <a:cubicBezTo>
                      <a:pt x="17" y="28"/>
                      <a:pt x="26" y="19"/>
                      <a:pt x="36" y="11"/>
                    </a:cubicBezTo>
                    <a:cubicBezTo>
                      <a:pt x="42" y="7"/>
                      <a:pt x="47" y="4"/>
                      <a:pt x="53" y="1"/>
                    </a:cubicBezTo>
                    <a:cubicBezTo>
                      <a:pt x="54" y="0"/>
                      <a:pt x="54" y="0"/>
                      <a:pt x="55" y="0"/>
                    </a:cubicBezTo>
                    <a:cubicBezTo>
                      <a:pt x="56" y="0"/>
                      <a:pt x="56" y="0"/>
                      <a:pt x="56" y="0"/>
                    </a:cubicBezTo>
                    <a:cubicBezTo>
                      <a:pt x="57" y="0"/>
                      <a:pt x="58" y="0"/>
                      <a:pt x="58" y="2"/>
                    </a:cubicBezTo>
                    <a:cubicBezTo>
                      <a:pt x="58" y="2"/>
                      <a:pt x="58" y="3"/>
                      <a:pt x="58" y="4"/>
                    </a:cubicBezTo>
                    <a:cubicBezTo>
                      <a:pt x="57" y="4"/>
                      <a:pt x="57" y="4"/>
                      <a:pt x="57" y="4"/>
                    </a:cubicBezTo>
                    <a:cubicBezTo>
                      <a:pt x="57" y="5"/>
                      <a:pt x="57" y="5"/>
                      <a:pt x="57" y="5"/>
                    </a:cubicBezTo>
                    <a:cubicBezTo>
                      <a:pt x="56" y="4"/>
                      <a:pt x="56" y="4"/>
                      <a:pt x="56" y="4"/>
                    </a:cubicBezTo>
                    <a:cubicBezTo>
                      <a:pt x="56" y="4"/>
                      <a:pt x="56" y="4"/>
                      <a:pt x="56" y="4"/>
                    </a:cubicBezTo>
                    <a:cubicBezTo>
                      <a:pt x="56" y="4"/>
                      <a:pt x="56" y="5"/>
                      <a:pt x="56" y="5"/>
                    </a:cubicBezTo>
                    <a:cubicBezTo>
                      <a:pt x="56" y="5"/>
                      <a:pt x="56" y="5"/>
                      <a:pt x="56" y="5"/>
                    </a:cubicBezTo>
                    <a:cubicBezTo>
                      <a:pt x="56" y="5"/>
                      <a:pt x="56" y="5"/>
                      <a:pt x="55" y="5"/>
                    </a:cubicBezTo>
                    <a:cubicBezTo>
                      <a:pt x="54" y="5"/>
                      <a:pt x="54" y="5"/>
                      <a:pt x="54" y="5"/>
                    </a:cubicBezTo>
                    <a:cubicBezTo>
                      <a:pt x="54" y="5"/>
                      <a:pt x="54" y="5"/>
                      <a:pt x="54" y="5"/>
                    </a:cubicBezTo>
                    <a:cubicBezTo>
                      <a:pt x="54" y="5"/>
                      <a:pt x="54" y="5"/>
                      <a:pt x="54" y="6"/>
                    </a:cubicBezTo>
                    <a:cubicBezTo>
                      <a:pt x="53" y="6"/>
                      <a:pt x="53" y="6"/>
                      <a:pt x="53" y="6"/>
                    </a:cubicBezTo>
                    <a:cubicBezTo>
                      <a:pt x="53" y="6"/>
                      <a:pt x="52" y="6"/>
                      <a:pt x="52" y="6"/>
                    </a:cubicBezTo>
                    <a:cubicBezTo>
                      <a:pt x="52" y="6"/>
                      <a:pt x="52" y="6"/>
                      <a:pt x="52" y="6"/>
                    </a:cubicBezTo>
                    <a:cubicBezTo>
                      <a:pt x="50" y="6"/>
                      <a:pt x="50" y="6"/>
                      <a:pt x="50" y="6"/>
                    </a:cubicBezTo>
                    <a:cubicBezTo>
                      <a:pt x="50" y="6"/>
                      <a:pt x="50" y="6"/>
                      <a:pt x="50" y="6"/>
                    </a:cubicBezTo>
                    <a:cubicBezTo>
                      <a:pt x="50" y="6"/>
                      <a:pt x="50" y="6"/>
                      <a:pt x="50" y="6"/>
                    </a:cubicBezTo>
                    <a:cubicBezTo>
                      <a:pt x="50" y="6"/>
                      <a:pt x="50" y="6"/>
                      <a:pt x="50" y="6"/>
                    </a:cubicBezTo>
                    <a:cubicBezTo>
                      <a:pt x="50" y="6"/>
                      <a:pt x="50" y="6"/>
                      <a:pt x="50" y="7"/>
                    </a:cubicBezTo>
                    <a:cubicBezTo>
                      <a:pt x="50" y="7"/>
                      <a:pt x="50" y="7"/>
                      <a:pt x="50" y="7"/>
                    </a:cubicBezTo>
                    <a:cubicBezTo>
                      <a:pt x="49" y="7"/>
                      <a:pt x="49" y="7"/>
                      <a:pt x="49" y="7"/>
                    </a:cubicBezTo>
                    <a:cubicBezTo>
                      <a:pt x="49" y="7"/>
                      <a:pt x="49" y="7"/>
                      <a:pt x="49" y="7"/>
                    </a:cubicBezTo>
                    <a:cubicBezTo>
                      <a:pt x="49" y="7"/>
                      <a:pt x="49" y="8"/>
                      <a:pt x="49" y="8"/>
                    </a:cubicBezTo>
                    <a:cubicBezTo>
                      <a:pt x="49" y="9"/>
                      <a:pt x="49" y="9"/>
                      <a:pt x="49" y="9"/>
                    </a:cubicBezTo>
                    <a:cubicBezTo>
                      <a:pt x="49" y="9"/>
                      <a:pt x="49" y="9"/>
                      <a:pt x="49" y="9"/>
                    </a:cubicBezTo>
                    <a:cubicBezTo>
                      <a:pt x="49" y="9"/>
                      <a:pt x="49" y="10"/>
                      <a:pt x="49" y="10"/>
                    </a:cubicBezTo>
                    <a:cubicBezTo>
                      <a:pt x="48" y="10"/>
                      <a:pt x="48" y="10"/>
                      <a:pt x="48" y="10"/>
                    </a:cubicBezTo>
                    <a:cubicBezTo>
                      <a:pt x="48" y="10"/>
                      <a:pt x="48" y="10"/>
                      <a:pt x="48" y="10"/>
                    </a:cubicBezTo>
                    <a:cubicBezTo>
                      <a:pt x="48" y="11"/>
                      <a:pt x="48" y="11"/>
                      <a:pt x="48" y="11"/>
                    </a:cubicBezTo>
                    <a:cubicBezTo>
                      <a:pt x="47" y="11"/>
                      <a:pt x="47" y="11"/>
                      <a:pt x="47" y="11"/>
                    </a:cubicBezTo>
                    <a:cubicBezTo>
                      <a:pt x="47" y="11"/>
                      <a:pt x="47" y="11"/>
                      <a:pt x="47" y="11"/>
                    </a:cubicBezTo>
                    <a:cubicBezTo>
                      <a:pt x="47" y="11"/>
                      <a:pt x="47" y="12"/>
                      <a:pt x="47" y="12"/>
                    </a:cubicBezTo>
                    <a:cubicBezTo>
                      <a:pt x="47" y="12"/>
                      <a:pt x="47" y="12"/>
                      <a:pt x="47" y="12"/>
                    </a:cubicBezTo>
                    <a:cubicBezTo>
                      <a:pt x="47" y="12"/>
                      <a:pt x="47" y="12"/>
                      <a:pt x="47" y="13"/>
                    </a:cubicBezTo>
                    <a:cubicBezTo>
                      <a:pt x="47" y="13"/>
                      <a:pt x="48" y="14"/>
                      <a:pt x="48" y="14"/>
                    </a:cubicBezTo>
                    <a:cubicBezTo>
                      <a:pt x="47" y="15"/>
                      <a:pt x="47" y="15"/>
                      <a:pt x="47" y="15"/>
                    </a:cubicBezTo>
                    <a:cubicBezTo>
                      <a:pt x="47" y="15"/>
                      <a:pt x="47" y="15"/>
                      <a:pt x="47" y="15"/>
                    </a:cubicBezTo>
                    <a:cubicBezTo>
                      <a:pt x="47" y="15"/>
                      <a:pt x="47" y="15"/>
                      <a:pt x="47" y="15"/>
                    </a:cubicBezTo>
                    <a:cubicBezTo>
                      <a:pt x="47" y="15"/>
                      <a:pt x="47" y="15"/>
                      <a:pt x="47" y="15"/>
                    </a:cubicBezTo>
                    <a:cubicBezTo>
                      <a:pt x="47" y="15"/>
                      <a:pt x="48" y="15"/>
                      <a:pt x="48" y="15"/>
                    </a:cubicBezTo>
                    <a:cubicBezTo>
                      <a:pt x="48" y="15"/>
                      <a:pt x="48" y="15"/>
                      <a:pt x="48" y="15"/>
                    </a:cubicBezTo>
                    <a:cubicBezTo>
                      <a:pt x="48" y="15"/>
                      <a:pt x="48" y="14"/>
                      <a:pt x="48" y="14"/>
                    </a:cubicBezTo>
                    <a:cubicBezTo>
                      <a:pt x="49" y="14"/>
                      <a:pt x="49" y="14"/>
                      <a:pt x="49" y="14"/>
                    </a:cubicBezTo>
                    <a:cubicBezTo>
                      <a:pt x="49" y="13"/>
                      <a:pt x="50" y="13"/>
                      <a:pt x="50" y="13"/>
                    </a:cubicBezTo>
                    <a:cubicBezTo>
                      <a:pt x="50" y="13"/>
                      <a:pt x="51" y="13"/>
                      <a:pt x="51" y="13"/>
                    </a:cubicBezTo>
                    <a:cubicBezTo>
                      <a:pt x="51" y="13"/>
                      <a:pt x="51" y="13"/>
                      <a:pt x="51" y="13"/>
                    </a:cubicBezTo>
                    <a:cubicBezTo>
                      <a:pt x="52" y="13"/>
                      <a:pt x="52" y="13"/>
                      <a:pt x="52" y="12"/>
                    </a:cubicBezTo>
                    <a:cubicBezTo>
                      <a:pt x="52" y="12"/>
                      <a:pt x="52" y="12"/>
                      <a:pt x="52" y="12"/>
                    </a:cubicBezTo>
                    <a:cubicBezTo>
                      <a:pt x="52" y="12"/>
                      <a:pt x="52" y="12"/>
                      <a:pt x="52" y="12"/>
                    </a:cubicBezTo>
                    <a:cubicBezTo>
                      <a:pt x="52" y="11"/>
                      <a:pt x="52" y="11"/>
                      <a:pt x="53" y="11"/>
                    </a:cubicBezTo>
                    <a:cubicBezTo>
                      <a:pt x="53" y="11"/>
                      <a:pt x="53" y="11"/>
                      <a:pt x="53" y="11"/>
                    </a:cubicBezTo>
                    <a:cubicBezTo>
                      <a:pt x="53" y="10"/>
                      <a:pt x="53" y="9"/>
                      <a:pt x="53" y="9"/>
                    </a:cubicBezTo>
                    <a:cubicBezTo>
                      <a:pt x="53" y="9"/>
                      <a:pt x="53" y="9"/>
                      <a:pt x="53" y="9"/>
                    </a:cubicBezTo>
                    <a:cubicBezTo>
                      <a:pt x="53" y="8"/>
                      <a:pt x="53" y="8"/>
                      <a:pt x="53" y="8"/>
                    </a:cubicBezTo>
                    <a:cubicBezTo>
                      <a:pt x="55" y="8"/>
                      <a:pt x="55" y="8"/>
                      <a:pt x="55" y="8"/>
                    </a:cubicBezTo>
                    <a:cubicBezTo>
                      <a:pt x="56" y="8"/>
                      <a:pt x="56" y="8"/>
                      <a:pt x="56" y="8"/>
                    </a:cubicBezTo>
                    <a:cubicBezTo>
                      <a:pt x="56" y="8"/>
                      <a:pt x="56" y="8"/>
                      <a:pt x="56" y="8"/>
                    </a:cubicBezTo>
                    <a:cubicBezTo>
                      <a:pt x="56" y="8"/>
                      <a:pt x="57" y="8"/>
                      <a:pt x="57" y="8"/>
                    </a:cubicBezTo>
                    <a:cubicBezTo>
                      <a:pt x="57" y="8"/>
                      <a:pt x="58" y="7"/>
                      <a:pt x="58" y="7"/>
                    </a:cubicBezTo>
                    <a:cubicBezTo>
                      <a:pt x="58" y="6"/>
                      <a:pt x="58" y="6"/>
                      <a:pt x="59" y="6"/>
                    </a:cubicBezTo>
                    <a:cubicBezTo>
                      <a:pt x="63" y="6"/>
                      <a:pt x="63" y="6"/>
                      <a:pt x="63" y="6"/>
                    </a:cubicBezTo>
                    <a:cubicBezTo>
                      <a:pt x="63" y="6"/>
                      <a:pt x="63" y="6"/>
                      <a:pt x="63" y="6"/>
                    </a:cubicBezTo>
                    <a:cubicBezTo>
                      <a:pt x="63" y="6"/>
                      <a:pt x="63" y="6"/>
                      <a:pt x="63" y="6"/>
                    </a:cubicBezTo>
                    <a:cubicBezTo>
                      <a:pt x="63" y="6"/>
                      <a:pt x="64" y="6"/>
                      <a:pt x="64" y="7"/>
                    </a:cubicBezTo>
                    <a:cubicBezTo>
                      <a:pt x="64" y="8"/>
                      <a:pt x="64" y="8"/>
                      <a:pt x="64" y="8"/>
                    </a:cubicBezTo>
                    <a:cubicBezTo>
                      <a:pt x="63" y="8"/>
                      <a:pt x="63" y="8"/>
                      <a:pt x="63" y="8"/>
                    </a:cubicBezTo>
                    <a:cubicBezTo>
                      <a:pt x="63" y="8"/>
                      <a:pt x="63" y="8"/>
                      <a:pt x="63" y="8"/>
                    </a:cubicBezTo>
                    <a:cubicBezTo>
                      <a:pt x="63" y="8"/>
                      <a:pt x="63" y="8"/>
                      <a:pt x="63" y="8"/>
                    </a:cubicBezTo>
                    <a:cubicBezTo>
                      <a:pt x="63" y="8"/>
                      <a:pt x="63" y="8"/>
                      <a:pt x="63" y="9"/>
                    </a:cubicBezTo>
                    <a:cubicBezTo>
                      <a:pt x="63" y="9"/>
                      <a:pt x="63" y="9"/>
                      <a:pt x="63" y="9"/>
                    </a:cubicBezTo>
                    <a:cubicBezTo>
                      <a:pt x="63" y="9"/>
                      <a:pt x="63" y="9"/>
                      <a:pt x="64" y="9"/>
                    </a:cubicBezTo>
                    <a:cubicBezTo>
                      <a:pt x="64" y="9"/>
                      <a:pt x="64" y="9"/>
                      <a:pt x="64" y="9"/>
                    </a:cubicBezTo>
                    <a:cubicBezTo>
                      <a:pt x="64" y="9"/>
                      <a:pt x="64" y="9"/>
                      <a:pt x="64" y="9"/>
                    </a:cubicBezTo>
                    <a:cubicBezTo>
                      <a:pt x="65" y="9"/>
                      <a:pt x="65" y="9"/>
                      <a:pt x="65" y="8"/>
                    </a:cubicBezTo>
                    <a:cubicBezTo>
                      <a:pt x="65" y="8"/>
                      <a:pt x="65" y="8"/>
                      <a:pt x="66" y="8"/>
                    </a:cubicBezTo>
                    <a:cubicBezTo>
                      <a:pt x="67" y="8"/>
                      <a:pt x="67" y="8"/>
                      <a:pt x="67" y="8"/>
                    </a:cubicBezTo>
                    <a:cubicBezTo>
                      <a:pt x="67" y="11"/>
                      <a:pt x="67" y="11"/>
                      <a:pt x="67" y="11"/>
                    </a:cubicBezTo>
                    <a:cubicBezTo>
                      <a:pt x="67" y="11"/>
                      <a:pt x="67" y="12"/>
                      <a:pt x="67" y="12"/>
                    </a:cubicBezTo>
                    <a:cubicBezTo>
                      <a:pt x="67" y="12"/>
                      <a:pt x="67" y="12"/>
                      <a:pt x="67" y="12"/>
                    </a:cubicBezTo>
                    <a:cubicBezTo>
                      <a:pt x="67" y="13"/>
                      <a:pt x="67" y="13"/>
                      <a:pt x="68" y="14"/>
                    </a:cubicBezTo>
                    <a:cubicBezTo>
                      <a:pt x="68" y="14"/>
                      <a:pt x="68" y="15"/>
                      <a:pt x="68" y="15"/>
                    </a:cubicBezTo>
                    <a:cubicBezTo>
                      <a:pt x="67" y="15"/>
                      <a:pt x="67" y="16"/>
                      <a:pt x="66" y="16"/>
                    </a:cubicBezTo>
                    <a:cubicBezTo>
                      <a:pt x="66" y="16"/>
                      <a:pt x="66" y="16"/>
                      <a:pt x="66" y="16"/>
                    </a:cubicBezTo>
                    <a:cubicBezTo>
                      <a:pt x="66" y="16"/>
                      <a:pt x="66" y="16"/>
                      <a:pt x="66" y="16"/>
                    </a:cubicBezTo>
                    <a:cubicBezTo>
                      <a:pt x="66" y="16"/>
                      <a:pt x="66" y="16"/>
                      <a:pt x="66" y="16"/>
                    </a:cubicBezTo>
                    <a:cubicBezTo>
                      <a:pt x="65" y="16"/>
                      <a:pt x="65" y="16"/>
                      <a:pt x="65" y="16"/>
                    </a:cubicBezTo>
                    <a:cubicBezTo>
                      <a:pt x="65" y="16"/>
                      <a:pt x="64" y="16"/>
                      <a:pt x="64" y="16"/>
                    </a:cubicBezTo>
                    <a:cubicBezTo>
                      <a:pt x="64" y="16"/>
                      <a:pt x="63" y="16"/>
                      <a:pt x="63" y="16"/>
                    </a:cubicBezTo>
                    <a:cubicBezTo>
                      <a:pt x="63" y="16"/>
                      <a:pt x="63" y="16"/>
                      <a:pt x="63" y="16"/>
                    </a:cubicBezTo>
                    <a:cubicBezTo>
                      <a:pt x="63" y="16"/>
                      <a:pt x="63" y="16"/>
                      <a:pt x="63" y="16"/>
                    </a:cubicBezTo>
                    <a:cubicBezTo>
                      <a:pt x="63" y="16"/>
                      <a:pt x="62" y="17"/>
                      <a:pt x="62" y="17"/>
                    </a:cubicBezTo>
                    <a:cubicBezTo>
                      <a:pt x="62" y="17"/>
                      <a:pt x="62" y="17"/>
                      <a:pt x="62" y="17"/>
                    </a:cubicBezTo>
                    <a:cubicBezTo>
                      <a:pt x="62" y="17"/>
                      <a:pt x="62" y="17"/>
                      <a:pt x="62" y="17"/>
                    </a:cubicBezTo>
                    <a:cubicBezTo>
                      <a:pt x="62" y="18"/>
                      <a:pt x="62" y="18"/>
                      <a:pt x="62" y="18"/>
                    </a:cubicBezTo>
                    <a:cubicBezTo>
                      <a:pt x="61" y="17"/>
                      <a:pt x="61" y="17"/>
                      <a:pt x="61" y="17"/>
                    </a:cubicBezTo>
                    <a:cubicBezTo>
                      <a:pt x="61" y="17"/>
                      <a:pt x="61" y="17"/>
                      <a:pt x="61" y="17"/>
                    </a:cubicBezTo>
                    <a:cubicBezTo>
                      <a:pt x="61" y="18"/>
                      <a:pt x="61" y="18"/>
                      <a:pt x="61" y="18"/>
                    </a:cubicBezTo>
                    <a:cubicBezTo>
                      <a:pt x="61" y="18"/>
                      <a:pt x="61" y="18"/>
                      <a:pt x="61" y="18"/>
                    </a:cubicBezTo>
                    <a:cubicBezTo>
                      <a:pt x="54" y="18"/>
                      <a:pt x="54" y="18"/>
                      <a:pt x="54" y="18"/>
                    </a:cubicBezTo>
                    <a:cubicBezTo>
                      <a:pt x="54" y="18"/>
                      <a:pt x="54" y="18"/>
                      <a:pt x="53" y="18"/>
                    </a:cubicBezTo>
                    <a:cubicBezTo>
                      <a:pt x="53" y="18"/>
                      <a:pt x="53" y="18"/>
                      <a:pt x="53" y="18"/>
                    </a:cubicBezTo>
                    <a:cubicBezTo>
                      <a:pt x="53" y="18"/>
                      <a:pt x="53" y="18"/>
                      <a:pt x="53" y="18"/>
                    </a:cubicBezTo>
                    <a:cubicBezTo>
                      <a:pt x="53" y="18"/>
                      <a:pt x="53" y="19"/>
                      <a:pt x="53" y="19"/>
                    </a:cubicBezTo>
                    <a:cubicBezTo>
                      <a:pt x="52" y="19"/>
                      <a:pt x="52" y="19"/>
                      <a:pt x="52" y="19"/>
                    </a:cubicBezTo>
                    <a:cubicBezTo>
                      <a:pt x="52" y="19"/>
                      <a:pt x="52" y="19"/>
                      <a:pt x="52" y="19"/>
                    </a:cubicBezTo>
                    <a:cubicBezTo>
                      <a:pt x="51" y="19"/>
                      <a:pt x="51" y="19"/>
                      <a:pt x="51" y="19"/>
                    </a:cubicBezTo>
                    <a:cubicBezTo>
                      <a:pt x="51" y="19"/>
                      <a:pt x="51" y="19"/>
                      <a:pt x="51" y="19"/>
                    </a:cubicBezTo>
                    <a:cubicBezTo>
                      <a:pt x="51" y="19"/>
                      <a:pt x="51" y="20"/>
                      <a:pt x="51" y="20"/>
                    </a:cubicBezTo>
                    <a:cubicBezTo>
                      <a:pt x="50" y="20"/>
                      <a:pt x="50" y="20"/>
                      <a:pt x="50" y="20"/>
                    </a:cubicBezTo>
                    <a:cubicBezTo>
                      <a:pt x="50" y="20"/>
                      <a:pt x="50" y="20"/>
                      <a:pt x="50" y="20"/>
                    </a:cubicBezTo>
                    <a:cubicBezTo>
                      <a:pt x="50" y="20"/>
                      <a:pt x="50" y="20"/>
                      <a:pt x="50" y="20"/>
                    </a:cubicBezTo>
                    <a:cubicBezTo>
                      <a:pt x="50" y="21"/>
                      <a:pt x="50" y="21"/>
                      <a:pt x="50" y="21"/>
                    </a:cubicBezTo>
                    <a:cubicBezTo>
                      <a:pt x="50" y="21"/>
                      <a:pt x="51" y="21"/>
                      <a:pt x="51" y="21"/>
                    </a:cubicBezTo>
                    <a:cubicBezTo>
                      <a:pt x="51" y="21"/>
                      <a:pt x="51" y="21"/>
                      <a:pt x="51" y="21"/>
                    </a:cubicBezTo>
                    <a:cubicBezTo>
                      <a:pt x="51" y="21"/>
                      <a:pt x="51" y="21"/>
                      <a:pt x="51" y="21"/>
                    </a:cubicBezTo>
                    <a:cubicBezTo>
                      <a:pt x="51" y="20"/>
                      <a:pt x="52" y="20"/>
                      <a:pt x="52" y="20"/>
                    </a:cubicBezTo>
                    <a:cubicBezTo>
                      <a:pt x="54" y="20"/>
                      <a:pt x="54" y="20"/>
                      <a:pt x="54" y="20"/>
                    </a:cubicBezTo>
                    <a:cubicBezTo>
                      <a:pt x="54" y="21"/>
                      <a:pt x="54" y="21"/>
                      <a:pt x="54" y="21"/>
                    </a:cubicBezTo>
                    <a:cubicBezTo>
                      <a:pt x="54" y="21"/>
                      <a:pt x="54" y="22"/>
                      <a:pt x="54" y="22"/>
                    </a:cubicBezTo>
                    <a:cubicBezTo>
                      <a:pt x="54" y="22"/>
                      <a:pt x="54" y="22"/>
                      <a:pt x="54" y="22"/>
                    </a:cubicBezTo>
                    <a:cubicBezTo>
                      <a:pt x="53" y="23"/>
                      <a:pt x="53" y="23"/>
                      <a:pt x="53" y="23"/>
                    </a:cubicBezTo>
                    <a:cubicBezTo>
                      <a:pt x="52" y="23"/>
                      <a:pt x="52" y="23"/>
                      <a:pt x="52" y="23"/>
                    </a:cubicBezTo>
                    <a:cubicBezTo>
                      <a:pt x="51" y="23"/>
                      <a:pt x="51" y="23"/>
                      <a:pt x="51" y="23"/>
                    </a:cubicBezTo>
                    <a:cubicBezTo>
                      <a:pt x="51" y="23"/>
                      <a:pt x="51" y="23"/>
                      <a:pt x="51" y="23"/>
                    </a:cubicBezTo>
                    <a:cubicBezTo>
                      <a:pt x="51" y="23"/>
                      <a:pt x="51" y="23"/>
                      <a:pt x="51" y="23"/>
                    </a:cubicBezTo>
                    <a:cubicBezTo>
                      <a:pt x="51" y="23"/>
                      <a:pt x="51" y="23"/>
                      <a:pt x="51" y="23"/>
                    </a:cubicBezTo>
                    <a:cubicBezTo>
                      <a:pt x="51" y="23"/>
                      <a:pt x="51" y="23"/>
                      <a:pt x="51" y="23"/>
                    </a:cubicBezTo>
                    <a:cubicBezTo>
                      <a:pt x="51" y="24"/>
                      <a:pt x="51" y="24"/>
                      <a:pt x="50" y="24"/>
                    </a:cubicBezTo>
                    <a:cubicBezTo>
                      <a:pt x="50" y="24"/>
                      <a:pt x="49" y="24"/>
                      <a:pt x="49" y="24"/>
                    </a:cubicBezTo>
                    <a:cubicBezTo>
                      <a:pt x="49" y="24"/>
                      <a:pt x="49" y="24"/>
                      <a:pt x="49" y="24"/>
                    </a:cubicBezTo>
                    <a:cubicBezTo>
                      <a:pt x="49" y="24"/>
                      <a:pt x="49" y="24"/>
                      <a:pt x="49" y="24"/>
                    </a:cubicBezTo>
                    <a:cubicBezTo>
                      <a:pt x="49" y="24"/>
                      <a:pt x="49" y="25"/>
                      <a:pt x="49" y="25"/>
                    </a:cubicBezTo>
                    <a:cubicBezTo>
                      <a:pt x="48" y="25"/>
                      <a:pt x="48" y="25"/>
                      <a:pt x="48" y="25"/>
                    </a:cubicBezTo>
                    <a:cubicBezTo>
                      <a:pt x="48" y="25"/>
                      <a:pt x="48" y="25"/>
                      <a:pt x="48" y="25"/>
                    </a:cubicBezTo>
                    <a:cubicBezTo>
                      <a:pt x="48" y="25"/>
                      <a:pt x="47" y="25"/>
                      <a:pt x="47" y="25"/>
                    </a:cubicBezTo>
                    <a:cubicBezTo>
                      <a:pt x="47" y="25"/>
                      <a:pt x="47" y="25"/>
                      <a:pt x="47" y="25"/>
                    </a:cubicBezTo>
                    <a:cubicBezTo>
                      <a:pt x="47" y="25"/>
                      <a:pt x="47" y="26"/>
                      <a:pt x="47" y="26"/>
                    </a:cubicBezTo>
                    <a:cubicBezTo>
                      <a:pt x="46" y="26"/>
                      <a:pt x="46" y="26"/>
                      <a:pt x="46" y="26"/>
                    </a:cubicBezTo>
                    <a:cubicBezTo>
                      <a:pt x="46" y="26"/>
                      <a:pt x="46" y="26"/>
                      <a:pt x="46" y="26"/>
                    </a:cubicBezTo>
                    <a:cubicBezTo>
                      <a:pt x="46" y="26"/>
                      <a:pt x="46" y="26"/>
                      <a:pt x="46" y="26"/>
                    </a:cubicBezTo>
                    <a:cubicBezTo>
                      <a:pt x="46" y="26"/>
                      <a:pt x="46" y="26"/>
                      <a:pt x="46" y="26"/>
                    </a:cubicBezTo>
                    <a:cubicBezTo>
                      <a:pt x="46" y="27"/>
                      <a:pt x="46" y="27"/>
                      <a:pt x="46" y="27"/>
                    </a:cubicBezTo>
                    <a:cubicBezTo>
                      <a:pt x="45" y="27"/>
                      <a:pt x="45" y="27"/>
                      <a:pt x="45" y="27"/>
                    </a:cubicBezTo>
                    <a:cubicBezTo>
                      <a:pt x="45" y="27"/>
                      <a:pt x="45" y="27"/>
                      <a:pt x="45" y="27"/>
                    </a:cubicBezTo>
                    <a:cubicBezTo>
                      <a:pt x="45" y="27"/>
                      <a:pt x="45" y="27"/>
                      <a:pt x="45" y="28"/>
                    </a:cubicBezTo>
                    <a:cubicBezTo>
                      <a:pt x="45" y="28"/>
                      <a:pt x="45" y="29"/>
                      <a:pt x="45" y="29"/>
                    </a:cubicBezTo>
                    <a:cubicBezTo>
                      <a:pt x="45" y="29"/>
                      <a:pt x="45" y="29"/>
                      <a:pt x="45" y="30"/>
                    </a:cubicBezTo>
                    <a:cubicBezTo>
                      <a:pt x="44" y="30"/>
                      <a:pt x="44" y="30"/>
                      <a:pt x="44" y="30"/>
                    </a:cubicBezTo>
                    <a:cubicBezTo>
                      <a:pt x="44" y="30"/>
                      <a:pt x="44" y="30"/>
                      <a:pt x="44" y="30"/>
                    </a:cubicBezTo>
                    <a:cubicBezTo>
                      <a:pt x="44" y="30"/>
                      <a:pt x="44" y="30"/>
                      <a:pt x="43" y="30"/>
                    </a:cubicBezTo>
                    <a:cubicBezTo>
                      <a:pt x="42" y="30"/>
                      <a:pt x="42" y="30"/>
                      <a:pt x="42" y="30"/>
                    </a:cubicBezTo>
                    <a:cubicBezTo>
                      <a:pt x="42" y="30"/>
                      <a:pt x="42" y="30"/>
                      <a:pt x="42" y="30"/>
                    </a:cubicBezTo>
                    <a:cubicBezTo>
                      <a:pt x="42" y="30"/>
                      <a:pt x="42" y="30"/>
                      <a:pt x="41" y="30"/>
                    </a:cubicBezTo>
                    <a:cubicBezTo>
                      <a:pt x="41" y="30"/>
                      <a:pt x="41" y="30"/>
                      <a:pt x="41" y="30"/>
                    </a:cubicBezTo>
                    <a:cubicBezTo>
                      <a:pt x="41" y="31"/>
                      <a:pt x="41" y="31"/>
                      <a:pt x="41" y="31"/>
                    </a:cubicBezTo>
                    <a:cubicBezTo>
                      <a:pt x="41" y="31"/>
                      <a:pt x="41" y="31"/>
                      <a:pt x="40" y="31"/>
                    </a:cubicBezTo>
                    <a:cubicBezTo>
                      <a:pt x="40" y="31"/>
                      <a:pt x="40" y="31"/>
                      <a:pt x="40" y="31"/>
                    </a:cubicBezTo>
                    <a:cubicBezTo>
                      <a:pt x="40" y="31"/>
                      <a:pt x="40" y="31"/>
                      <a:pt x="40" y="31"/>
                    </a:cubicBezTo>
                    <a:cubicBezTo>
                      <a:pt x="39" y="32"/>
                      <a:pt x="38" y="33"/>
                      <a:pt x="37" y="34"/>
                    </a:cubicBezTo>
                    <a:cubicBezTo>
                      <a:pt x="37" y="34"/>
                      <a:pt x="37" y="34"/>
                      <a:pt x="37" y="35"/>
                    </a:cubicBezTo>
                    <a:cubicBezTo>
                      <a:pt x="37" y="36"/>
                      <a:pt x="37" y="36"/>
                      <a:pt x="37" y="36"/>
                    </a:cubicBezTo>
                    <a:cubicBezTo>
                      <a:pt x="37" y="36"/>
                      <a:pt x="37" y="36"/>
                      <a:pt x="37" y="36"/>
                    </a:cubicBezTo>
                    <a:cubicBezTo>
                      <a:pt x="37" y="37"/>
                      <a:pt x="36" y="37"/>
                      <a:pt x="36" y="37"/>
                    </a:cubicBezTo>
                    <a:cubicBezTo>
                      <a:pt x="36" y="37"/>
                      <a:pt x="36" y="37"/>
                      <a:pt x="36" y="37"/>
                    </a:cubicBezTo>
                    <a:cubicBezTo>
                      <a:pt x="36" y="37"/>
                      <a:pt x="36" y="37"/>
                      <a:pt x="35" y="38"/>
                    </a:cubicBezTo>
                    <a:cubicBezTo>
                      <a:pt x="35" y="38"/>
                      <a:pt x="35" y="38"/>
                      <a:pt x="35" y="38"/>
                    </a:cubicBezTo>
                    <a:cubicBezTo>
                      <a:pt x="35" y="38"/>
                      <a:pt x="35" y="38"/>
                      <a:pt x="35" y="38"/>
                    </a:cubicBezTo>
                    <a:cubicBezTo>
                      <a:pt x="35" y="39"/>
                      <a:pt x="34" y="39"/>
                      <a:pt x="34" y="39"/>
                    </a:cubicBezTo>
                    <a:cubicBezTo>
                      <a:pt x="33" y="39"/>
                      <a:pt x="33" y="39"/>
                      <a:pt x="33" y="39"/>
                    </a:cubicBezTo>
                    <a:cubicBezTo>
                      <a:pt x="33" y="39"/>
                      <a:pt x="33" y="39"/>
                      <a:pt x="32" y="40"/>
                    </a:cubicBezTo>
                    <a:cubicBezTo>
                      <a:pt x="32" y="40"/>
                      <a:pt x="31" y="41"/>
                      <a:pt x="31" y="41"/>
                    </a:cubicBezTo>
                    <a:cubicBezTo>
                      <a:pt x="31" y="42"/>
                      <a:pt x="31" y="42"/>
                      <a:pt x="30" y="42"/>
                    </a:cubicBezTo>
                    <a:cubicBezTo>
                      <a:pt x="30" y="42"/>
                      <a:pt x="30" y="42"/>
                      <a:pt x="30" y="42"/>
                    </a:cubicBezTo>
                    <a:cubicBezTo>
                      <a:pt x="30" y="42"/>
                      <a:pt x="29" y="42"/>
                      <a:pt x="29" y="42"/>
                    </a:cubicBezTo>
                    <a:cubicBezTo>
                      <a:pt x="28" y="42"/>
                      <a:pt x="28" y="42"/>
                      <a:pt x="28" y="42"/>
                    </a:cubicBezTo>
                    <a:cubicBezTo>
                      <a:pt x="28" y="42"/>
                      <a:pt x="28" y="42"/>
                      <a:pt x="28" y="42"/>
                    </a:cubicBezTo>
                    <a:cubicBezTo>
                      <a:pt x="28" y="42"/>
                      <a:pt x="28" y="42"/>
                      <a:pt x="29" y="42"/>
                    </a:cubicBezTo>
                    <a:cubicBezTo>
                      <a:pt x="29" y="42"/>
                      <a:pt x="29" y="42"/>
                      <a:pt x="29" y="42"/>
                    </a:cubicBezTo>
                    <a:cubicBezTo>
                      <a:pt x="29" y="43"/>
                      <a:pt x="29" y="43"/>
                      <a:pt x="29" y="44"/>
                    </a:cubicBezTo>
                    <a:cubicBezTo>
                      <a:pt x="29" y="44"/>
                      <a:pt x="29" y="44"/>
                      <a:pt x="29" y="44"/>
                    </a:cubicBezTo>
                    <a:cubicBezTo>
                      <a:pt x="29" y="45"/>
                      <a:pt x="29" y="45"/>
                      <a:pt x="29" y="45"/>
                    </a:cubicBezTo>
                    <a:cubicBezTo>
                      <a:pt x="29" y="44"/>
                      <a:pt x="29" y="44"/>
                      <a:pt x="29" y="44"/>
                    </a:cubicBezTo>
                    <a:cubicBezTo>
                      <a:pt x="29" y="44"/>
                      <a:pt x="28" y="44"/>
                      <a:pt x="28" y="44"/>
                    </a:cubicBezTo>
                    <a:cubicBezTo>
                      <a:pt x="28" y="44"/>
                      <a:pt x="28" y="44"/>
                      <a:pt x="28" y="45"/>
                    </a:cubicBezTo>
                    <a:cubicBezTo>
                      <a:pt x="28" y="45"/>
                      <a:pt x="28" y="45"/>
                      <a:pt x="27" y="45"/>
                    </a:cubicBezTo>
                    <a:cubicBezTo>
                      <a:pt x="27" y="45"/>
                      <a:pt x="27"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5"/>
                      <a:pt x="26" y="45"/>
                    </a:cubicBezTo>
                    <a:cubicBezTo>
                      <a:pt x="26" y="45"/>
                      <a:pt x="26" y="46"/>
                      <a:pt x="26" y="47"/>
                    </a:cubicBezTo>
                    <a:cubicBezTo>
                      <a:pt x="26" y="47"/>
                      <a:pt x="26" y="47"/>
                      <a:pt x="26" y="48"/>
                    </a:cubicBezTo>
                    <a:cubicBezTo>
                      <a:pt x="26" y="48"/>
                      <a:pt x="26" y="48"/>
                      <a:pt x="26" y="48"/>
                    </a:cubicBezTo>
                    <a:cubicBezTo>
                      <a:pt x="25" y="48"/>
                      <a:pt x="25" y="48"/>
                      <a:pt x="25" y="48"/>
                    </a:cubicBezTo>
                    <a:cubicBezTo>
                      <a:pt x="25" y="48"/>
                      <a:pt x="25" y="48"/>
                      <a:pt x="25" y="48"/>
                    </a:cubicBezTo>
                    <a:cubicBezTo>
                      <a:pt x="25" y="48"/>
                      <a:pt x="25" y="49"/>
                      <a:pt x="25" y="49"/>
                    </a:cubicBezTo>
                    <a:cubicBezTo>
                      <a:pt x="25" y="49"/>
                      <a:pt x="25" y="49"/>
                      <a:pt x="25" y="49"/>
                    </a:cubicBezTo>
                    <a:cubicBezTo>
                      <a:pt x="25" y="50"/>
                      <a:pt x="25" y="50"/>
                      <a:pt x="25" y="50"/>
                    </a:cubicBezTo>
                    <a:cubicBezTo>
                      <a:pt x="24" y="50"/>
                      <a:pt x="24" y="50"/>
                      <a:pt x="24" y="50"/>
                    </a:cubicBezTo>
                    <a:cubicBezTo>
                      <a:pt x="24" y="50"/>
                      <a:pt x="24" y="50"/>
                      <a:pt x="24" y="50"/>
                    </a:cubicBezTo>
                    <a:cubicBezTo>
                      <a:pt x="24" y="50"/>
                      <a:pt x="24" y="51"/>
                      <a:pt x="24" y="51"/>
                    </a:cubicBezTo>
                    <a:cubicBezTo>
                      <a:pt x="24" y="52"/>
                      <a:pt x="24" y="54"/>
                      <a:pt x="22" y="54"/>
                    </a:cubicBezTo>
                    <a:cubicBezTo>
                      <a:pt x="21" y="54"/>
                      <a:pt x="21" y="54"/>
                      <a:pt x="21" y="54"/>
                    </a:cubicBezTo>
                    <a:cubicBezTo>
                      <a:pt x="22" y="53"/>
                      <a:pt x="22" y="53"/>
                      <a:pt x="22" y="53"/>
                    </a:cubicBezTo>
                    <a:cubicBezTo>
                      <a:pt x="22" y="53"/>
                      <a:pt x="22" y="53"/>
                      <a:pt x="22" y="53"/>
                    </a:cubicBezTo>
                    <a:cubicBezTo>
                      <a:pt x="22" y="53"/>
                      <a:pt x="22" y="53"/>
                      <a:pt x="21" y="53"/>
                    </a:cubicBezTo>
                    <a:cubicBezTo>
                      <a:pt x="21" y="53"/>
                      <a:pt x="21" y="53"/>
                      <a:pt x="21" y="53"/>
                    </a:cubicBezTo>
                    <a:cubicBezTo>
                      <a:pt x="21" y="53"/>
                      <a:pt x="21" y="53"/>
                      <a:pt x="21" y="52"/>
                    </a:cubicBezTo>
                    <a:cubicBezTo>
                      <a:pt x="21" y="51"/>
                      <a:pt x="21" y="51"/>
                      <a:pt x="21" y="51"/>
                    </a:cubicBezTo>
                    <a:cubicBezTo>
                      <a:pt x="21" y="51"/>
                      <a:pt x="21" y="51"/>
                      <a:pt x="21" y="51"/>
                    </a:cubicBezTo>
                    <a:cubicBezTo>
                      <a:pt x="21" y="51"/>
                      <a:pt x="21" y="50"/>
                      <a:pt x="22" y="50"/>
                    </a:cubicBezTo>
                    <a:cubicBezTo>
                      <a:pt x="22" y="50"/>
                      <a:pt x="22" y="49"/>
                      <a:pt x="22" y="48"/>
                    </a:cubicBezTo>
                    <a:cubicBezTo>
                      <a:pt x="22" y="47"/>
                      <a:pt x="21" y="47"/>
                      <a:pt x="21" y="46"/>
                    </a:cubicBezTo>
                    <a:cubicBezTo>
                      <a:pt x="21" y="46"/>
                      <a:pt x="21" y="46"/>
                      <a:pt x="20" y="46"/>
                    </a:cubicBezTo>
                    <a:cubicBezTo>
                      <a:pt x="20" y="46"/>
                      <a:pt x="20" y="46"/>
                      <a:pt x="20" y="46"/>
                    </a:cubicBezTo>
                    <a:cubicBezTo>
                      <a:pt x="20" y="46"/>
                      <a:pt x="20" y="46"/>
                      <a:pt x="20" y="46"/>
                    </a:cubicBezTo>
                    <a:cubicBezTo>
                      <a:pt x="19" y="46"/>
                      <a:pt x="18" y="47"/>
                      <a:pt x="18" y="47"/>
                    </a:cubicBezTo>
                    <a:cubicBezTo>
                      <a:pt x="18" y="47"/>
                      <a:pt x="18" y="47"/>
                      <a:pt x="18" y="47"/>
                    </a:cubicBezTo>
                    <a:cubicBezTo>
                      <a:pt x="17" y="48"/>
                      <a:pt x="17" y="48"/>
                      <a:pt x="16" y="48"/>
                    </a:cubicBezTo>
                    <a:cubicBezTo>
                      <a:pt x="16" y="48"/>
                      <a:pt x="16" y="48"/>
                      <a:pt x="16" y="48"/>
                    </a:cubicBezTo>
                    <a:cubicBezTo>
                      <a:pt x="15" y="48"/>
                      <a:pt x="15" y="48"/>
                      <a:pt x="14" y="48"/>
                    </a:cubicBezTo>
                    <a:cubicBezTo>
                      <a:pt x="14" y="48"/>
                      <a:pt x="14" y="47"/>
                      <a:pt x="14" y="47"/>
                    </a:cubicBezTo>
                    <a:cubicBezTo>
                      <a:pt x="14" y="47"/>
                      <a:pt x="14" y="47"/>
                      <a:pt x="14" y="47"/>
                    </a:cubicBezTo>
                    <a:cubicBezTo>
                      <a:pt x="14" y="47"/>
                      <a:pt x="14" y="47"/>
                      <a:pt x="14" y="48"/>
                    </a:cubicBezTo>
                    <a:cubicBezTo>
                      <a:pt x="14" y="48"/>
                      <a:pt x="13" y="48"/>
                      <a:pt x="13" y="48"/>
                    </a:cubicBezTo>
                    <a:cubicBezTo>
                      <a:pt x="13" y="49"/>
                      <a:pt x="13" y="49"/>
                      <a:pt x="12" y="50"/>
                    </a:cubicBezTo>
                    <a:cubicBezTo>
                      <a:pt x="12" y="50"/>
                      <a:pt x="11" y="50"/>
                      <a:pt x="11" y="51"/>
                    </a:cubicBezTo>
                    <a:cubicBezTo>
                      <a:pt x="11" y="51"/>
                      <a:pt x="11" y="51"/>
                      <a:pt x="11" y="51"/>
                    </a:cubicBezTo>
                    <a:cubicBezTo>
                      <a:pt x="11" y="52"/>
                      <a:pt x="10" y="52"/>
                      <a:pt x="10" y="52"/>
                    </a:cubicBezTo>
                    <a:cubicBezTo>
                      <a:pt x="10" y="52"/>
                      <a:pt x="10" y="52"/>
                      <a:pt x="10" y="52"/>
                    </a:cubicBezTo>
                    <a:cubicBezTo>
                      <a:pt x="10" y="52"/>
                      <a:pt x="10" y="52"/>
                      <a:pt x="10" y="52"/>
                    </a:cubicBezTo>
                    <a:cubicBezTo>
                      <a:pt x="10" y="52"/>
                      <a:pt x="10" y="53"/>
                      <a:pt x="10" y="53"/>
                    </a:cubicBezTo>
                    <a:cubicBezTo>
                      <a:pt x="10" y="53"/>
                      <a:pt x="10" y="53"/>
                      <a:pt x="10" y="53"/>
                    </a:cubicBezTo>
                    <a:cubicBezTo>
                      <a:pt x="10" y="54"/>
                      <a:pt x="10" y="54"/>
                      <a:pt x="10" y="54"/>
                    </a:cubicBezTo>
                    <a:cubicBezTo>
                      <a:pt x="9" y="54"/>
                      <a:pt x="9" y="54"/>
                      <a:pt x="9" y="54"/>
                    </a:cubicBezTo>
                    <a:cubicBezTo>
                      <a:pt x="9" y="54"/>
                      <a:pt x="9" y="54"/>
                      <a:pt x="9" y="54"/>
                    </a:cubicBezTo>
                    <a:cubicBezTo>
                      <a:pt x="9" y="54"/>
                      <a:pt x="9" y="54"/>
                      <a:pt x="9" y="55"/>
                    </a:cubicBezTo>
                    <a:cubicBezTo>
                      <a:pt x="9" y="55"/>
                      <a:pt x="9" y="55"/>
                      <a:pt x="9" y="55"/>
                    </a:cubicBezTo>
                    <a:cubicBezTo>
                      <a:pt x="9" y="56"/>
                      <a:pt x="9" y="56"/>
                      <a:pt x="9" y="56"/>
                    </a:cubicBezTo>
                    <a:cubicBezTo>
                      <a:pt x="8" y="56"/>
                      <a:pt x="8" y="56"/>
                      <a:pt x="8" y="56"/>
                    </a:cubicBezTo>
                    <a:cubicBezTo>
                      <a:pt x="8" y="56"/>
                      <a:pt x="8" y="56"/>
                      <a:pt x="8" y="56"/>
                    </a:cubicBezTo>
                    <a:cubicBezTo>
                      <a:pt x="8" y="56"/>
                      <a:pt x="8" y="56"/>
                      <a:pt x="8" y="57"/>
                    </a:cubicBezTo>
                    <a:cubicBezTo>
                      <a:pt x="8" y="57"/>
                      <a:pt x="8" y="58"/>
                      <a:pt x="8" y="58"/>
                    </a:cubicBezTo>
                    <a:cubicBezTo>
                      <a:pt x="8" y="59"/>
                      <a:pt x="8" y="59"/>
                      <a:pt x="8" y="59"/>
                    </a:cubicBezTo>
                    <a:cubicBezTo>
                      <a:pt x="7" y="58"/>
                      <a:pt x="7" y="58"/>
                      <a:pt x="7" y="58"/>
                    </a:cubicBezTo>
                    <a:cubicBezTo>
                      <a:pt x="7" y="58"/>
                      <a:pt x="7" y="58"/>
                      <a:pt x="7" y="58"/>
                    </a:cubicBezTo>
                    <a:cubicBezTo>
                      <a:pt x="7" y="58"/>
                      <a:pt x="7" y="59"/>
                      <a:pt x="7" y="59"/>
                    </a:cubicBezTo>
                    <a:cubicBezTo>
                      <a:pt x="7" y="59"/>
                      <a:pt x="7" y="60"/>
                      <a:pt x="7" y="60"/>
                    </a:cubicBezTo>
                    <a:cubicBezTo>
                      <a:pt x="7" y="60"/>
                      <a:pt x="7" y="60"/>
                      <a:pt x="7" y="60"/>
                    </a:cubicBezTo>
                    <a:cubicBezTo>
                      <a:pt x="6" y="60"/>
                      <a:pt x="6" y="60"/>
                      <a:pt x="6" y="60"/>
                    </a:cubicBezTo>
                    <a:cubicBezTo>
                      <a:pt x="6" y="60"/>
                      <a:pt x="6" y="60"/>
                      <a:pt x="6" y="60"/>
                    </a:cubicBezTo>
                    <a:cubicBezTo>
                      <a:pt x="6" y="60"/>
                      <a:pt x="6" y="60"/>
                      <a:pt x="6" y="60"/>
                    </a:cubicBezTo>
                    <a:cubicBezTo>
                      <a:pt x="6" y="60"/>
                      <a:pt x="6" y="60"/>
                      <a:pt x="6" y="61"/>
                    </a:cubicBezTo>
                    <a:cubicBezTo>
                      <a:pt x="6" y="61"/>
                      <a:pt x="6" y="61"/>
                      <a:pt x="6" y="61"/>
                    </a:cubicBezTo>
                    <a:cubicBezTo>
                      <a:pt x="5" y="61"/>
                      <a:pt x="5" y="61"/>
                      <a:pt x="5" y="61"/>
                    </a:cubicBezTo>
                    <a:cubicBezTo>
                      <a:pt x="5" y="61"/>
                      <a:pt x="5" y="61"/>
                      <a:pt x="5" y="61"/>
                    </a:cubicBezTo>
                    <a:cubicBezTo>
                      <a:pt x="5" y="61"/>
                      <a:pt x="5" y="61"/>
                      <a:pt x="5" y="61"/>
                    </a:cubicBezTo>
                    <a:cubicBezTo>
                      <a:pt x="5" y="61"/>
                      <a:pt x="5" y="61"/>
                      <a:pt x="5" y="62"/>
                    </a:cubicBezTo>
                    <a:cubicBezTo>
                      <a:pt x="5" y="62"/>
                      <a:pt x="5" y="62"/>
                      <a:pt x="5" y="62"/>
                    </a:cubicBezTo>
                    <a:cubicBezTo>
                      <a:pt x="5" y="62"/>
                      <a:pt x="5" y="63"/>
                      <a:pt x="5" y="63"/>
                    </a:cubicBezTo>
                    <a:cubicBezTo>
                      <a:pt x="5" y="63"/>
                      <a:pt x="5" y="63"/>
                      <a:pt x="5" y="63"/>
                    </a:cubicBezTo>
                    <a:cubicBezTo>
                      <a:pt x="5" y="63"/>
                      <a:pt x="5" y="63"/>
                      <a:pt x="5" y="63"/>
                    </a:cubicBezTo>
                    <a:cubicBezTo>
                      <a:pt x="6" y="63"/>
                      <a:pt x="6" y="63"/>
                      <a:pt x="6" y="64"/>
                    </a:cubicBezTo>
                    <a:cubicBezTo>
                      <a:pt x="6" y="64"/>
                      <a:pt x="6" y="64"/>
                      <a:pt x="6" y="64"/>
                    </a:cubicBezTo>
                    <a:cubicBezTo>
                      <a:pt x="6" y="64"/>
                      <a:pt x="6" y="65"/>
                      <a:pt x="6" y="65"/>
                    </a:cubicBezTo>
                    <a:cubicBezTo>
                      <a:pt x="6" y="65"/>
                      <a:pt x="6" y="65"/>
                      <a:pt x="6" y="65"/>
                    </a:cubicBezTo>
                    <a:cubicBezTo>
                      <a:pt x="7" y="65"/>
                      <a:pt x="7" y="65"/>
                      <a:pt x="8" y="64"/>
                    </a:cubicBezTo>
                    <a:cubicBezTo>
                      <a:pt x="8" y="64"/>
                      <a:pt x="8" y="64"/>
                      <a:pt x="8" y="64"/>
                    </a:cubicBezTo>
                    <a:cubicBezTo>
                      <a:pt x="8" y="64"/>
                      <a:pt x="8" y="64"/>
                      <a:pt x="8" y="64"/>
                    </a:cubicBezTo>
                    <a:cubicBezTo>
                      <a:pt x="8" y="63"/>
                      <a:pt x="9" y="63"/>
                      <a:pt x="9" y="63"/>
                    </a:cubicBezTo>
                    <a:cubicBezTo>
                      <a:pt x="9" y="63"/>
                      <a:pt x="9" y="63"/>
                      <a:pt x="9" y="63"/>
                    </a:cubicBezTo>
                    <a:cubicBezTo>
                      <a:pt x="9" y="63"/>
                      <a:pt x="9" y="63"/>
                      <a:pt x="9" y="63"/>
                    </a:cubicBezTo>
                    <a:cubicBezTo>
                      <a:pt x="9" y="63"/>
                      <a:pt x="9" y="63"/>
                      <a:pt x="9" y="63"/>
                    </a:cubicBezTo>
                    <a:cubicBezTo>
                      <a:pt x="9" y="63"/>
                      <a:pt x="9" y="63"/>
                      <a:pt x="9" y="63"/>
                    </a:cubicBezTo>
                    <a:cubicBezTo>
                      <a:pt x="9" y="63"/>
                      <a:pt x="9" y="63"/>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0" y="62"/>
                      <a:pt x="10" y="62"/>
                      <a:pt x="10" y="62"/>
                    </a:cubicBezTo>
                    <a:cubicBezTo>
                      <a:pt x="11" y="61"/>
                      <a:pt x="11" y="60"/>
                      <a:pt x="12" y="60"/>
                    </a:cubicBezTo>
                    <a:cubicBezTo>
                      <a:pt x="12" y="60"/>
                      <a:pt x="12" y="60"/>
                      <a:pt x="13" y="60"/>
                    </a:cubicBezTo>
                    <a:cubicBezTo>
                      <a:pt x="13" y="60"/>
                      <a:pt x="13" y="60"/>
                      <a:pt x="14" y="60"/>
                    </a:cubicBezTo>
                    <a:cubicBezTo>
                      <a:pt x="14" y="60"/>
                      <a:pt x="14" y="60"/>
                      <a:pt x="14" y="60"/>
                    </a:cubicBezTo>
                    <a:cubicBezTo>
                      <a:pt x="14" y="61"/>
                      <a:pt x="14" y="61"/>
                      <a:pt x="14" y="61"/>
                    </a:cubicBezTo>
                    <a:cubicBezTo>
                      <a:pt x="14" y="61"/>
                      <a:pt x="14" y="61"/>
                      <a:pt x="14" y="61"/>
                    </a:cubicBezTo>
                    <a:cubicBezTo>
                      <a:pt x="14" y="62"/>
                      <a:pt x="14" y="62"/>
                      <a:pt x="14" y="63"/>
                    </a:cubicBezTo>
                    <a:cubicBezTo>
                      <a:pt x="14" y="65"/>
                      <a:pt x="13" y="65"/>
                      <a:pt x="12" y="65"/>
                    </a:cubicBezTo>
                    <a:cubicBezTo>
                      <a:pt x="12" y="65"/>
                      <a:pt x="12" y="65"/>
                      <a:pt x="12" y="65"/>
                    </a:cubicBezTo>
                    <a:cubicBezTo>
                      <a:pt x="12" y="65"/>
                      <a:pt x="12" y="65"/>
                      <a:pt x="12" y="65"/>
                    </a:cubicBezTo>
                    <a:cubicBezTo>
                      <a:pt x="12" y="65"/>
                      <a:pt x="12" y="65"/>
                      <a:pt x="12" y="65"/>
                    </a:cubicBezTo>
                    <a:cubicBezTo>
                      <a:pt x="12" y="65"/>
                      <a:pt x="12" y="65"/>
                      <a:pt x="12" y="65"/>
                    </a:cubicBezTo>
                    <a:cubicBezTo>
                      <a:pt x="12" y="65"/>
                      <a:pt x="12" y="66"/>
                      <a:pt x="12" y="66"/>
                    </a:cubicBezTo>
                    <a:cubicBezTo>
                      <a:pt x="12" y="67"/>
                      <a:pt x="12" y="67"/>
                      <a:pt x="12" y="67"/>
                    </a:cubicBezTo>
                    <a:cubicBezTo>
                      <a:pt x="12" y="68"/>
                      <a:pt x="12" y="68"/>
                      <a:pt x="12" y="68"/>
                    </a:cubicBezTo>
                    <a:cubicBezTo>
                      <a:pt x="11" y="68"/>
                      <a:pt x="11" y="68"/>
                      <a:pt x="11" y="68"/>
                    </a:cubicBezTo>
                    <a:cubicBezTo>
                      <a:pt x="11" y="68"/>
                      <a:pt x="11" y="68"/>
                      <a:pt x="11" y="68"/>
                    </a:cubicBezTo>
                    <a:cubicBezTo>
                      <a:pt x="11" y="68"/>
                      <a:pt x="11" y="68"/>
                      <a:pt x="11" y="69"/>
                    </a:cubicBezTo>
                    <a:cubicBezTo>
                      <a:pt x="11" y="69"/>
                      <a:pt x="11" y="69"/>
                      <a:pt x="11" y="69"/>
                    </a:cubicBezTo>
                    <a:cubicBezTo>
                      <a:pt x="11" y="69"/>
                      <a:pt x="11" y="69"/>
                      <a:pt x="12" y="69"/>
                    </a:cubicBezTo>
                    <a:cubicBezTo>
                      <a:pt x="12" y="69"/>
                      <a:pt x="12" y="69"/>
                      <a:pt x="12" y="69"/>
                    </a:cubicBezTo>
                    <a:cubicBezTo>
                      <a:pt x="12" y="69"/>
                      <a:pt x="12" y="69"/>
                      <a:pt x="13" y="69"/>
                    </a:cubicBezTo>
                    <a:cubicBezTo>
                      <a:pt x="13" y="69"/>
                      <a:pt x="13" y="69"/>
                      <a:pt x="13" y="69"/>
                    </a:cubicBezTo>
                    <a:cubicBezTo>
                      <a:pt x="13" y="69"/>
                      <a:pt x="13" y="69"/>
                      <a:pt x="13" y="69"/>
                    </a:cubicBezTo>
                    <a:cubicBezTo>
                      <a:pt x="13" y="69"/>
                      <a:pt x="13" y="69"/>
                      <a:pt x="13" y="69"/>
                    </a:cubicBezTo>
                    <a:cubicBezTo>
                      <a:pt x="14" y="69"/>
                      <a:pt x="14" y="70"/>
                      <a:pt x="14" y="70"/>
                    </a:cubicBezTo>
                    <a:cubicBezTo>
                      <a:pt x="15" y="70"/>
                      <a:pt x="14" y="71"/>
                      <a:pt x="14" y="71"/>
                    </a:cubicBezTo>
                    <a:cubicBezTo>
                      <a:pt x="14" y="72"/>
                      <a:pt x="14" y="72"/>
                      <a:pt x="15" y="72"/>
                    </a:cubicBezTo>
                    <a:cubicBezTo>
                      <a:pt x="15" y="73"/>
                      <a:pt x="15" y="73"/>
                      <a:pt x="15" y="73"/>
                    </a:cubicBezTo>
                    <a:cubicBezTo>
                      <a:pt x="15" y="73"/>
                      <a:pt x="15" y="73"/>
                      <a:pt x="15" y="73"/>
                    </a:cubicBezTo>
                    <a:cubicBezTo>
                      <a:pt x="15" y="73"/>
                      <a:pt x="15" y="73"/>
                      <a:pt x="15" y="73"/>
                    </a:cubicBezTo>
                    <a:cubicBezTo>
                      <a:pt x="15" y="74"/>
                      <a:pt x="16" y="75"/>
                      <a:pt x="15" y="75"/>
                    </a:cubicBezTo>
                    <a:cubicBezTo>
                      <a:pt x="15" y="76"/>
                      <a:pt x="14" y="76"/>
                      <a:pt x="13" y="76"/>
                    </a:cubicBezTo>
                    <a:cubicBezTo>
                      <a:pt x="13" y="76"/>
                      <a:pt x="13" y="77"/>
                      <a:pt x="13" y="77"/>
                    </a:cubicBezTo>
                    <a:cubicBezTo>
                      <a:pt x="13" y="77"/>
                      <a:pt x="13" y="77"/>
                      <a:pt x="13" y="77"/>
                    </a:cubicBezTo>
                    <a:cubicBezTo>
                      <a:pt x="13" y="77"/>
                      <a:pt x="13" y="77"/>
                      <a:pt x="13" y="77"/>
                    </a:cubicBezTo>
                    <a:cubicBezTo>
                      <a:pt x="13" y="78"/>
                      <a:pt x="13" y="78"/>
                      <a:pt x="13" y="78"/>
                    </a:cubicBezTo>
                    <a:cubicBezTo>
                      <a:pt x="13" y="78"/>
                      <a:pt x="13" y="78"/>
                      <a:pt x="13" y="78"/>
                    </a:cubicBezTo>
                    <a:cubicBezTo>
                      <a:pt x="13" y="79"/>
                      <a:pt x="14" y="79"/>
                      <a:pt x="14" y="79"/>
                    </a:cubicBezTo>
                    <a:cubicBezTo>
                      <a:pt x="14" y="79"/>
                      <a:pt x="14" y="79"/>
                      <a:pt x="14" y="79"/>
                    </a:cubicBezTo>
                    <a:cubicBezTo>
                      <a:pt x="14" y="79"/>
                      <a:pt x="14" y="80"/>
                      <a:pt x="14" y="80"/>
                    </a:cubicBezTo>
                    <a:cubicBezTo>
                      <a:pt x="14" y="80"/>
                      <a:pt x="15" y="80"/>
                      <a:pt x="15" y="80"/>
                    </a:cubicBezTo>
                    <a:cubicBezTo>
                      <a:pt x="15" y="80"/>
                      <a:pt x="15" y="80"/>
                      <a:pt x="15" y="80"/>
                    </a:cubicBezTo>
                    <a:cubicBezTo>
                      <a:pt x="15" y="80"/>
                      <a:pt x="15" y="80"/>
                      <a:pt x="15" y="80"/>
                    </a:cubicBezTo>
                    <a:cubicBezTo>
                      <a:pt x="15" y="80"/>
                      <a:pt x="15" y="80"/>
                      <a:pt x="15" y="81"/>
                    </a:cubicBezTo>
                    <a:cubicBezTo>
                      <a:pt x="15" y="80"/>
                      <a:pt x="16" y="80"/>
                      <a:pt x="17" y="80"/>
                    </a:cubicBezTo>
                    <a:cubicBezTo>
                      <a:pt x="17" y="80"/>
                      <a:pt x="17" y="80"/>
                      <a:pt x="17" y="80"/>
                    </a:cubicBezTo>
                    <a:cubicBezTo>
                      <a:pt x="17" y="80"/>
                      <a:pt x="17" y="80"/>
                      <a:pt x="18" y="80"/>
                    </a:cubicBezTo>
                    <a:cubicBezTo>
                      <a:pt x="18" y="80"/>
                      <a:pt x="19" y="80"/>
                      <a:pt x="19" y="81"/>
                    </a:cubicBezTo>
                    <a:cubicBezTo>
                      <a:pt x="19" y="81"/>
                      <a:pt x="19" y="81"/>
                      <a:pt x="19" y="81"/>
                    </a:cubicBezTo>
                    <a:cubicBezTo>
                      <a:pt x="19" y="81"/>
                      <a:pt x="19" y="81"/>
                      <a:pt x="19" y="81"/>
                    </a:cubicBezTo>
                    <a:cubicBezTo>
                      <a:pt x="19" y="81"/>
                      <a:pt x="19" y="81"/>
                      <a:pt x="19" y="81"/>
                    </a:cubicBezTo>
                    <a:cubicBezTo>
                      <a:pt x="20" y="82"/>
                      <a:pt x="20" y="82"/>
                      <a:pt x="20" y="82"/>
                    </a:cubicBezTo>
                    <a:cubicBezTo>
                      <a:pt x="20" y="82"/>
                      <a:pt x="20" y="82"/>
                      <a:pt x="20" y="82"/>
                    </a:cubicBezTo>
                    <a:cubicBezTo>
                      <a:pt x="20" y="82"/>
                      <a:pt x="20" y="82"/>
                      <a:pt x="20" y="82"/>
                    </a:cubicBezTo>
                    <a:cubicBezTo>
                      <a:pt x="20" y="82"/>
                      <a:pt x="20" y="82"/>
                      <a:pt x="21" y="82"/>
                    </a:cubicBezTo>
                    <a:cubicBezTo>
                      <a:pt x="21" y="82"/>
                      <a:pt x="21" y="82"/>
                      <a:pt x="21" y="82"/>
                    </a:cubicBezTo>
                    <a:cubicBezTo>
                      <a:pt x="21" y="82"/>
                      <a:pt x="21" y="82"/>
                      <a:pt x="21" y="82"/>
                    </a:cubicBezTo>
                    <a:cubicBezTo>
                      <a:pt x="22" y="82"/>
                      <a:pt x="22" y="82"/>
                      <a:pt x="22" y="82"/>
                    </a:cubicBezTo>
                    <a:cubicBezTo>
                      <a:pt x="22" y="82"/>
                      <a:pt x="22" y="82"/>
                      <a:pt x="22" y="82"/>
                    </a:cubicBezTo>
                    <a:cubicBezTo>
                      <a:pt x="22" y="81"/>
                      <a:pt x="22" y="81"/>
                      <a:pt x="22" y="81"/>
                    </a:cubicBezTo>
                    <a:cubicBezTo>
                      <a:pt x="22" y="81"/>
                      <a:pt x="22" y="81"/>
                      <a:pt x="22" y="81"/>
                    </a:cubicBezTo>
                    <a:cubicBezTo>
                      <a:pt x="22" y="81"/>
                      <a:pt x="21" y="80"/>
                      <a:pt x="21" y="80"/>
                    </a:cubicBezTo>
                    <a:cubicBezTo>
                      <a:pt x="21" y="80"/>
                      <a:pt x="21" y="80"/>
                      <a:pt x="21" y="79"/>
                    </a:cubicBezTo>
                    <a:cubicBezTo>
                      <a:pt x="21" y="79"/>
                      <a:pt x="21" y="79"/>
                      <a:pt x="21" y="79"/>
                    </a:cubicBezTo>
                    <a:cubicBezTo>
                      <a:pt x="21" y="79"/>
                      <a:pt x="21" y="79"/>
                      <a:pt x="21" y="79"/>
                    </a:cubicBezTo>
                    <a:cubicBezTo>
                      <a:pt x="22" y="79"/>
                      <a:pt x="22" y="79"/>
                      <a:pt x="22" y="79"/>
                    </a:cubicBezTo>
                    <a:cubicBezTo>
                      <a:pt x="22" y="79"/>
                      <a:pt x="22" y="79"/>
                      <a:pt x="22" y="79"/>
                    </a:cubicBezTo>
                    <a:cubicBezTo>
                      <a:pt x="23" y="79"/>
                      <a:pt x="23" y="79"/>
                      <a:pt x="23" y="78"/>
                    </a:cubicBezTo>
                    <a:cubicBezTo>
                      <a:pt x="24" y="78"/>
                      <a:pt x="24" y="78"/>
                      <a:pt x="24" y="78"/>
                    </a:cubicBezTo>
                    <a:cubicBezTo>
                      <a:pt x="25" y="78"/>
                      <a:pt x="25" y="78"/>
                      <a:pt x="25" y="78"/>
                    </a:cubicBezTo>
                    <a:cubicBezTo>
                      <a:pt x="25" y="78"/>
                      <a:pt x="25" y="78"/>
                      <a:pt x="25" y="78"/>
                    </a:cubicBezTo>
                    <a:cubicBezTo>
                      <a:pt x="25" y="78"/>
                      <a:pt x="25" y="78"/>
                      <a:pt x="25" y="78"/>
                    </a:cubicBezTo>
                    <a:cubicBezTo>
                      <a:pt x="25" y="78"/>
                      <a:pt x="25" y="78"/>
                      <a:pt x="25" y="77"/>
                    </a:cubicBezTo>
                    <a:cubicBezTo>
                      <a:pt x="25" y="77"/>
                      <a:pt x="25" y="77"/>
                      <a:pt x="25" y="77"/>
                    </a:cubicBezTo>
                    <a:cubicBezTo>
                      <a:pt x="26" y="77"/>
                      <a:pt x="26" y="77"/>
                      <a:pt x="26" y="77"/>
                    </a:cubicBezTo>
                    <a:cubicBezTo>
                      <a:pt x="27" y="77"/>
                      <a:pt x="28" y="77"/>
                      <a:pt x="28" y="77"/>
                    </a:cubicBezTo>
                    <a:cubicBezTo>
                      <a:pt x="28" y="77"/>
                      <a:pt x="28" y="77"/>
                      <a:pt x="28" y="77"/>
                    </a:cubicBezTo>
                    <a:cubicBezTo>
                      <a:pt x="28" y="77"/>
                      <a:pt x="28" y="77"/>
                      <a:pt x="29" y="77"/>
                    </a:cubicBezTo>
                    <a:cubicBezTo>
                      <a:pt x="29" y="77"/>
                      <a:pt x="29" y="77"/>
                      <a:pt x="29" y="77"/>
                    </a:cubicBezTo>
                    <a:cubicBezTo>
                      <a:pt x="29" y="77"/>
                      <a:pt x="29" y="77"/>
                      <a:pt x="29" y="77"/>
                    </a:cubicBezTo>
                    <a:cubicBezTo>
                      <a:pt x="30" y="77"/>
                      <a:pt x="30" y="77"/>
                      <a:pt x="30" y="77"/>
                    </a:cubicBezTo>
                    <a:cubicBezTo>
                      <a:pt x="30" y="77"/>
                      <a:pt x="31" y="77"/>
                      <a:pt x="31" y="77"/>
                    </a:cubicBezTo>
                    <a:cubicBezTo>
                      <a:pt x="32" y="77"/>
                      <a:pt x="32" y="78"/>
                      <a:pt x="33" y="78"/>
                    </a:cubicBezTo>
                    <a:cubicBezTo>
                      <a:pt x="33" y="78"/>
                      <a:pt x="33" y="78"/>
                      <a:pt x="34" y="79"/>
                    </a:cubicBezTo>
                    <a:cubicBezTo>
                      <a:pt x="34" y="79"/>
                      <a:pt x="35" y="79"/>
                      <a:pt x="35" y="79"/>
                    </a:cubicBezTo>
                    <a:cubicBezTo>
                      <a:pt x="36" y="79"/>
                      <a:pt x="36" y="79"/>
                      <a:pt x="37" y="79"/>
                    </a:cubicBezTo>
                    <a:cubicBezTo>
                      <a:pt x="38" y="78"/>
                      <a:pt x="38" y="78"/>
                      <a:pt x="38" y="78"/>
                    </a:cubicBezTo>
                    <a:cubicBezTo>
                      <a:pt x="38" y="79"/>
                      <a:pt x="38" y="79"/>
                      <a:pt x="38" y="79"/>
                    </a:cubicBezTo>
                    <a:cubicBezTo>
                      <a:pt x="38" y="80"/>
                      <a:pt x="38" y="80"/>
                      <a:pt x="39" y="80"/>
                    </a:cubicBezTo>
                    <a:cubicBezTo>
                      <a:pt x="39" y="80"/>
                      <a:pt x="39" y="81"/>
                      <a:pt x="39" y="81"/>
                    </a:cubicBezTo>
                    <a:cubicBezTo>
                      <a:pt x="39" y="81"/>
                      <a:pt x="39" y="81"/>
                      <a:pt x="39" y="80"/>
                    </a:cubicBezTo>
                    <a:cubicBezTo>
                      <a:pt x="39" y="80"/>
                      <a:pt x="39" y="80"/>
                      <a:pt x="39" y="80"/>
                    </a:cubicBezTo>
                    <a:cubicBezTo>
                      <a:pt x="39" y="80"/>
                      <a:pt x="39" y="80"/>
                      <a:pt x="39" y="80"/>
                    </a:cubicBezTo>
                    <a:cubicBezTo>
                      <a:pt x="39" y="80"/>
                      <a:pt x="40" y="79"/>
                      <a:pt x="40" y="79"/>
                    </a:cubicBezTo>
                    <a:cubicBezTo>
                      <a:pt x="42" y="79"/>
                      <a:pt x="42" y="79"/>
                      <a:pt x="42" y="79"/>
                    </a:cubicBezTo>
                    <a:cubicBezTo>
                      <a:pt x="41" y="80"/>
                      <a:pt x="41" y="80"/>
                      <a:pt x="41" y="80"/>
                    </a:cubicBezTo>
                    <a:cubicBezTo>
                      <a:pt x="41" y="80"/>
                      <a:pt x="41" y="80"/>
                      <a:pt x="41" y="80"/>
                    </a:cubicBezTo>
                    <a:cubicBezTo>
                      <a:pt x="41" y="80"/>
                      <a:pt x="41" y="80"/>
                      <a:pt x="41" y="80"/>
                    </a:cubicBezTo>
                    <a:cubicBezTo>
                      <a:pt x="41" y="80"/>
                      <a:pt x="42" y="80"/>
                      <a:pt x="42" y="80"/>
                    </a:cubicBezTo>
                    <a:cubicBezTo>
                      <a:pt x="43" y="81"/>
                      <a:pt x="43" y="81"/>
                      <a:pt x="43" y="81"/>
                    </a:cubicBezTo>
                    <a:cubicBezTo>
                      <a:pt x="42" y="81"/>
                      <a:pt x="42" y="81"/>
                      <a:pt x="42" y="81"/>
                    </a:cubicBezTo>
                    <a:cubicBezTo>
                      <a:pt x="42" y="82"/>
                      <a:pt x="42" y="82"/>
                      <a:pt x="42" y="82"/>
                    </a:cubicBezTo>
                    <a:cubicBezTo>
                      <a:pt x="42" y="82"/>
                      <a:pt x="42" y="82"/>
                      <a:pt x="42" y="82"/>
                    </a:cubicBezTo>
                    <a:cubicBezTo>
                      <a:pt x="43" y="82"/>
                      <a:pt x="43" y="82"/>
                      <a:pt x="43" y="82"/>
                    </a:cubicBezTo>
                    <a:cubicBezTo>
                      <a:pt x="44" y="82"/>
                      <a:pt x="44" y="82"/>
                      <a:pt x="44" y="82"/>
                    </a:cubicBezTo>
                    <a:cubicBezTo>
                      <a:pt x="45" y="82"/>
                      <a:pt x="45" y="82"/>
                      <a:pt x="46" y="83"/>
                    </a:cubicBezTo>
                    <a:cubicBezTo>
                      <a:pt x="46" y="83"/>
                      <a:pt x="46" y="84"/>
                      <a:pt x="46" y="84"/>
                    </a:cubicBezTo>
                    <a:cubicBezTo>
                      <a:pt x="46" y="84"/>
                      <a:pt x="46" y="84"/>
                      <a:pt x="46" y="84"/>
                    </a:cubicBezTo>
                    <a:cubicBezTo>
                      <a:pt x="46" y="84"/>
                      <a:pt x="46" y="84"/>
                      <a:pt x="46" y="84"/>
                    </a:cubicBezTo>
                    <a:cubicBezTo>
                      <a:pt x="47" y="84"/>
                      <a:pt x="47" y="85"/>
                      <a:pt x="47" y="85"/>
                    </a:cubicBezTo>
                    <a:cubicBezTo>
                      <a:pt x="47" y="85"/>
                      <a:pt x="47" y="85"/>
                      <a:pt x="47" y="85"/>
                    </a:cubicBezTo>
                    <a:cubicBezTo>
                      <a:pt x="47" y="86"/>
                      <a:pt x="48" y="86"/>
                      <a:pt x="48" y="86"/>
                    </a:cubicBezTo>
                    <a:cubicBezTo>
                      <a:pt x="48" y="86"/>
                      <a:pt x="49" y="86"/>
                      <a:pt x="49" y="86"/>
                    </a:cubicBezTo>
                    <a:cubicBezTo>
                      <a:pt x="49" y="86"/>
                      <a:pt x="50" y="86"/>
                      <a:pt x="50" y="86"/>
                    </a:cubicBezTo>
                    <a:cubicBezTo>
                      <a:pt x="51" y="86"/>
                      <a:pt x="51" y="86"/>
                      <a:pt x="51" y="86"/>
                    </a:cubicBezTo>
                    <a:cubicBezTo>
                      <a:pt x="51" y="87"/>
                      <a:pt x="51" y="87"/>
                      <a:pt x="51" y="87"/>
                    </a:cubicBezTo>
                    <a:cubicBezTo>
                      <a:pt x="51" y="87"/>
                      <a:pt x="51" y="87"/>
                      <a:pt x="52" y="87"/>
                    </a:cubicBezTo>
                    <a:cubicBezTo>
                      <a:pt x="53" y="87"/>
                      <a:pt x="53" y="87"/>
                      <a:pt x="53" y="87"/>
                    </a:cubicBezTo>
                    <a:cubicBezTo>
                      <a:pt x="53" y="87"/>
                      <a:pt x="54" y="87"/>
                      <a:pt x="54" y="88"/>
                    </a:cubicBezTo>
                    <a:cubicBezTo>
                      <a:pt x="54" y="88"/>
                      <a:pt x="54" y="88"/>
                      <a:pt x="54" y="88"/>
                    </a:cubicBezTo>
                    <a:cubicBezTo>
                      <a:pt x="55" y="88"/>
                      <a:pt x="55" y="88"/>
                      <a:pt x="55" y="89"/>
                    </a:cubicBezTo>
                    <a:cubicBezTo>
                      <a:pt x="55" y="89"/>
                      <a:pt x="55" y="89"/>
                      <a:pt x="55" y="89"/>
                    </a:cubicBezTo>
                    <a:cubicBezTo>
                      <a:pt x="56" y="89"/>
                      <a:pt x="56" y="90"/>
                      <a:pt x="57" y="90"/>
                    </a:cubicBezTo>
                    <a:cubicBezTo>
                      <a:pt x="57" y="90"/>
                      <a:pt x="57" y="91"/>
                      <a:pt x="57" y="91"/>
                    </a:cubicBezTo>
                    <a:cubicBezTo>
                      <a:pt x="57" y="91"/>
                      <a:pt x="57" y="91"/>
                      <a:pt x="57" y="91"/>
                    </a:cubicBezTo>
                    <a:cubicBezTo>
                      <a:pt x="57" y="91"/>
                      <a:pt x="57" y="91"/>
                      <a:pt x="57" y="91"/>
                    </a:cubicBezTo>
                    <a:cubicBezTo>
                      <a:pt x="57" y="91"/>
                      <a:pt x="57" y="91"/>
                      <a:pt x="57" y="92"/>
                    </a:cubicBezTo>
                    <a:cubicBezTo>
                      <a:pt x="57" y="92"/>
                      <a:pt x="57" y="92"/>
                      <a:pt x="57" y="92"/>
                    </a:cubicBezTo>
                    <a:cubicBezTo>
                      <a:pt x="58" y="92"/>
                      <a:pt x="58" y="92"/>
                      <a:pt x="59" y="93"/>
                    </a:cubicBezTo>
                    <a:cubicBezTo>
                      <a:pt x="59" y="93"/>
                      <a:pt x="59" y="93"/>
                      <a:pt x="59" y="93"/>
                    </a:cubicBezTo>
                    <a:cubicBezTo>
                      <a:pt x="59" y="93"/>
                      <a:pt x="59" y="93"/>
                      <a:pt x="59" y="93"/>
                    </a:cubicBezTo>
                    <a:cubicBezTo>
                      <a:pt x="59" y="93"/>
                      <a:pt x="59" y="93"/>
                      <a:pt x="59" y="93"/>
                    </a:cubicBezTo>
                    <a:cubicBezTo>
                      <a:pt x="59" y="93"/>
                      <a:pt x="59" y="93"/>
                      <a:pt x="59" y="93"/>
                    </a:cubicBezTo>
                    <a:cubicBezTo>
                      <a:pt x="60" y="93"/>
                      <a:pt x="60" y="93"/>
                      <a:pt x="60" y="93"/>
                    </a:cubicBezTo>
                    <a:cubicBezTo>
                      <a:pt x="60" y="94"/>
                      <a:pt x="60" y="94"/>
                      <a:pt x="60" y="94"/>
                    </a:cubicBezTo>
                    <a:cubicBezTo>
                      <a:pt x="60" y="94"/>
                      <a:pt x="60" y="94"/>
                      <a:pt x="60" y="94"/>
                    </a:cubicBezTo>
                    <a:cubicBezTo>
                      <a:pt x="61" y="94"/>
                      <a:pt x="62" y="95"/>
                      <a:pt x="62" y="95"/>
                    </a:cubicBezTo>
                    <a:cubicBezTo>
                      <a:pt x="63" y="96"/>
                      <a:pt x="63" y="96"/>
                      <a:pt x="63" y="97"/>
                    </a:cubicBezTo>
                    <a:cubicBezTo>
                      <a:pt x="63" y="97"/>
                      <a:pt x="63" y="97"/>
                      <a:pt x="63" y="98"/>
                    </a:cubicBezTo>
                    <a:cubicBezTo>
                      <a:pt x="63" y="98"/>
                      <a:pt x="63" y="98"/>
                      <a:pt x="63" y="98"/>
                    </a:cubicBezTo>
                    <a:cubicBezTo>
                      <a:pt x="63" y="98"/>
                      <a:pt x="62" y="98"/>
                      <a:pt x="62" y="98"/>
                    </a:cubicBezTo>
                    <a:cubicBezTo>
                      <a:pt x="62" y="98"/>
                      <a:pt x="62" y="98"/>
                      <a:pt x="62" y="98"/>
                    </a:cubicBezTo>
                    <a:cubicBezTo>
                      <a:pt x="60" y="98"/>
                      <a:pt x="60" y="98"/>
                      <a:pt x="60" y="98"/>
                    </a:cubicBezTo>
                    <a:cubicBezTo>
                      <a:pt x="60" y="98"/>
                      <a:pt x="60" y="99"/>
                      <a:pt x="60" y="99"/>
                    </a:cubicBezTo>
                    <a:cubicBezTo>
                      <a:pt x="60" y="99"/>
                      <a:pt x="59" y="99"/>
                      <a:pt x="59" y="99"/>
                    </a:cubicBezTo>
                    <a:cubicBezTo>
                      <a:pt x="58" y="99"/>
                      <a:pt x="58" y="99"/>
                      <a:pt x="58" y="99"/>
                    </a:cubicBezTo>
                    <a:cubicBezTo>
                      <a:pt x="58" y="99"/>
                      <a:pt x="58" y="99"/>
                      <a:pt x="58" y="99"/>
                    </a:cubicBezTo>
                    <a:cubicBezTo>
                      <a:pt x="58" y="99"/>
                      <a:pt x="58" y="99"/>
                      <a:pt x="58" y="99"/>
                    </a:cubicBezTo>
                    <a:cubicBezTo>
                      <a:pt x="58" y="99"/>
                      <a:pt x="58" y="99"/>
                      <a:pt x="58" y="100"/>
                    </a:cubicBezTo>
                    <a:cubicBezTo>
                      <a:pt x="58" y="100"/>
                      <a:pt x="58" y="100"/>
                      <a:pt x="59" y="100"/>
                    </a:cubicBezTo>
                    <a:cubicBezTo>
                      <a:pt x="59" y="100"/>
                      <a:pt x="59" y="100"/>
                      <a:pt x="59" y="100"/>
                    </a:cubicBezTo>
                    <a:cubicBezTo>
                      <a:pt x="60" y="100"/>
                      <a:pt x="60" y="100"/>
                      <a:pt x="60" y="100"/>
                    </a:cubicBezTo>
                    <a:cubicBezTo>
                      <a:pt x="60" y="100"/>
                      <a:pt x="60" y="100"/>
                      <a:pt x="60" y="100"/>
                    </a:cubicBezTo>
                    <a:cubicBezTo>
                      <a:pt x="61" y="100"/>
                      <a:pt x="61" y="100"/>
                      <a:pt x="61" y="100"/>
                    </a:cubicBezTo>
                    <a:cubicBezTo>
                      <a:pt x="62" y="100"/>
                      <a:pt x="62" y="100"/>
                      <a:pt x="62" y="100"/>
                    </a:cubicBezTo>
                    <a:cubicBezTo>
                      <a:pt x="65" y="100"/>
                      <a:pt x="65" y="100"/>
                      <a:pt x="65" y="100"/>
                    </a:cubicBezTo>
                    <a:cubicBezTo>
                      <a:pt x="65" y="100"/>
                      <a:pt x="66" y="100"/>
                      <a:pt x="66" y="100"/>
                    </a:cubicBezTo>
                    <a:cubicBezTo>
                      <a:pt x="66" y="100"/>
                      <a:pt x="66" y="100"/>
                      <a:pt x="66" y="100"/>
                    </a:cubicBezTo>
                    <a:cubicBezTo>
                      <a:pt x="66" y="100"/>
                      <a:pt x="67" y="100"/>
                      <a:pt x="67" y="101"/>
                    </a:cubicBezTo>
                    <a:cubicBezTo>
                      <a:pt x="67" y="101"/>
                      <a:pt x="67" y="101"/>
                      <a:pt x="67" y="101"/>
                    </a:cubicBezTo>
                    <a:cubicBezTo>
                      <a:pt x="67" y="101"/>
                      <a:pt x="67" y="101"/>
                      <a:pt x="67" y="101"/>
                    </a:cubicBezTo>
                    <a:cubicBezTo>
                      <a:pt x="67" y="101"/>
                      <a:pt x="67" y="101"/>
                      <a:pt x="67" y="101"/>
                    </a:cubicBezTo>
                    <a:cubicBezTo>
                      <a:pt x="67" y="101"/>
                      <a:pt x="67" y="101"/>
                      <a:pt x="67" y="101"/>
                    </a:cubicBezTo>
                    <a:cubicBezTo>
                      <a:pt x="67" y="102"/>
                      <a:pt x="68" y="102"/>
                      <a:pt x="68" y="102"/>
                    </a:cubicBezTo>
                    <a:cubicBezTo>
                      <a:pt x="68" y="102"/>
                      <a:pt x="68" y="102"/>
                      <a:pt x="68" y="102"/>
                    </a:cubicBezTo>
                    <a:cubicBezTo>
                      <a:pt x="68" y="102"/>
                      <a:pt x="68" y="102"/>
                      <a:pt x="69" y="102"/>
                    </a:cubicBezTo>
                    <a:cubicBezTo>
                      <a:pt x="69" y="102"/>
                      <a:pt x="69" y="102"/>
                      <a:pt x="70" y="102"/>
                    </a:cubicBezTo>
                    <a:cubicBezTo>
                      <a:pt x="70" y="102"/>
                      <a:pt x="70" y="102"/>
                      <a:pt x="70" y="103"/>
                    </a:cubicBezTo>
                    <a:cubicBezTo>
                      <a:pt x="70" y="103"/>
                      <a:pt x="71" y="103"/>
                      <a:pt x="71" y="103"/>
                    </a:cubicBezTo>
                    <a:cubicBezTo>
                      <a:pt x="72" y="103"/>
                      <a:pt x="72" y="103"/>
                      <a:pt x="72" y="103"/>
                    </a:cubicBezTo>
                    <a:cubicBezTo>
                      <a:pt x="72" y="103"/>
                      <a:pt x="72" y="103"/>
                      <a:pt x="72" y="103"/>
                    </a:cubicBezTo>
                    <a:cubicBezTo>
                      <a:pt x="72" y="103"/>
                      <a:pt x="73" y="103"/>
                      <a:pt x="73" y="103"/>
                    </a:cubicBezTo>
                    <a:cubicBezTo>
                      <a:pt x="74" y="103"/>
                      <a:pt x="75" y="103"/>
                      <a:pt x="75" y="103"/>
                    </a:cubicBezTo>
                    <a:cubicBezTo>
                      <a:pt x="75" y="103"/>
                      <a:pt x="75" y="104"/>
                      <a:pt x="76" y="104"/>
                    </a:cubicBezTo>
                    <a:cubicBezTo>
                      <a:pt x="76" y="104"/>
                      <a:pt x="76" y="104"/>
                      <a:pt x="76" y="104"/>
                    </a:cubicBezTo>
                    <a:cubicBezTo>
                      <a:pt x="77" y="104"/>
                      <a:pt x="77" y="104"/>
                      <a:pt x="77" y="104"/>
                    </a:cubicBezTo>
                    <a:cubicBezTo>
                      <a:pt x="77" y="104"/>
                      <a:pt x="77" y="104"/>
                      <a:pt x="77" y="104"/>
                    </a:cubicBezTo>
                    <a:cubicBezTo>
                      <a:pt x="78" y="104"/>
                      <a:pt x="78" y="104"/>
                      <a:pt x="78" y="104"/>
                    </a:cubicBezTo>
                    <a:cubicBezTo>
                      <a:pt x="78" y="104"/>
                      <a:pt x="78" y="104"/>
                      <a:pt x="78" y="104"/>
                    </a:cubicBezTo>
                    <a:cubicBezTo>
                      <a:pt x="79" y="104"/>
                      <a:pt x="79" y="104"/>
                      <a:pt x="79" y="104"/>
                    </a:cubicBezTo>
                    <a:cubicBezTo>
                      <a:pt x="79" y="104"/>
                      <a:pt x="79" y="104"/>
                      <a:pt x="79" y="104"/>
                    </a:cubicBezTo>
                    <a:cubicBezTo>
                      <a:pt x="79" y="104"/>
                      <a:pt x="79" y="104"/>
                      <a:pt x="80" y="104"/>
                    </a:cubicBezTo>
                    <a:cubicBezTo>
                      <a:pt x="80" y="104"/>
                      <a:pt x="80" y="105"/>
                      <a:pt x="80" y="105"/>
                    </a:cubicBezTo>
                    <a:cubicBezTo>
                      <a:pt x="80" y="105"/>
                      <a:pt x="80" y="105"/>
                      <a:pt x="81" y="106"/>
                    </a:cubicBezTo>
                    <a:cubicBezTo>
                      <a:pt x="82" y="106"/>
                      <a:pt x="82" y="106"/>
                      <a:pt x="82" y="106"/>
                    </a:cubicBezTo>
                    <a:cubicBezTo>
                      <a:pt x="82" y="106"/>
                      <a:pt x="82" y="106"/>
                      <a:pt x="82" y="106"/>
                    </a:cubicBezTo>
                    <a:cubicBezTo>
                      <a:pt x="82" y="106"/>
                      <a:pt x="82" y="106"/>
                      <a:pt x="82" y="106"/>
                    </a:cubicBezTo>
                    <a:cubicBezTo>
                      <a:pt x="82" y="106"/>
                      <a:pt x="83" y="107"/>
                      <a:pt x="83" y="107"/>
                    </a:cubicBezTo>
                    <a:cubicBezTo>
                      <a:pt x="83" y="107"/>
                      <a:pt x="84" y="107"/>
                      <a:pt x="85" y="107"/>
                    </a:cubicBezTo>
                    <a:cubicBezTo>
                      <a:pt x="85" y="107"/>
                      <a:pt x="85" y="107"/>
                      <a:pt x="86" y="107"/>
                    </a:cubicBezTo>
                    <a:cubicBezTo>
                      <a:pt x="86" y="107"/>
                      <a:pt x="86" y="107"/>
                      <a:pt x="86" y="107"/>
                    </a:cubicBezTo>
                    <a:cubicBezTo>
                      <a:pt x="87" y="107"/>
                      <a:pt x="87" y="107"/>
                      <a:pt x="87" y="107"/>
                    </a:cubicBezTo>
                    <a:cubicBezTo>
                      <a:pt x="87" y="108"/>
                      <a:pt x="87" y="108"/>
                      <a:pt x="87" y="108"/>
                    </a:cubicBezTo>
                    <a:cubicBezTo>
                      <a:pt x="87" y="108"/>
                      <a:pt x="87" y="108"/>
                      <a:pt x="87" y="108"/>
                    </a:cubicBezTo>
                    <a:cubicBezTo>
                      <a:pt x="87" y="108"/>
                      <a:pt x="87" y="108"/>
                      <a:pt x="87" y="108"/>
                    </a:cubicBezTo>
                    <a:cubicBezTo>
                      <a:pt x="87" y="108"/>
                      <a:pt x="87" y="108"/>
                      <a:pt x="87" y="108"/>
                    </a:cubicBezTo>
                    <a:cubicBezTo>
                      <a:pt x="88" y="108"/>
                      <a:pt x="88" y="108"/>
                      <a:pt x="88" y="108"/>
                    </a:cubicBezTo>
                    <a:cubicBezTo>
                      <a:pt x="88" y="112"/>
                      <a:pt x="88" y="112"/>
                      <a:pt x="88" y="112"/>
                    </a:cubicBezTo>
                    <a:cubicBezTo>
                      <a:pt x="87" y="112"/>
                      <a:pt x="87" y="112"/>
                      <a:pt x="87" y="112"/>
                    </a:cubicBezTo>
                    <a:cubicBezTo>
                      <a:pt x="87" y="112"/>
                      <a:pt x="87" y="112"/>
                      <a:pt x="87" y="112"/>
                    </a:cubicBezTo>
                    <a:cubicBezTo>
                      <a:pt x="87" y="112"/>
                      <a:pt x="87" y="112"/>
                      <a:pt x="87" y="112"/>
                    </a:cubicBezTo>
                    <a:cubicBezTo>
                      <a:pt x="87" y="112"/>
                      <a:pt x="87" y="112"/>
                      <a:pt x="87" y="112"/>
                    </a:cubicBezTo>
                    <a:cubicBezTo>
                      <a:pt x="87" y="113"/>
                      <a:pt x="87" y="114"/>
                      <a:pt x="87" y="114"/>
                    </a:cubicBezTo>
                    <a:cubicBezTo>
                      <a:pt x="87" y="114"/>
                      <a:pt x="87" y="114"/>
                      <a:pt x="87" y="114"/>
                    </a:cubicBezTo>
                    <a:cubicBezTo>
                      <a:pt x="88" y="114"/>
                      <a:pt x="88" y="114"/>
                      <a:pt x="88" y="114"/>
                    </a:cubicBezTo>
                    <a:cubicBezTo>
                      <a:pt x="88" y="115"/>
                      <a:pt x="88" y="115"/>
                      <a:pt x="88" y="115"/>
                    </a:cubicBezTo>
                    <a:cubicBezTo>
                      <a:pt x="88" y="115"/>
                      <a:pt x="88" y="115"/>
                      <a:pt x="88" y="115"/>
                    </a:cubicBezTo>
                    <a:cubicBezTo>
                      <a:pt x="88" y="115"/>
                      <a:pt x="88" y="116"/>
                      <a:pt x="87" y="116"/>
                    </a:cubicBezTo>
                    <a:cubicBezTo>
                      <a:pt x="87" y="116"/>
                      <a:pt x="87" y="116"/>
                      <a:pt x="87" y="116"/>
                    </a:cubicBezTo>
                    <a:cubicBezTo>
                      <a:pt x="86" y="117"/>
                      <a:pt x="85" y="118"/>
                      <a:pt x="85" y="119"/>
                    </a:cubicBezTo>
                    <a:cubicBezTo>
                      <a:pt x="85" y="119"/>
                      <a:pt x="84" y="119"/>
                      <a:pt x="84" y="119"/>
                    </a:cubicBezTo>
                    <a:cubicBezTo>
                      <a:pt x="84" y="120"/>
                      <a:pt x="84" y="120"/>
                      <a:pt x="83" y="120"/>
                    </a:cubicBezTo>
                    <a:cubicBezTo>
                      <a:pt x="83" y="120"/>
                      <a:pt x="83" y="120"/>
                      <a:pt x="83" y="120"/>
                    </a:cubicBezTo>
                    <a:cubicBezTo>
                      <a:pt x="83" y="120"/>
                      <a:pt x="83" y="120"/>
                      <a:pt x="83" y="120"/>
                    </a:cubicBezTo>
                    <a:cubicBezTo>
                      <a:pt x="83" y="120"/>
                      <a:pt x="83" y="120"/>
                      <a:pt x="83" y="120"/>
                    </a:cubicBezTo>
                    <a:cubicBezTo>
                      <a:pt x="83" y="120"/>
                      <a:pt x="83" y="120"/>
                      <a:pt x="83" y="120"/>
                    </a:cubicBezTo>
                    <a:cubicBezTo>
                      <a:pt x="83" y="121"/>
                      <a:pt x="83" y="121"/>
                      <a:pt x="83" y="121"/>
                    </a:cubicBezTo>
                    <a:cubicBezTo>
                      <a:pt x="83" y="121"/>
                      <a:pt x="83" y="121"/>
                      <a:pt x="83" y="121"/>
                    </a:cubicBezTo>
                    <a:cubicBezTo>
                      <a:pt x="83" y="121"/>
                      <a:pt x="83" y="121"/>
                      <a:pt x="82" y="121"/>
                    </a:cubicBezTo>
                    <a:cubicBezTo>
                      <a:pt x="82" y="121"/>
                      <a:pt x="82" y="121"/>
                      <a:pt x="82" y="121"/>
                    </a:cubicBezTo>
                    <a:cubicBezTo>
                      <a:pt x="82" y="122"/>
                      <a:pt x="82" y="122"/>
                      <a:pt x="82" y="122"/>
                    </a:cubicBezTo>
                    <a:cubicBezTo>
                      <a:pt x="82" y="122"/>
                      <a:pt x="82" y="123"/>
                      <a:pt x="81" y="123"/>
                    </a:cubicBezTo>
                    <a:cubicBezTo>
                      <a:pt x="81" y="123"/>
                      <a:pt x="81" y="123"/>
                      <a:pt x="81" y="123"/>
                    </a:cubicBezTo>
                    <a:cubicBezTo>
                      <a:pt x="81" y="123"/>
                      <a:pt x="81" y="123"/>
                      <a:pt x="81" y="123"/>
                    </a:cubicBezTo>
                    <a:cubicBezTo>
                      <a:pt x="80" y="123"/>
                      <a:pt x="80" y="123"/>
                      <a:pt x="80" y="123"/>
                    </a:cubicBezTo>
                    <a:cubicBezTo>
                      <a:pt x="80" y="123"/>
                      <a:pt x="80" y="123"/>
                      <a:pt x="80" y="123"/>
                    </a:cubicBezTo>
                    <a:cubicBezTo>
                      <a:pt x="80" y="123"/>
                      <a:pt x="80" y="123"/>
                      <a:pt x="80" y="123"/>
                    </a:cubicBezTo>
                    <a:cubicBezTo>
                      <a:pt x="80" y="123"/>
                      <a:pt x="79" y="124"/>
                      <a:pt x="80" y="124"/>
                    </a:cubicBezTo>
                    <a:cubicBezTo>
                      <a:pt x="80" y="124"/>
                      <a:pt x="80" y="124"/>
                      <a:pt x="80" y="124"/>
                    </a:cubicBezTo>
                    <a:cubicBezTo>
                      <a:pt x="80" y="124"/>
                      <a:pt x="80" y="124"/>
                      <a:pt x="80" y="124"/>
                    </a:cubicBezTo>
                    <a:cubicBezTo>
                      <a:pt x="80" y="125"/>
                      <a:pt x="80" y="125"/>
                      <a:pt x="80" y="125"/>
                    </a:cubicBezTo>
                    <a:cubicBezTo>
                      <a:pt x="80" y="128"/>
                      <a:pt x="80" y="128"/>
                      <a:pt x="80" y="128"/>
                    </a:cubicBezTo>
                    <a:cubicBezTo>
                      <a:pt x="80" y="129"/>
                      <a:pt x="80" y="129"/>
                      <a:pt x="80" y="130"/>
                    </a:cubicBezTo>
                    <a:cubicBezTo>
                      <a:pt x="80" y="131"/>
                      <a:pt x="80" y="132"/>
                      <a:pt x="81" y="133"/>
                    </a:cubicBezTo>
                    <a:cubicBezTo>
                      <a:pt x="81" y="134"/>
                      <a:pt x="80" y="135"/>
                      <a:pt x="79" y="135"/>
                    </a:cubicBezTo>
                    <a:cubicBezTo>
                      <a:pt x="79" y="135"/>
                      <a:pt x="78" y="135"/>
                      <a:pt x="78" y="135"/>
                    </a:cubicBezTo>
                    <a:cubicBezTo>
                      <a:pt x="78" y="136"/>
                      <a:pt x="78" y="136"/>
                      <a:pt x="77" y="137"/>
                    </a:cubicBezTo>
                    <a:cubicBezTo>
                      <a:pt x="77" y="137"/>
                      <a:pt x="77" y="137"/>
                      <a:pt x="77" y="138"/>
                    </a:cubicBezTo>
                    <a:cubicBezTo>
                      <a:pt x="77" y="138"/>
                      <a:pt x="76" y="138"/>
                      <a:pt x="76" y="138"/>
                    </a:cubicBezTo>
                    <a:cubicBezTo>
                      <a:pt x="76" y="138"/>
                      <a:pt x="76" y="138"/>
                      <a:pt x="76" y="138"/>
                    </a:cubicBezTo>
                    <a:cubicBezTo>
                      <a:pt x="76" y="138"/>
                      <a:pt x="75" y="138"/>
                      <a:pt x="75" y="138"/>
                    </a:cubicBezTo>
                    <a:cubicBezTo>
                      <a:pt x="75" y="138"/>
                      <a:pt x="75" y="139"/>
                      <a:pt x="75" y="139"/>
                    </a:cubicBezTo>
                    <a:cubicBezTo>
                      <a:pt x="75" y="139"/>
                      <a:pt x="74" y="139"/>
                      <a:pt x="74" y="139"/>
                    </a:cubicBezTo>
                    <a:cubicBezTo>
                      <a:pt x="74" y="139"/>
                      <a:pt x="74" y="139"/>
                      <a:pt x="73" y="139"/>
                    </a:cubicBezTo>
                    <a:cubicBezTo>
                      <a:pt x="73" y="139"/>
                      <a:pt x="73" y="139"/>
                      <a:pt x="73" y="139"/>
                    </a:cubicBezTo>
                    <a:cubicBezTo>
                      <a:pt x="73" y="139"/>
                      <a:pt x="73" y="140"/>
                      <a:pt x="73" y="140"/>
                    </a:cubicBezTo>
                    <a:cubicBezTo>
                      <a:pt x="73" y="140"/>
                      <a:pt x="73" y="140"/>
                      <a:pt x="73" y="141"/>
                    </a:cubicBezTo>
                    <a:cubicBezTo>
                      <a:pt x="73" y="141"/>
                      <a:pt x="73" y="141"/>
                      <a:pt x="73" y="141"/>
                    </a:cubicBezTo>
                    <a:cubicBezTo>
                      <a:pt x="72" y="141"/>
                      <a:pt x="72" y="141"/>
                      <a:pt x="72" y="141"/>
                    </a:cubicBezTo>
                    <a:cubicBezTo>
                      <a:pt x="72" y="141"/>
                      <a:pt x="72" y="141"/>
                      <a:pt x="72" y="141"/>
                    </a:cubicBezTo>
                    <a:cubicBezTo>
                      <a:pt x="72" y="141"/>
                      <a:pt x="72" y="141"/>
                      <a:pt x="72" y="141"/>
                    </a:cubicBezTo>
                    <a:cubicBezTo>
                      <a:pt x="72" y="141"/>
                      <a:pt x="72" y="141"/>
                      <a:pt x="72" y="141"/>
                    </a:cubicBezTo>
                    <a:cubicBezTo>
                      <a:pt x="72" y="141"/>
                      <a:pt x="72" y="141"/>
                      <a:pt x="72" y="141"/>
                    </a:cubicBezTo>
                    <a:cubicBezTo>
                      <a:pt x="72" y="142"/>
                      <a:pt x="72" y="142"/>
                      <a:pt x="71" y="142"/>
                    </a:cubicBezTo>
                    <a:cubicBezTo>
                      <a:pt x="70" y="142"/>
                      <a:pt x="70" y="142"/>
                      <a:pt x="70" y="142"/>
                    </a:cubicBezTo>
                    <a:cubicBezTo>
                      <a:pt x="70" y="142"/>
                      <a:pt x="70" y="142"/>
                      <a:pt x="69" y="142"/>
                    </a:cubicBezTo>
                    <a:cubicBezTo>
                      <a:pt x="69" y="142"/>
                      <a:pt x="69" y="142"/>
                      <a:pt x="68" y="142"/>
                    </a:cubicBezTo>
                    <a:cubicBezTo>
                      <a:pt x="68" y="142"/>
                      <a:pt x="67" y="142"/>
                      <a:pt x="67" y="142"/>
                    </a:cubicBezTo>
                    <a:cubicBezTo>
                      <a:pt x="66" y="142"/>
                      <a:pt x="66" y="143"/>
                      <a:pt x="66" y="143"/>
                    </a:cubicBezTo>
                    <a:cubicBezTo>
                      <a:pt x="66" y="143"/>
                      <a:pt x="66" y="143"/>
                      <a:pt x="66" y="143"/>
                    </a:cubicBezTo>
                    <a:cubicBezTo>
                      <a:pt x="65" y="144"/>
                      <a:pt x="65" y="144"/>
                      <a:pt x="65" y="145"/>
                    </a:cubicBezTo>
                    <a:cubicBezTo>
                      <a:pt x="65" y="145"/>
                      <a:pt x="65" y="145"/>
                      <a:pt x="65" y="145"/>
                    </a:cubicBezTo>
                    <a:cubicBezTo>
                      <a:pt x="65" y="146"/>
                      <a:pt x="65" y="146"/>
                      <a:pt x="65" y="146"/>
                    </a:cubicBezTo>
                    <a:cubicBezTo>
                      <a:pt x="64" y="146"/>
                      <a:pt x="64" y="146"/>
                      <a:pt x="64" y="146"/>
                    </a:cubicBezTo>
                    <a:cubicBezTo>
                      <a:pt x="64" y="146"/>
                      <a:pt x="64" y="146"/>
                      <a:pt x="64" y="146"/>
                    </a:cubicBezTo>
                    <a:cubicBezTo>
                      <a:pt x="64" y="146"/>
                      <a:pt x="64" y="146"/>
                      <a:pt x="64" y="146"/>
                    </a:cubicBezTo>
                    <a:cubicBezTo>
                      <a:pt x="64" y="152"/>
                      <a:pt x="64" y="152"/>
                      <a:pt x="64" y="152"/>
                    </a:cubicBezTo>
                    <a:cubicBezTo>
                      <a:pt x="64" y="152"/>
                      <a:pt x="64" y="153"/>
                      <a:pt x="63" y="154"/>
                    </a:cubicBezTo>
                    <a:cubicBezTo>
                      <a:pt x="63" y="155"/>
                      <a:pt x="62" y="155"/>
                      <a:pt x="61" y="156"/>
                    </a:cubicBezTo>
                    <a:cubicBezTo>
                      <a:pt x="61" y="156"/>
                      <a:pt x="61" y="156"/>
                      <a:pt x="61" y="156"/>
                    </a:cubicBezTo>
                    <a:cubicBezTo>
                      <a:pt x="61" y="156"/>
                      <a:pt x="60" y="156"/>
                      <a:pt x="60" y="156"/>
                    </a:cubicBezTo>
                    <a:cubicBezTo>
                      <a:pt x="60" y="156"/>
                      <a:pt x="60" y="156"/>
                      <a:pt x="60" y="156"/>
                    </a:cubicBezTo>
                    <a:cubicBezTo>
                      <a:pt x="60" y="156"/>
                      <a:pt x="60" y="156"/>
                      <a:pt x="60" y="156"/>
                    </a:cubicBezTo>
                    <a:cubicBezTo>
                      <a:pt x="60" y="157"/>
                      <a:pt x="60" y="157"/>
                      <a:pt x="60" y="158"/>
                    </a:cubicBezTo>
                    <a:cubicBezTo>
                      <a:pt x="60" y="158"/>
                      <a:pt x="60" y="158"/>
                      <a:pt x="60" y="158"/>
                    </a:cubicBezTo>
                    <a:cubicBezTo>
                      <a:pt x="60" y="159"/>
                      <a:pt x="60" y="159"/>
                      <a:pt x="60" y="159"/>
                    </a:cubicBezTo>
                    <a:cubicBezTo>
                      <a:pt x="59" y="159"/>
                      <a:pt x="59" y="159"/>
                      <a:pt x="59" y="159"/>
                    </a:cubicBezTo>
                    <a:cubicBezTo>
                      <a:pt x="59" y="159"/>
                      <a:pt x="59" y="159"/>
                      <a:pt x="59" y="159"/>
                    </a:cubicBezTo>
                    <a:cubicBezTo>
                      <a:pt x="59" y="159"/>
                      <a:pt x="59" y="159"/>
                      <a:pt x="59" y="159"/>
                    </a:cubicBezTo>
                    <a:cubicBezTo>
                      <a:pt x="59" y="159"/>
                      <a:pt x="59" y="159"/>
                      <a:pt x="59" y="159"/>
                    </a:cubicBezTo>
                    <a:cubicBezTo>
                      <a:pt x="59" y="160"/>
                      <a:pt x="59" y="160"/>
                      <a:pt x="59" y="160"/>
                    </a:cubicBezTo>
                    <a:cubicBezTo>
                      <a:pt x="55" y="160"/>
                      <a:pt x="55" y="160"/>
                      <a:pt x="55" y="160"/>
                    </a:cubicBezTo>
                    <a:cubicBezTo>
                      <a:pt x="55" y="160"/>
                      <a:pt x="55" y="160"/>
                      <a:pt x="55" y="160"/>
                    </a:cubicBezTo>
                    <a:cubicBezTo>
                      <a:pt x="56" y="160"/>
                      <a:pt x="56" y="160"/>
                      <a:pt x="56" y="160"/>
                    </a:cubicBezTo>
                    <a:cubicBezTo>
                      <a:pt x="56" y="160"/>
                      <a:pt x="56" y="160"/>
                      <a:pt x="57" y="160"/>
                    </a:cubicBezTo>
                    <a:cubicBezTo>
                      <a:pt x="57" y="160"/>
                      <a:pt x="57" y="160"/>
                      <a:pt x="57" y="160"/>
                    </a:cubicBezTo>
                    <a:cubicBezTo>
                      <a:pt x="57" y="161"/>
                      <a:pt x="57" y="161"/>
                      <a:pt x="57" y="161"/>
                    </a:cubicBezTo>
                    <a:cubicBezTo>
                      <a:pt x="57" y="161"/>
                      <a:pt x="57" y="162"/>
                      <a:pt x="58" y="162"/>
                    </a:cubicBezTo>
                    <a:cubicBezTo>
                      <a:pt x="58" y="162"/>
                      <a:pt x="59" y="163"/>
                      <a:pt x="58" y="164"/>
                    </a:cubicBezTo>
                    <a:cubicBezTo>
                      <a:pt x="58" y="165"/>
                      <a:pt x="57" y="165"/>
                      <a:pt x="56" y="165"/>
                    </a:cubicBezTo>
                    <a:cubicBezTo>
                      <a:pt x="56" y="165"/>
                      <a:pt x="56" y="165"/>
                      <a:pt x="56" y="165"/>
                    </a:cubicBezTo>
                    <a:cubicBezTo>
                      <a:pt x="56" y="165"/>
                      <a:pt x="56" y="165"/>
                      <a:pt x="56" y="165"/>
                    </a:cubicBezTo>
                    <a:cubicBezTo>
                      <a:pt x="55" y="165"/>
                      <a:pt x="55" y="165"/>
                      <a:pt x="55" y="165"/>
                    </a:cubicBezTo>
                    <a:cubicBezTo>
                      <a:pt x="55" y="165"/>
                      <a:pt x="55" y="165"/>
                      <a:pt x="55" y="166"/>
                    </a:cubicBezTo>
                    <a:cubicBezTo>
                      <a:pt x="55" y="167"/>
                      <a:pt x="55" y="167"/>
                      <a:pt x="55" y="167"/>
                    </a:cubicBezTo>
                    <a:cubicBezTo>
                      <a:pt x="55" y="166"/>
                      <a:pt x="55" y="166"/>
                      <a:pt x="55" y="166"/>
                    </a:cubicBezTo>
                    <a:cubicBezTo>
                      <a:pt x="54" y="166"/>
                      <a:pt x="54" y="166"/>
                      <a:pt x="53" y="166"/>
                    </a:cubicBezTo>
                    <a:cubicBezTo>
                      <a:pt x="53" y="166"/>
                      <a:pt x="53" y="166"/>
                      <a:pt x="53" y="166"/>
                    </a:cubicBezTo>
                    <a:cubicBezTo>
                      <a:pt x="53" y="166"/>
                      <a:pt x="53" y="167"/>
                      <a:pt x="53" y="167"/>
                    </a:cubicBezTo>
                    <a:cubicBezTo>
                      <a:pt x="53" y="167"/>
                      <a:pt x="53" y="167"/>
                      <a:pt x="53" y="167"/>
                    </a:cubicBezTo>
                    <a:cubicBezTo>
                      <a:pt x="53" y="168"/>
                      <a:pt x="52" y="169"/>
                      <a:pt x="51" y="169"/>
                    </a:cubicBezTo>
                    <a:cubicBezTo>
                      <a:pt x="51" y="169"/>
                      <a:pt x="51" y="169"/>
                      <a:pt x="51" y="169"/>
                    </a:cubicBezTo>
                    <a:cubicBezTo>
                      <a:pt x="51" y="169"/>
                      <a:pt x="51" y="169"/>
                      <a:pt x="51" y="169"/>
                    </a:cubicBezTo>
                    <a:cubicBezTo>
                      <a:pt x="51" y="169"/>
                      <a:pt x="51" y="169"/>
                      <a:pt x="51" y="169"/>
                    </a:cubicBezTo>
                    <a:cubicBezTo>
                      <a:pt x="51" y="169"/>
                      <a:pt x="51" y="170"/>
                      <a:pt x="51" y="170"/>
                    </a:cubicBezTo>
                    <a:cubicBezTo>
                      <a:pt x="51" y="170"/>
                      <a:pt x="51" y="170"/>
                      <a:pt x="51" y="170"/>
                    </a:cubicBezTo>
                    <a:cubicBezTo>
                      <a:pt x="52" y="170"/>
                      <a:pt x="52" y="170"/>
                      <a:pt x="52" y="170"/>
                    </a:cubicBezTo>
                    <a:cubicBezTo>
                      <a:pt x="52" y="170"/>
                      <a:pt x="52" y="170"/>
                      <a:pt x="52" y="170"/>
                    </a:cubicBezTo>
                    <a:cubicBezTo>
                      <a:pt x="52" y="170"/>
                      <a:pt x="52" y="171"/>
                      <a:pt x="52" y="171"/>
                    </a:cubicBezTo>
                    <a:cubicBezTo>
                      <a:pt x="52" y="171"/>
                      <a:pt x="52" y="171"/>
                      <a:pt x="52" y="171"/>
                    </a:cubicBezTo>
                    <a:cubicBezTo>
                      <a:pt x="52" y="171"/>
                      <a:pt x="53" y="172"/>
                      <a:pt x="53" y="172"/>
                    </a:cubicBezTo>
                    <a:cubicBezTo>
                      <a:pt x="53" y="173"/>
                      <a:pt x="53" y="173"/>
                      <a:pt x="53" y="173"/>
                    </a:cubicBezTo>
                    <a:cubicBezTo>
                      <a:pt x="53" y="174"/>
                      <a:pt x="53" y="175"/>
                      <a:pt x="53" y="175"/>
                    </a:cubicBezTo>
                    <a:cubicBezTo>
                      <a:pt x="53" y="175"/>
                      <a:pt x="53" y="175"/>
                      <a:pt x="53" y="175"/>
                    </a:cubicBezTo>
                    <a:cubicBezTo>
                      <a:pt x="53" y="175"/>
                      <a:pt x="53" y="175"/>
                      <a:pt x="53" y="176"/>
                    </a:cubicBezTo>
                    <a:cubicBezTo>
                      <a:pt x="54" y="176"/>
                      <a:pt x="54" y="176"/>
                      <a:pt x="54" y="176"/>
                    </a:cubicBezTo>
                    <a:cubicBezTo>
                      <a:pt x="54" y="176"/>
                      <a:pt x="54" y="176"/>
                      <a:pt x="54" y="176"/>
                    </a:cubicBezTo>
                    <a:cubicBezTo>
                      <a:pt x="54" y="178"/>
                      <a:pt x="54" y="178"/>
                      <a:pt x="54" y="178"/>
                    </a:cubicBezTo>
                    <a:cubicBezTo>
                      <a:pt x="54" y="178"/>
                      <a:pt x="54" y="178"/>
                      <a:pt x="54" y="178"/>
                    </a:cubicBezTo>
                    <a:cubicBezTo>
                      <a:pt x="53" y="178"/>
                      <a:pt x="53" y="178"/>
                      <a:pt x="53" y="178"/>
                    </a:cubicBezTo>
                    <a:cubicBezTo>
                      <a:pt x="54" y="178"/>
                      <a:pt x="54" y="178"/>
                      <a:pt x="54" y="178"/>
                    </a:cubicBezTo>
                    <a:cubicBezTo>
                      <a:pt x="54" y="178"/>
                      <a:pt x="55" y="178"/>
                      <a:pt x="55" y="179"/>
                    </a:cubicBezTo>
                    <a:cubicBezTo>
                      <a:pt x="55" y="179"/>
                      <a:pt x="55" y="180"/>
                      <a:pt x="55" y="180"/>
                    </a:cubicBezTo>
                    <a:cubicBezTo>
                      <a:pt x="55" y="180"/>
                      <a:pt x="55" y="180"/>
                      <a:pt x="55" y="181"/>
                    </a:cubicBezTo>
                    <a:cubicBezTo>
                      <a:pt x="55" y="181"/>
                      <a:pt x="55" y="181"/>
                      <a:pt x="55" y="181"/>
                    </a:cubicBezTo>
                    <a:cubicBezTo>
                      <a:pt x="55" y="181"/>
                      <a:pt x="55" y="181"/>
                      <a:pt x="55" y="181"/>
                    </a:cubicBezTo>
                    <a:cubicBezTo>
                      <a:pt x="55" y="181"/>
                      <a:pt x="55" y="181"/>
                      <a:pt x="54" y="181"/>
                    </a:cubicBezTo>
                    <a:cubicBezTo>
                      <a:pt x="54" y="181"/>
                      <a:pt x="54" y="181"/>
                      <a:pt x="54" y="181"/>
                    </a:cubicBezTo>
                    <a:cubicBezTo>
                      <a:pt x="54" y="181"/>
                      <a:pt x="54" y="181"/>
                      <a:pt x="54" y="181"/>
                    </a:cubicBezTo>
                    <a:cubicBezTo>
                      <a:pt x="54" y="181"/>
                      <a:pt x="55" y="182"/>
                      <a:pt x="55" y="182"/>
                    </a:cubicBezTo>
                    <a:cubicBezTo>
                      <a:pt x="55" y="182"/>
                      <a:pt x="55" y="182"/>
                      <a:pt x="55" y="183"/>
                    </a:cubicBezTo>
                    <a:cubicBezTo>
                      <a:pt x="55" y="183"/>
                      <a:pt x="55" y="183"/>
                      <a:pt x="55" y="184"/>
                    </a:cubicBezTo>
                    <a:cubicBezTo>
                      <a:pt x="55" y="184"/>
                      <a:pt x="54" y="184"/>
                      <a:pt x="54" y="1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0" name="Freeform 16"/>
              <p:cNvSpPr>
                <a:spLocks/>
              </p:cNvSpPr>
              <p:nvPr/>
            </p:nvSpPr>
            <p:spPr bwMode="auto">
              <a:xfrm>
                <a:off x="4260" y="2053"/>
                <a:ext cx="40" cy="66"/>
              </a:xfrm>
              <a:custGeom>
                <a:avLst/>
                <a:gdLst>
                  <a:gd name="T0" fmla="*/ 2 w 9"/>
                  <a:gd name="T1" fmla="*/ 15 h 15"/>
                  <a:gd name="T2" fmla="*/ 1 w 9"/>
                  <a:gd name="T3" fmla="*/ 15 h 15"/>
                  <a:gd name="T4" fmla="*/ 0 w 9"/>
                  <a:gd name="T5" fmla="*/ 15 h 15"/>
                  <a:gd name="T6" fmla="*/ 1 w 9"/>
                  <a:gd name="T7" fmla="*/ 14 h 15"/>
                  <a:gd name="T8" fmla="*/ 1 w 9"/>
                  <a:gd name="T9" fmla="*/ 13 h 15"/>
                  <a:gd name="T10" fmla="*/ 1 w 9"/>
                  <a:gd name="T11" fmla="*/ 10 h 15"/>
                  <a:gd name="T12" fmla="*/ 1 w 9"/>
                  <a:gd name="T13" fmla="*/ 9 h 15"/>
                  <a:gd name="T14" fmla="*/ 1 w 9"/>
                  <a:gd name="T15" fmla="*/ 9 h 15"/>
                  <a:gd name="T16" fmla="*/ 2 w 9"/>
                  <a:gd name="T17" fmla="*/ 7 h 15"/>
                  <a:gd name="T18" fmla="*/ 2 w 9"/>
                  <a:gd name="T19" fmla="*/ 6 h 15"/>
                  <a:gd name="T20" fmla="*/ 2 w 9"/>
                  <a:gd name="T21" fmla="*/ 6 h 15"/>
                  <a:gd name="T22" fmla="*/ 3 w 9"/>
                  <a:gd name="T23" fmla="*/ 5 h 15"/>
                  <a:gd name="T24" fmla="*/ 3 w 9"/>
                  <a:gd name="T25" fmla="*/ 5 h 15"/>
                  <a:gd name="T26" fmla="*/ 3 w 9"/>
                  <a:gd name="T27" fmla="*/ 4 h 15"/>
                  <a:gd name="T28" fmla="*/ 4 w 9"/>
                  <a:gd name="T29" fmla="*/ 3 h 15"/>
                  <a:gd name="T30" fmla="*/ 5 w 9"/>
                  <a:gd name="T31" fmla="*/ 2 h 15"/>
                  <a:gd name="T32" fmla="*/ 6 w 9"/>
                  <a:gd name="T33" fmla="*/ 0 h 15"/>
                  <a:gd name="T34" fmla="*/ 7 w 9"/>
                  <a:gd name="T35" fmla="*/ 1 h 15"/>
                  <a:gd name="T36" fmla="*/ 7 w 9"/>
                  <a:gd name="T37" fmla="*/ 1 h 15"/>
                  <a:gd name="T38" fmla="*/ 8 w 9"/>
                  <a:gd name="T39" fmla="*/ 1 h 15"/>
                  <a:gd name="T40" fmla="*/ 8 w 9"/>
                  <a:gd name="T41" fmla="*/ 2 h 15"/>
                  <a:gd name="T42" fmla="*/ 6 w 9"/>
                  <a:gd name="T43" fmla="*/ 6 h 15"/>
                  <a:gd name="T44" fmla="*/ 6 w 9"/>
                  <a:gd name="T45" fmla="*/ 6 h 15"/>
                  <a:gd name="T46" fmla="*/ 5 w 9"/>
                  <a:gd name="T47" fmla="*/ 6 h 15"/>
                  <a:gd name="T48" fmla="*/ 6 w 9"/>
                  <a:gd name="T49" fmla="*/ 7 h 15"/>
                  <a:gd name="T50" fmla="*/ 6 w 9"/>
                  <a:gd name="T51" fmla="*/ 7 h 15"/>
                  <a:gd name="T52" fmla="*/ 5 w 9"/>
                  <a:gd name="T53" fmla="*/ 8 h 15"/>
                  <a:gd name="T54" fmla="*/ 5 w 9"/>
                  <a:gd name="T55" fmla="*/ 8 h 15"/>
                  <a:gd name="T56" fmla="*/ 5 w 9"/>
                  <a:gd name="T57" fmla="*/ 9 h 15"/>
                  <a:gd name="T58" fmla="*/ 5 w 9"/>
                  <a:gd name="T59" fmla="*/ 9 h 15"/>
                  <a:gd name="T60" fmla="*/ 5 w 9"/>
                  <a:gd name="T61" fmla="*/ 10 h 15"/>
                  <a:gd name="T62" fmla="*/ 5 w 9"/>
                  <a:gd name="T63" fmla="*/ 11 h 15"/>
                  <a:gd name="T64" fmla="*/ 4 w 9"/>
                  <a:gd name="T65" fmla="*/ 12 h 15"/>
                  <a:gd name="T66" fmla="*/ 4 w 9"/>
                  <a:gd name="T67" fmla="*/ 12 h 15"/>
                  <a:gd name="T68" fmla="*/ 4 w 9"/>
                  <a:gd name="T69" fmla="*/ 13 h 15"/>
                  <a:gd name="T70" fmla="*/ 2 w 9"/>
                  <a:gd name="T7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 h="15">
                    <a:moveTo>
                      <a:pt x="2" y="15"/>
                    </a:moveTo>
                    <a:cubicBezTo>
                      <a:pt x="1" y="15"/>
                      <a:pt x="1" y="15"/>
                      <a:pt x="1" y="15"/>
                    </a:cubicBezTo>
                    <a:cubicBezTo>
                      <a:pt x="0" y="15"/>
                      <a:pt x="0" y="15"/>
                      <a:pt x="0" y="15"/>
                    </a:cubicBezTo>
                    <a:cubicBezTo>
                      <a:pt x="1" y="14"/>
                      <a:pt x="1" y="14"/>
                      <a:pt x="1" y="14"/>
                    </a:cubicBezTo>
                    <a:cubicBezTo>
                      <a:pt x="1" y="14"/>
                      <a:pt x="1" y="13"/>
                      <a:pt x="1" y="13"/>
                    </a:cubicBezTo>
                    <a:cubicBezTo>
                      <a:pt x="0" y="12"/>
                      <a:pt x="0" y="10"/>
                      <a:pt x="1" y="10"/>
                    </a:cubicBezTo>
                    <a:cubicBezTo>
                      <a:pt x="1" y="10"/>
                      <a:pt x="1" y="9"/>
                      <a:pt x="1" y="9"/>
                    </a:cubicBezTo>
                    <a:cubicBezTo>
                      <a:pt x="1" y="9"/>
                      <a:pt x="1" y="9"/>
                      <a:pt x="1" y="9"/>
                    </a:cubicBezTo>
                    <a:cubicBezTo>
                      <a:pt x="1" y="8"/>
                      <a:pt x="1" y="7"/>
                      <a:pt x="2" y="7"/>
                    </a:cubicBezTo>
                    <a:cubicBezTo>
                      <a:pt x="2" y="7"/>
                      <a:pt x="2" y="7"/>
                      <a:pt x="2" y="6"/>
                    </a:cubicBezTo>
                    <a:cubicBezTo>
                      <a:pt x="2" y="6"/>
                      <a:pt x="2" y="6"/>
                      <a:pt x="2" y="6"/>
                    </a:cubicBezTo>
                    <a:cubicBezTo>
                      <a:pt x="2" y="6"/>
                      <a:pt x="2" y="5"/>
                      <a:pt x="3" y="5"/>
                    </a:cubicBezTo>
                    <a:cubicBezTo>
                      <a:pt x="3" y="5"/>
                      <a:pt x="3" y="5"/>
                      <a:pt x="3" y="5"/>
                    </a:cubicBezTo>
                    <a:cubicBezTo>
                      <a:pt x="3" y="5"/>
                      <a:pt x="3" y="5"/>
                      <a:pt x="3" y="4"/>
                    </a:cubicBezTo>
                    <a:cubicBezTo>
                      <a:pt x="3" y="4"/>
                      <a:pt x="4" y="3"/>
                      <a:pt x="4" y="3"/>
                    </a:cubicBezTo>
                    <a:cubicBezTo>
                      <a:pt x="4" y="2"/>
                      <a:pt x="5" y="2"/>
                      <a:pt x="5" y="2"/>
                    </a:cubicBezTo>
                    <a:cubicBezTo>
                      <a:pt x="6" y="1"/>
                      <a:pt x="6" y="1"/>
                      <a:pt x="6" y="0"/>
                    </a:cubicBezTo>
                    <a:cubicBezTo>
                      <a:pt x="7" y="1"/>
                      <a:pt x="7" y="1"/>
                      <a:pt x="7" y="1"/>
                    </a:cubicBezTo>
                    <a:cubicBezTo>
                      <a:pt x="7" y="1"/>
                      <a:pt x="7" y="1"/>
                      <a:pt x="7" y="1"/>
                    </a:cubicBezTo>
                    <a:cubicBezTo>
                      <a:pt x="8" y="1"/>
                      <a:pt x="8" y="1"/>
                      <a:pt x="8" y="1"/>
                    </a:cubicBezTo>
                    <a:cubicBezTo>
                      <a:pt x="8" y="2"/>
                      <a:pt x="8" y="2"/>
                      <a:pt x="8" y="2"/>
                    </a:cubicBezTo>
                    <a:cubicBezTo>
                      <a:pt x="9" y="3"/>
                      <a:pt x="7" y="5"/>
                      <a:pt x="6" y="6"/>
                    </a:cubicBezTo>
                    <a:cubicBezTo>
                      <a:pt x="6" y="6"/>
                      <a:pt x="6" y="6"/>
                      <a:pt x="6" y="6"/>
                    </a:cubicBezTo>
                    <a:cubicBezTo>
                      <a:pt x="6" y="6"/>
                      <a:pt x="6" y="6"/>
                      <a:pt x="5" y="6"/>
                    </a:cubicBezTo>
                    <a:cubicBezTo>
                      <a:pt x="5" y="7"/>
                      <a:pt x="5" y="7"/>
                      <a:pt x="6" y="7"/>
                    </a:cubicBezTo>
                    <a:cubicBezTo>
                      <a:pt x="6" y="7"/>
                      <a:pt x="6" y="7"/>
                      <a:pt x="6" y="7"/>
                    </a:cubicBezTo>
                    <a:cubicBezTo>
                      <a:pt x="6" y="8"/>
                      <a:pt x="5" y="8"/>
                      <a:pt x="5" y="8"/>
                    </a:cubicBezTo>
                    <a:cubicBezTo>
                      <a:pt x="5" y="8"/>
                      <a:pt x="5" y="8"/>
                      <a:pt x="5" y="8"/>
                    </a:cubicBezTo>
                    <a:cubicBezTo>
                      <a:pt x="5" y="9"/>
                      <a:pt x="5" y="9"/>
                      <a:pt x="5" y="9"/>
                    </a:cubicBezTo>
                    <a:cubicBezTo>
                      <a:pt x="5" y="9"/>
                      <a:pt x="5" y="9"/>
                      <a:pt x="5" y="9"/>
                    </a:cubicBezTo>
                    <a:cubicBezTo>
                      <a:pt x="5" y="10"/>
                      <a:pt x="5" y="10"/>
                      <a:pt x="5" y="10"/>
                    </a:cubicBezTo>
                    <a:cubicBezTo>
                      <a:pt x="5" y="10"/>
                      <a:pt x="5" y="10"/>
                      <a:pt x="5" y="11"/>
                    </a:cubicBezTo>
                    <a:cubicBezTo>
                      <a:pt x="5" y="11"/>
                      <a:pt x="5" y="12"/>
                      <a:pt x="4" y="12"/>
                    </a:cubicBezTo>
                    <a:cubicBezTo>
                      <a:pt x="4" y="12"/>
                      <a:pt x="4" y="12"/>
                      <a:pt x="4" y="12"/>
                    </a:cubicBezTo>
                    <a:cubicBezTo>
                      <a:pt x="4" y="13"/>
                      <a:pt x="4" y="13"/>
                      <a:pt x="4" y="13"/>
                    </a:cubicBezTo>
                    <a:cubicBezTo>
                      <a:pt x="4" y="14"/>
                      <a:pt x="3" y="15"/>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1" name="Freeform 17"/>
              <p:cNvSpPr>
                <a:spLocks/>
              </p:cNvSpPr>
              <p:nvPr/>
            </p:nvSpPr>
            <p:spPr bwMode="auto">
              <a:xfrm>
                <a:off x="4286" y="2053"/>
                <a:ext cx="9" cy="13"/>
              </a:xfrm>
              <a:custGeom>
                <a:avLst/>
                <a:gdLst>
                  <a:gd name="T0" fmla="*/ 1 w 2"/>
                  <a:gd name="T1" fmla="*/ 2 h 3"/>
                  <a:gd name="T2" fmla="*/ 0 w 2"/>
                  <a:gd name="T3" fmla="*/ 1 h 3"/>
                  <a:gd name="T4" fmla="*/ 1 w 2"/>
                  <a:gd name="T5" fmla="*/ 0 h 3"/>
                  <a:gd name="T6" fmla="*/ 2 w 2"/>
                  <a:gd name="T7" fmla="*/ 1 h 3"/>
                  <a:gd name="T8" fmla="*/ 2 w 2"/>
                  <a:gd name="T9" fmla="*/ 2 h 3"/>
                  <a:gd name="T10" fmla="*/ 1 w 2"/>
                  <a:gd name="T11" fmla="*/ 3 h 3"/>
                  <a:gd name="T12" fmla="*/ 1 w 2"/>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1" y="2"/>
                    </a:moveTo>
                    <a:cubicBezTo>
                      <a:pt x="1" y="1"/>
                      <a:pt x="1" y="1"/>
                      <a:pt x="0" y="1"/>
                    </a:cubicBezTo>
                    <a:cubicBezTo>
                      <a:pt x="1" y="0"/>
                      <a:pt x="1" y="0"/>
                      <a:pt x="1" y="0"/>
                    </a:cubicBezTo>
                    <a:cubicBezTo>
                      <a:pt x="2" y="0"/>
                      <a:pt x="2" y="1"/>
                      <a:pt x="2" y="1"/>
                    </a:cubicBezTo>
                    <a:cubicBezTo>
                      <a:pt x="2" y="2"/>
                      <a:pt x="2" y="2"/>
                      <a:pt x="2" y="2"/>
                    </a:cubicBezTo>
                    <a:cubicBezTo>
                      <a:pt x="1" y="3"/>
                      <a:pt x="1" y="3"/>
                      <a:pt x="1" y="3"/>
                    </a:cubicBezTo>
                    <a:lnTo>
                      <a:pt x="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2" name="Freeform 18"/>
              <p:cNvSpPr>
                <a:spLocks/>
              </p:cNvSpPr>
              <p:nvPr/>
            </p:nvSpPr>
            <p:spPr bwMode="auto">
              <a:xfrm>
                <a:off x="3978" y="1498"/>
                <a:ext cx="13" cy="9"/>
              </a:xfrm>
              <a:custGeom>
                <a:avLst/>
                <a:gdLst>
                  <a:gd name="T0" fmla="*/ 3 w 3"/>
                  <a:gd name="T1" fmla="*/ 2 h 2"/>
                  <a:gd name="T2" fmla="*/ 3 w 3"/>
                  <a:gd name="T3" fmla="*/ 1 h 2"/>
                  <a:gd name="T4" fmla="*/ 2 w 3"/>
                  <a:gd name="T5" fmla="*/ 0 h 2"/>
                  <a:gd name="T6" fmla="*/ 1 w 3"/>
                  <a:gd name="T7" fmla="*/ 0 h 2"/>
                  <a:gd name="T8" fmla="*/ 1 w 3"/>
                  <a:gd name="T9" fmla="*/ 0 h 2"/>
                  <a:gd name="T10" fmla="*/ 1 w 3"/>
                  <a:gd name="T11" fmla="*/ 1 h 2"/>
                  <a:gd name="T12" fmla="*/ 1 w 3"/>
                  <a:gd name="T13" fmla="*/ 2 h 2"/>
                  <a:gd name="T14" fmla="*/ 1 w 3"/>
                  <a:gd name="T15" fmla="*/ 2 h 2"/>
                  <a:gd name="T16" fmla="*/ 3 w 3"/>
                  <a:gd name="T17" fmla="*/ 2 h 2"/>
                  <a:gd name="T18" fmla="*/ 3 w 3"/>
                  <a:gd name="T19"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3" y="2"/>
                    </a:moveTo>
                    <a:cubicBezTo>
                      <a:pt x="3" y="2"/>
                      <a:pt x="3" y="1"/>
                      <a:pt x="3" y="1"/>
                    </a:cubicBezTo>
                    <a:cubicBezTo>
                      <a:pt x="3" y="1"/>
                      <a:pt x="2" y="0"/>
                      <a:pt x="2" y="0"/>
                    </a:cubicBezTo>
                    <a:cubicBezTo>
                      <a:pt x="2" y="0"/>
                      <a:pt x="2" y="0"/>
                      <a:pt x="1" y="0"/>
                    </a:cubicBezTo>
                    <a:cubicBezTo>
                      <a:pt x="1" y="0"/>
                      <a:pt x="1" y="0"/>
                      <a:pt x="1" y="0"/>
                    </a:cubicBezTo>
                    <a:cubicBezTo>
                      <a:pt x="1" y="0"/>
                      <a:pt x="1" y="1"/>
                      <a:pt x="1" y="1"/>
                    </a:cubicBezTo>
                    <a:cubicBezTo>
                      <a:pt x="1" y="1"/>
                      <a:pt x="1" y="1"/>
                      <a:pt x="1" y="2"/>
                    </a:cubicBezTo>
                    <a:cubicBezTo>
                      <a:pt x="1" y="2"/>
                      <a:pt x="0" y="2"/>
                      <a:pt x="1" y="2"/>
                    </a:cubicBezTo>
                    <a:cubicBezTo>
                      <a:pt x="2" y="2"/>
                      <a:pt x="3" y="2"/>
                      <a:pt x="3" y="2"/>
                    </a:cubicBezTo>
                    <a:cubicBezTo>
                      <a:pt x="3" y="1"/>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3" name="Freeform 19"/>
              <p:cNvSpPr>
                <a:spLocks/>
              </p:cNvSpPr>
              <p:nvPr/>
            </p:nvSpPr>
            <p:spPr bwMode="auto">
              <a:xfrm>
                <a:off x="3978" y="1507"/>
                <a:ext cx="35" cy="36"/>
              </a:xfrm>
              <a:custGeom>
                <a:avLst/>
                <a:gdLst>
                  <a:gd name="T0" fmla="*/ 2 w 8"/>
                  <a:gd name="T1" fmla="*/ 6 h 8"/>
                  <a:gd name="T2" fmla="*/ 2 w 8"/>
                  <a:gd name="T3" fmla="*/ 6 h 8"/>
                  <a:gd name="T4" fmla="*/ 3 w 8"/>
                  <a:gd name="T5" fmla="*/ 7 h 8"/>
                  <a:gd name="T6" fmla="*/ 6 w 8"/>
                  <a:gd name="T7" fmla="*/ 7 h 8"/>
                  <a:gd name="T8" fmla="*/ 6 w 8"/>
                  <a:gd name="T9" fmla="*/ 7 h 8"/>
                  <a:gd name="T10" fmla="*/ 7 w 8"/>
                  <a:gd name="T11" fmla="*/ 6 h 8"/>
                  <a:gd name="T12" fmla="*/ 8 w 8"/>
                  <a:gd name="T13" fmla="*/ 4 h 8"/>
                  <a:gd name="T14" fmla="*/ 7 w 8"/>
                  <a:gd name="T15" fmla="*/ 2 h 8"/>
                  <a:gd name="T16" fmla="*/ 8 w 8"/>
                  <a:gd name="T17" fmla="*/ 2 h 8"/>
                  <a:gd name="T18" fmla="*/ 8 w 8"/>
                  <a:gd name="T19" fmla="*/ 2 h 8"/>
                  <a:gd name="T20" fmla="*/ 8 w 8"/>
                  <a:gd name="T21" fmla="*/ 1 h 8"/>
                  <a:gd name="T22" fmla="*/ 8 w 8"/>
                  <a:gd name="T23" fmla="*/ 1 h 8"/>
                  <a:gd name="T24" fmla="*/ 7 w 8"/>
                  <a:gd name="T25" fmla="*/ 0 h 8"/>
                  <a:gd name="T26" fmla="*/ 5 w 8"/>
                  <a:gd name="T27" fmla="*/ 0 h 8"/>
                  <a:gd name="T28" fmla="*/ 4 w 8"/>
                  <a:gd name="T29" fmla="*/ 0 h 8"/>
                  <a:gd name="T30" fmla="*/ 4 w 8"/>
                  <a:gd name="T31" fmla="*/ 1 h 8"/>
                  <a:gd name="T32" fmla="*/ 4 w 8"/>
                  <a:gd name="T33" fmla="*/ 1 h 8"/>
                  <a:gd name="T34" fmla="*/ 2 w 8"/>
                  <a:gd name="T35" fmla="*/ 2 h 8"/>
                  <a:gd name="T36" fmla="*/ 2 w 8"/>
                  <a:gd name="T37" fmla="*/ 3 h 8"/>
                  <a:gd name="T38" fmla="*/ 1 w 8"/>
                  <a:gd name="T39" fmla="*/ 3 h 8"/>
                  <a:gd name="T40" fmla="*/ 1 w 8"/>
                  <a:gd name="T41" fmla="*/ 3 h 8"/>
                  <a:gd name="T42" fmla="*/ 1 w 8"/>
                  <a:gd name="T43" fmla="*/ 5 h 8"/>
                  <a:gd name="T44" fmla="*/ 2 w 8"/>
                  <a:gd name="T45" fmla="*/ 6 h 8"/>
                  <a:gd name="T46" fmla="*/ 2 w 8"/>
                  <a:gd name="T4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8">
                    <a:moveTo>
                      <a:pt x="2" y="6"/>
                    </a:moveTo>
                    <a:cubicBezTo>
                      <a:pt x="2" y="6"/>
                      <a:pt x="3" y="6"/>
                      <a:pt x="2" y="6"/>
                    </a:cubicBezTo>
                    <a:cubicBezTo>
                      <a:pt x="2" y="7"/>
                      <a:pt x="3" y="7"/>
                      <a:pt x="3" y="7"/>
                    </a:cubicBezTo>
                    <a:cubicBezTo>
                      <a:pt x="4" y="7"/>
                      <a:pt x="5" y="8"/>
                      <a:pt x="6" y="7"/>
                    </a:cubicBezTo>
                    <a:cubicBezTo>
                      <a:pt x="6" y="7"/>
                      <a:pt x="6" y="7"/>
                      <a:pt x="6" y="7"/>
                    </a:cubicBezTo>
                    <a:cubicBezTo>
                      <a:pt x="7" y="7"/>
                      <a:pt x="7" y="7"/>
                      <a:pt x="7" y="6"/>
                    </a:cubicBezTo>
                    <a:cubicBezTo>
                      <a:pt x="8" y="6"/>
                      <a:pt x="8" y="5"/>
                      <a:pt x="8" y="4"/>
                    </a:cubicBezTo>
                    <a:cubicBezTo>
                      <a:pt x="8" y="4"/>
                      <a:pt x="7" y="3"/>
                      <a:pt x="7" y="2"/>
                    </a:cubicBezTo>
                    <a:cubicBezTo>
                      <a:pt x="7" y="2"/>
                      <a:pt x="7" y="2"/>
                      <a:pt x="8" y="2"/>
                    </a:cubicBezTo>
                    <a:cubicBezTo>
                      <a:pt x="8" y="2"/>
                      <a:pt x="8" y="2"/>
                      <a:pt x="8" y="2"/>
                    </a:cubicBezTo>
                    <a:cubicBezTo>
                      <a:pt x="8" y="1"/>
                      <a:pt x="8" y="1"/>
                      <a:pt x="8" y="1"/>
                    </a:cubicBezTo>
                    <a:cubicBezTo>
                      <a:pt x="8" y="1"/>
                      <a:pt x="8" y="1"/>
                      <a:pt x="8" y="1"/>
                    </a:cubicBezTo>
                    <a:cubicBezTo>
                      <a:pt x="7" y="1"/>
                      <a:pt x="7" y="1"/>
                      <a:pt x="7" y="0"/>
                    </a:cubicBezTo>
                    <a:cubicBezTo>
                      <a:pt x="6" y="0"/>
                      <a:pt x="6" y="0"/>
                      <a:pt x="5" y="0"/>
                    </a:cubicBezTo>
                    <a:cubicBezTo>
                      <a:pt x="5" y="0"/>
                      <a:pt x="4" y="0"/>
                      <a:pt x="4" y="0"/>
                    </a:cubicBezTo>
                    <a:cubicBezTo>
                      <a:pt x="4" y="0"/>
                      <a:pt x="4" y="0"/>
                      <a:pt x="4" y="1"/>
                    </a:cubicBezTo>
                    <a:cubicBezTo>
                      <a:pt x="4" y="1"/>
                      <a:pt x="4" y="1"/>
                      <a:pt x="4" y="1"/>
                    </a:cubicBezTo>
                    <a:cubicBezTo>
                      <a:pt x="4" y="2"/>
                      <a:pt x="3" y="2"/>
                      <a:pt x="2" y="2"/>
                    </a:cubicBezTo>
                    <a:cubicBezTo>
                      <a:pt x="2" y="2"/>
                      <a:pt x="2" y="3"/>
                      <a:pt x="2" y="3"/>
                    </a:cubicBezTo>
                    <a:cubicBezTo>
                      <a:pt x="1" y="3"/>
                      <a:pt x="1" y="3"/>
                      <a:pt x="1" y="3"/>
                    </a:cubicBezTo>
                    <a:cubicBezTo>
                      <a:pt x="0" y="3"/>
                      <a:pt x="1" y="3"/>
                      <a:pt x="1" y="3"/>
                    </a:cubicBezTo>
                    <a:cubicBezTo>
                      <a:pt x="1" y="4"/>
                      <a:pt x="1" y="4"/>
                      <a:pt x="1" y="5"/>
                    </a:cubicBezTo>
                    <a:cubicBezTo>
                      <a:pt x="1" y="5"/>
                      <a:pt x="2" y="5"/>
                      <a:pt x="2" y="6"/>
                    </a:cubicBezTo>
                    <a:cubicBezTo>
                      <a:pt x="2" y="6"/>
                      <a:pt x="2" y="5"/>
                      <a:pt x="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4" name="Freeform 20"/>
              <p:cNvSpPr>
                <a:spLocks/>
              </p:cNvSpPr>
              <p:nvPr/>
            </p:nvSpPr>
            <p:spPr bwMode="auto">
              <a:xfrm>
                <a:off x="4018" y="1512"/>
                <a:ext cx="22" cy="22"/>
              </a:xfrm>
              <a:custGeom>
                <a:avLst/>
                <a:gdLst>
                  <a:gd name="T0" fmla="*/ 2 w 5"/>
                  <a:gd name="T1" fmla="*/ 4 h 5"/>
                  <a:gd name="T2" fmla="*/ 3 w 5"/>
                  <a:gd name="T3" fmla="*/ 5 h 5"/>
                  <a:gd name="T4" fmla="*/ 4 w 5"/>
                  <a:gd name="T5" fmla="*/ 4 h 5"/>
                  <a:gd name="T6" fmla="*/ 5 w 5"/>
                  <a:gd name="T7" fmla="*/ 2 h 5"/>
                  <a:gd name="T8" fmla="*/ 4 w 5"/>
                  <a:gd name="T9" fmla="*/ 1 h 5"/>
                  <a:gd name="T10" fmla="*/ 0 w 5"/>
                  <a:gd name="T11" fmla="*/ 1 h 5"/>
                  <a:gd name="T12" fmla="*/ 0 w 5"/>
                  <a:gd name="T13" fmla="*/ 2 h 5"/>
                  <a:gd name="T14" fmla="*/ 1 w 5"/>
                  <a:gd name="T15" fmla="*/ 2 h 5"/>
                  <a:gd name="T16" fmla="*/ 2 w 5"/>
                  <a:gd name="T17" fmla="*/ 4 h 5"/>
                  <a:gd name="T18" fmla="*/ 2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2" y="4"/>
                    </a:moveTo>
                    <a:cubicBezTo>
                      <a:pt x="3" y="3"/>
                      <a:pt x="3" y="4"/>
                      <a:pt x="3" y="5"/>
                    </a:cubicBezTo>
                    <a:cubicBezTo>
                      <a:pt x="3" y="5"/>
                      <a:pt x="4" y="5"/>
                      <a:pt x="4" y="4"/>
                    </a:cubicBezTo>
                    <a:cubicBezTo>
                      <a:pt x="5" y="3"/>
                      <a:pt x="5" y="2"/>
                      <a:pt x="5" y="2"/>
                    </a:cubicBezTo>
                    <a:cubicBezTo>
                      <a:pt x="4" y="2"/>
                      <a:pt x="4" y="2"/>
                      <a:pt x="4" y="1"/>
                    </a:cubicBezTo>
                    <a:cubicBezTo>
                      <a:pt x="3" y="1"/>
                      <a:pt x="1" y="0"/>
                      <a:pt x="0" y="1"/>
                    </a:cubicBezTo>
                    <a:cubicBezTo>
                      <a:pt x="0" y="1"/>
                      <a:pt x="0" y="2"/>
                      <a:pt x="0" y="2"/>
                    </a:cubicBezTo>
                    <a:cubicBezTo>
                      <a:pt x="0" y="2"/>
                      <a:pt x="1" y="2"/>
                      <a:pt x="1" y="2"/>
                    </a:cubicBezTo>
                    <a:cubicBezTo>
                      <a:pt x="1" y="3"/>
                      <a:pt x="2" y="3"/>
                      <a:pt x="2" y="4"/>
                    </a:cubicBezTo>
                    <a:cubicBezTo>
                      <a:pt x="3" y="3"/>
                      <a:pt x="2"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5" name="Freeform 21"/>
              <p:cNvSpPr>
                <a:spLocks/>
              </p:cNvSpPr>
              <p:nvPr/>
            </p:nvSpPr>
            <p:spPr bwMode="auto">
              <a:xfrm>
                <a:off x="4018" y="1534"/>
                <a:ext cx="22" cy="13"/>
              </a:xfrm>
              <a:custGeom>
                <a:avLst/>
                <a:gdLst>
                  <a:gd name="T0" fmla="*/ 2 w 5"/>
                  <a:gd name="T1" fmla="*/ 3 h 3"/>
                  <a:gd name="T2" fmla="*/ 4 w 5"/>
                  <a:gd name="T3" fmla="*/ 3 h 3"/>
                  <a:gd name="T4" fmla="*/ 4 w 5"/>
                  <a:gd name="T5" fmla="*/ 3 h 3"/>
                  <a:gd name="T6" fmla="*/ 5 w 5"/>
                  <a:gd name="T7" fmla="*/ 3 h 3"/>
                  <a:gd name="T8" fmla="*/ 5 w 5"/>
                  <a:gd name="T9" fmla="*/ 2 h 3"/>
                  <a:gd name="T10" fmla="*/ 4 w 5"/>
                  <a:gd name="T11" fmla="*/ 1 h 3"/>
                  <a:gd name="T12" fmla="*/ 3 w 5"/>
                  <a:gd name="T13" fmla="*/ 1 h 3"/>
                  <a:gd name="T14" fmla="*/ 3 w 5"/>
                  <a:gd name="T15" fmla="*/ 0 h 3"/>
                  <a:gd name="T16" fmla="*/ 2 w 5"/>
                  <a:gd name="T17" fmla="*/ 0 h 3"/>
                  <a:gd name="T18" fmla="*/ 1 w 5"/>
                  <a:gd name="T19" fmla="*/ 0 h 3"/>
                  <a:gd name="T20" fmla="*/ 0 w 5"/>
                  <a:gd name="T21" fmla="*/ 0 h 3"/>
                  <a:gd name="T22" fmla="*/ 0 w 5"/>
                  <a:gd name="T23" fmla="*/ 1 h 3"/>
                  <a:gd name="T24" fmla="*/ 0 w 5"/>
                  <a:gd name="T25" fmla="*/ 2 h 3"/>
                  <a:gd name="T26" fmla="*/ 0 w 5"/>
                  <a:gd name="T27" fmla="*/ 2 h 3"/>
                  <a:gd name="T28" fmla="*/ 1 w 5"/>
                  <a:gd name="T29" fmla="*/ 2 h 3"/>
                  <a:gd name="T30" fmla="*/ 2 w 5"/>
                  <a:gd name="T31" fmla="*/ 2 h 3"/>
                  <a:gd name="T32" fmla="*/ 2 w 5"/>
                  <a:gd name="T33" fmla="*/ 3 h 3"/>
                  <a:gd name="T34" fmla="*/ 2 w 5"/>
                  <a:gd name="T35" fmla="*/ 3 h 3"/>
                  <a:gd name="T36" fmla="*/ 2 w 5"/>
                  <a:gd name="T3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 h="3">
                    <a:moveTo>
                      <a:pt x="2" y="3"/>
                    </a:moveTo>
                    <a:cubicBezTo>
                      <a:pt x="3" y="3"/>
                      <a:pt x="3" y="3"/>
                      <a:pt x="4" y="3"/>
                    </a:cubicBezTo>
                    <a:cubicBezTo>
                      <a:pt x="4" y="3"/>
                      <a:pt x="4" y="3"/>
                      <a:pt x="4" y="3"/>
                    </a:cubicBezTo>
                    <a:cubicBezTo>
                      <a:pt x="5" y="3"/>
                      <a:pt x="5" y="3"/>
                      <a:pt x="5" y="3"/>
                    </a:cubicBezTo>
                    <a:cubicBezTo>
                      <a:pt x="5" y="3"/>
                      <a:pt x="5" y="2"/>
                      <a:pt x="5" y="2"/>
                    </a:cubicBezTo>
                    <a:cubicBezTo>
                      <a:pt x="5" y="2"/>
                      <a:pt x="4" y="1"/>
                      <a:pt x="4" y="1"/>
                    </a:cubicBezTo>
                    <a:cubicBezTo>
                      <a:pt x="3" y="1"/>
                      <a:pt x="3" y="2"/>
                      <a:pt x="3" y="1"/>
                    </a:cubicBezTo>
                    <a:cubicBezTo>
                      <a:pt x="3" y="1"/>
                      <a:pt x="3" y="1"/>
                      <a:pt x="3" y="0"/>
                    </a:cubicBezTo>
                    <a:cubicBezTo>
                      <a:pt x="2" y="0"/>
                      <a:pt x="2" y="0"/>
                      <a:pt x="2" y="0"/>
                    </a:cubicBezTo>
                    <a:cubicBezTo>
                      <a:pt x="1" y="0"/>
                      <a:pt x="1" y="0"/>
                      <a:pt x="1" y="0"/>
                    </a:cubicBezTo>
                    <a:cubicBezTo>
                      <a:pt x="0" y="0"/>
                      <a:pt x="0" y="0"/>
                      <a:pt x="0" y="0"/>
                    </a:cubicBezTo>
                    <a:cubicBezTo>
                      <a:pt x="0" y="0"/>
                      <a:pt x="0" y="1"/>
                      <a:pt x="0" y="1"/>
                    </a:cubicBezTo>
                    <a:cubicBezTo>
                      <a:pt x="0" y="1"/>
                      <a:pt x="0" y="2"/>
                      <a:pt x="0" y="2"/>
                    </a:cubicBezTo>
                    <a:cubicBezTo>
                      <a:pt x="0" y="2"/>
                      <a:pt x="0" y="2"/>
                      <a:pt x="0" y="2"/>
                    </a:cubicBezTo>
                    <a:cubicBezTo>
                      <a:pt x="0" y="2"/>
                      <a:pt x="0" y="2"/>
                      <a:pt x="1" y="2"/>
                    </a:cubicBezTo>
                    <a:cubicBezTo>
                      <a:pt x="1" y="2"/>
                      <a:pt x="1" y="2"/>
                      <a:pt x="2" y="2"/>
                    </a:cubicBezTo>
                    <a:cubicBezTo>
                      <a:pt x="2" y="2"/>
                      <a:pt x="2" y="2"/>
                      <a:pt x="2" y="3"/>
                    </a:cubicBezTo>
                    <a:cubicBezTo>
                      <a:pt x="2" y="3"/>
                      <a:pt x="2" y="3"/>
                      <a:pt x="2" y="3"/>
                    </a:cubicBezTo>
                    <a:cubicBezTo>
                      <a:pt x="2" y="3"/>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6" name="Freeform 22"/>
              <p:cNvSpPr>
                <a:spLocks/>
              </p:cNvSpPr>
              <p:nvPr/>
            </p:nvSpPr>
            <p:spPr bwMode="auto">
              <a:xfrm>
                <a:off x="3784" y="1468"/>
                <a:ext cx="93" cy="66"/>
              </a:xfrm>
              <a:custGeom>
                <a:avLst/>
                <a:gdLst>
                  <a:gd name="T0" fmla="*/ 1 w 21"/>
                  <a:gd name="T1" fmla="*/ 2 h 15"/>
                  <a:gd name="T2" fmla="*/ 1 w 21"/>
                  <a:gd name="T3" fmla="*/ 2 h 15"/>
                  <a:gd name="T4" fmla="*/ 1 w 21"/>
                  <a:gd name="T5" fmla="*/ 3 h 15"/>
                  <a:gd name="T6" fmla="*/ 2 w 21"/>
                  <a:gd name="T7" fmla="*/ 3 h 15"/>
                  <a:gd name="T8" fmla="*/ 3 w 21"/>
                  <a:gd name="T9" fmla="*/ 5 h 15"/>
                  <a:gd name="T10" fmla="*/ 3 w 21"/>
                  <a:gd name="T11" fmla="*/ 8 h 15"/>
                  <a:gd name="T12" fmla="*/ 2 w 21"/>
                  <a:gd name="T13" fmla="*/ 8 h 15"/>
                  <a:gd name="T14" fmla="*/ 2 w 21"/>
                  <a:gd name="T15" fmla="*/ 8 h 15"/>
                  <a:gd name="T16" fmla="*/ 1 w 21"/>
                  <a:gd name="T17" fmla="*/ 9 h 15"/>
                  <a:gd name="T18" fmla="*/ 0 w 21"/>
                  <a:gd name="T19" fmla="*/ 10 h 15"/>
                  <a:gd name="T20" fmla="*/ 0 w 21"/>
                  <a:gd name="T21" fmla="*/ 11 h 15"/>
                  <a:gd name="T22" fmla="*/ 0 w 21"/>
                  <a:gd name="T23" fmla="*/ 12 h 15"/>
                  <a:gd name="T24" fmla="*/ 1 w 21"/>
                  <a:gd name="T25" fmla="*/ 13 h 15"/>
                  <a:gd name="T26" fmla="*/ 3 w 21"/>
                  <a:gd name="T27" fmla="*/ 15 h 15"/>
                  <a:gd name="T28" fmla="*/ 6 w 21"/>
                  <a:gd name="T29" fmla="*/ 15 h 15"/>
                  <a:gd name="T30" fmla="*/ 7 w 21"/>
                  <a:gd name="T31" fmla="*/ 14 h 15"/>
                  <a:gd name="T32" fmla="*/ 8 w 21"/>
                  <a:gd name="T33" fmla="*/ 12 h 15"/>
                  <a:gd name="T34" fmla="*/ 8 w 21"/>
                  <a:gd name="T35" fmla="*/ 12 h 15"/>
                  <a:gd name="T36" fmla="*/ 8 w 21"/>
                  <a:gd name="T37" fmla="*/ 12 h 15"/>
                  <a:gd name="T38" fmla="*/ 8 w 21"/>
                  <a:gd name="T39" fmla="*/ 11 h 15"/>
                  <a:gd name="T40" fmla="*/ 10 w 21"/>
                  <a:gd name="T41" fmla="*/ 11 h 15"/>
                  <a:gd name="T42" fmla="*/ 12 w 21"/>
                  <a:gd name="T43" fmla="*/ 11 h 15"/>
                  <a:gd name="T44" fmla="*/ 12 w 21"/>
                  <a:gd name="T45" fmla="*/ 10 h 15"/>
                  <a:gd name="T46" fmla="*/ 13 w 21"/>
                  <a:gd name="T47" fmla="*/ 10 h 15"/>
                  <a:gd name="T48" fmla="*/ 13 w 21"/>
                  <a:gd name="T49" fmla="*/ 10 h 15"/>
                  <a:gd name="T50" fmla="*/ 14 w 21"/>
                  <a:gd name="T51" fmla="*/ 10 h 15"/>
                  <a:gd name="T52" fmla="*/ 15 w 21"/>
                  <a:gd name="T53" fmla="*/ 8 h 15"/>
                  <a:gd name="T54" fmla="*/ 16 w 21"/>
                  <a:gd name="T55" fmla="*/ 8 h 15"/>
                  <a:gd name="T56" fmla="*/ 17 w 21"/>
                  <a:gd name="T57" fmla="*/ 8 h 15"/>
                  <a:gd name="T58" fmla="*/ 18 w 21"/>
                  <a:gd name="T59" fmla="*/ 8 h 15"/>
                  <a:gd name="T60" fmla="*/ 18 w 21"/>
                  <a:gd name="T61" fmla="*/ 7 h 15"/>
                  <a:gd name="T62" fmla="*/ 19 w 21"/>
                  <a:gd name="T63" fmla="*/ 7 h 15"/>
                  <a:gd name="T64" fmla="*/ 19 w 21"/>
                  <a:gd name="T65" fmla="*/ 6 h 15"/>
                  <a:gd name="T66" fmla="*/ 19 w 21"/>
                  <a:gd name="T67" fmla="*/ 4 h 15"/>
                  <a:gd name="T68" fmla="*/ 20 w 21"/>
                  <a:gd name="T69" fmla="*/ 3 h 15"/>
                  <a:gd name="T70" fmla="*/ 20 w 21"/>
                  <a:gd name="T71" fmla="*/ 3 h 15"/>
                  <a:gd name="T72" fmla="*/ 20 w 21"/>
                  <a:gd name="T73" fmla="*/ 2 h 15"/>
                  <a:gd name="T74" fmla="*/ 20 w 21"/>
                  <a:gd name="T75" fmla="*/ 1 h 15"/>
                  <a:gd name="T76" fmla="*/ 20 w 21"/>
                  <a:gd name="T77" fmla="*/ 1 h 15"/>
                  <a:gd name="T78" fmla="*/ 19 w 21"/>
                  <a:gd name="T79" fmla="*/ 1 h 15"/>
                  <a:gd name="T80" fmla="*/ 17 w 21"/>
                  <a:gd name="T81" fmla="*/ 0 h 15"/>
                  <a:gd name="T82" fmla="*/ 1 w 21"/>
                  <a:gd name="T83" fmla="*/ 2 h 15"/>
                  <a:gd name="T84" fmla="*/ 1 w 21"/>
                  <a:gd name="T85"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15">
                    <a:moveTo>
                      <a:pt x="1" y="2"/>
                    </a:moveTo>
                    <a:cubicBezTo>
                      <a:pt x="1" y="2"/>
                      <a:pt x="1" y="2"/>
                      <a:pt x="1" y="2"/>
                    </a:cubicBezTo>
                    <a:cubicBezTo>
                      <a:pt x="1" y="3"/>
                      <a:pt x="1" y="2"/>
                      <a:pt x="1" y="3"/>
                    </a:cubicBezTo>
                    <a:cubicBezTo>
                      <a:pt x="1" y="3"/>
                      <a:pt x="2" y="3"/>
                      <a:pt x="2" y="3"/>
                    </a:cubicBezTo>
                    <a:cubicBezTo>
                      <a:pt x="3" y="4"/>
                      <a:pt x="3" y="4"/>
                      <a:pt x="3" y="5"/>
                    </a:cubicBezTo>
                    <a:cubicBezTo>
                      <a:pt x="3" y="6"/>
                      <a:pt x="3" y="7"/>
                      <a:pt x="3" y="8"/>
                    </a:cubicBezTo>
                    <a:cubicBezTo>
                      <a:pt x="3" y="8"/>
                      <a:pt x="2" y="8"/>
                      <a:pt x="2" y="8"/>
                    </a:cubicBezTo>
                    <a:cubicBezTo>
                      <a:pt x="2" y="8"/>
                      <a:pt x="2" y="8"/>
                      <a:pt x="2" y="8"/>
                    </a:cubicBezTo>
                    <a:cubicBezTo>
                      <a:pt x="2" y="8"/>
                      <a:pt x="2" y="9"/>
                      <a:pt x="1" y="9"/>
                    </a:cubicBezTo>
                    <a:cubicBezTo>
                      <a:pt x="1" y="9"/>
                      <a:pt x="1" y="10"/>
                      <a:pt x="0" y="10"/>
                    </a:cubicBezTo>
                    <a:cubicBezTo>
                      <a:pt x="0" y="10"/>
                      <a:pt x="0" y="11"/>
                      <a:pt x="0" y="11"/>
                    </a:cubicBezTo>
                    <a:cubicBezTo>
                      <a:pt x="0" y="12"/>
                      <a:pt x="0" y="12"/>
                      <a:pt x="0" y="12"/>
                    </a:cubicBezTo>
                    <a:cubicBezTo>
                      <a:pt x="0" y="12"/>
                      <a:pt x="1" y="12"/>
                      <a:pt x="1" y="13"/>
                    </a:cubicBezTo>
                    <a:cubicBezTo>
                      <a:pt x="1" y="13"/>
                      <a:pt x="2" y="14"/>
                      <a:pt x="3" y="15"/>
                    </a:cubicBezTo>
                    <a:cubicBezTo>
                      <a:pt x="4" y="15"/>
                      <a:pt x="5" y="15"/>
                      <a:pt x="6" y="15"/>
                    </a:cubicBezTo>
                    <a:cubicBezTo>
                      <a:pt x="6" y="15"/>
                      <a:pt x="7" y="15"/>
                      <a:pt x="7" y="14"/>
                    </a:cubicBezTo>
                    <a:cubicBezTo>
                      <a:pt x="7" y="13"/>
                      <a:pt x="7" y="13"/>
                      <a:pt x="8" y="12"/>
                    </a:cubicBezTo>
                    <a:cubicBezTo>
                      <a:pt x="8" y="12"/>
                      <a:pt x="8" y="12"/>
                      <a:pt x="8" y="12"/>
                    </a:cubicBezTo>
                    <a:cubicBezTo>
                      <a:pt x="8" y="12"/>
                      <a:pt x="8" y="12"/>
                      <a:pt x="8" y="12"/>
                    </a:cubicBezTo>
                    <a:cubicBezTo>
                      <a:pt x="8" y="12"/>
                      <a:pt x="8" y="11"/>
                      <a:pt x="8" y="11"/>
                    </a:cubicBezTo>
                    <a:cubicBezTo>
                      <a:pt x="9" y="11"/>
                      <a:pt x="10" y="11"/>
                      <a:pt x="10" y="11"/>
                    </a:cubicBezTo>
                    <a:cubicBezTo>
                      <a:pt x="11" y="11"/>
                      <a:pt x="11" y="11"/>
                      <a:pt x="12" y="11"/>
                    </a:cubicBezTo>
                    <a:cubicBezTo>
                      <a:pt x="12" y="11"/>
                      <a:pt x="12" y="11"/>
                      <a:pt x="12" y="10"/>
                    </a:cubicBezTo>
                    <a:cubicBezTo>
                      <a:pt x="12" y="10"/>
                      <a:pt x="13" y="10"/>
                      <a:pt x="13" y="10"/>
                    </a:cubicBezTo>
                    <a:cubicBezTo>
                      <a:pt x="13" y="10"/>
                      <a:pt x="13" y="10"/>
                      <a:pt x="13" y="10"/>
                    </a:cubicBezTo>
                    <a:cubicBezTo>
                      <a:pt x="14" y="10"/>
                      <a:pt x="14" y="10"/>
                      <a:pt x="14" y="10"/>
                    </a:cubicBezTo>
                    <a:cubicBezTo>
                      <a:pt x="14" y="9"/>
                      <a:pt x="15" y="8"/>
                      <a:pt x="15" y="8"/>
                    </a:cubicBezTo>
                    <a:cubicBezTo>
                      <a:pt x="16" y="8"/>
                      <a:pt x="16" y="8"/>
                      <a:pt x="16" y="8"/>
                    </a:cubicBezTo>
                    <a:cubicBezTo>
                      <a:pt x="17" y="8"/>
                      <a:pt x="17" y="8"/>
                      <a:pt x="17" y="8"/>
                    </a:cubicBezTo>
                    <a:cubicBezTo>
                      <a:pt x="18" y="8"/>
                      <a:pt x="18" y="8"/>
                      <a:pt x="18" y="8"/>
                    </a:cubicBezTo>
                    <a:cubicBezTo>
                      <a:pt x="18" y="7"/>
                      <a:pt x="18" y="7"/>
                      <a:pt x="18" y="7"/>
                    </a:cubicBezTo>
                    <a:cubicBezTo>
                      <a:pt x="19" y="7"/>
                      <a:pt x="19" y="7"/>
                      <a:pt x="19" y="7"/>
                    </a:cubicBezTo>
                    <a:cubicBezTo>
                      <a:pt x="19" y="6"/>
                      <a:pt x="19" y="6"/>
                      <a:pt x="19" y="6"/>
                    </a:cubicBezTo>
                    <a:cubicBezTo>
                      <a:pt x="18" y="5"/>
                      <a:pt x="18" y="4"/>
                      <a:pt x="19" y="4"/>
                    </a:cubicBezTo>
                    <a:cubicBezTo>
                      <a:pt x="19" y="4"/>
                      <a:pt x="19" y="3"/>
                      <a:pt x="20" y="3"/>
                    </a:cubicBezTo>
                    <a:cubicBezTo>
                      <a:pt x="20" y="3"/>
                      <a:pt x="20" y="3"/>
                      <a:pt x="20" y="3"/>
                    </a:cubicBezTo>
                    <a:cubicBezTo>
                      <a:pt x="21" y="2"/>
                      <a:pt x="20" y="2"/>
                      <a:pt x="20" y="2"/>
                    </a:cubicBezTo>
                    <a:cubicBezTo>
                      <a:pt x="20" y="1"/>
                      <a:pt x="20" y="1"/>
                      <a:pt x="20" y="1"/>
                    </a:cubicBezTo>
                    <a:cubicBezTo>
                      <a:pt x="20" y="1"/>
                      <a:pt x="21" y="1"/>
                      <a:pt x="20" y="1"/>
                    </a:cubicBezTo>
                    <a:cubicBezTo>
                      <a:pt x="20" y="1"/>
                      <a:pt x="19" y="1"/>
                      <a:pt x="19" y="1"/>
                    </a:cubicBezTo>
                    <a:cubicBezTo>
                      <a:pt x="18" y="0"/>
                      <a:pt x="17" y="0"/>
                      <a:pt x="17" y="0"/>
                    </a:cubicBezTo>
                    <a:cubicBezTo>
                      <a:pt x="11" y="0"/>
                      <a:pt x="6" y="1"/>
                      <a:pt x="1" y="2"/>
                    </a:cubicBezTo>
                    <a:cubicBezTo>
                      <a:pt x="1" y="2"/>
                      <a:pt x="8"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7" name="Freeform 23"/>
              <p:cNvSpPr>
                <a:spLocks/>
              </p:cNvSpPr>
              <p:nvPr/>
            </p:nvSpPr>
            <p:spPr bwMode="auto">
              <a:xfrm>
                <a:off x="3947" y="1507"/>
                <a:ext cx="357" cy="691"/>
              </a:xfrm>
              <a:custGeom>
                <a:avLst/>
                <a:gdLst>
                  <a:gd name="T0" fmla="*/ 75 w 81"/>
                  <a:gd name="T1" fmla="*/ 71 h 157"/>
                  <a:gd name="T2" fmla="*/ 71 w 81"/>
                  <a:gd name="T3" fmla="*/ 62 h 157"/>
                  <a:gd name="T4" fmla="*/ 63 w 81"/>
                  <a:gd name="T5" fmla="*/ 51 h 157"/>
                  <a:gd name="T6" fmla="*/ 64 w 81"/>
                  <a:gd name="T7" fmla="*/ 47 h 157"/>
                  <a:gd name="T8" fmla="*/ 70 w 81"/>
                  <a:gd name="T9" fmla="*/ 54 h 157"/>
                  <a:gd name="T10" fmla="*/ 73 w 81"/>
                  <a:gd name="T11" fmla="*/ 61 h 157"/>
                  <a:gd name="T12" fmla="*/ 76 w 81"/>
                  <a:gd name="T13" fmla="*/ 68 h 157"/>
                  <a:gd name="T14" fmla="*/ 76 w 81"/>
                  <a:gd name="T15" fmla="*/ 54 h 157"/>
                  <a:gd name="T16" fmla="*/ 73 w 81"/>
                  <a:gd name="T17" fmla="*/ 47 h 157"/>
                  <a:gd name="T18" fmla="*/ 70 w 81"/>
                  <a:gd name="T19" fmla="*/ 43 h 157"/>
                  <a:gd name="T20" fmla="*/ 66 w 81"/>
                  <a:gd name="T21" fmla="*/ 36 h 157"/>
                  <a:gd name="T22" fmla="*/ 60 w 81"/>
                  <a:gd name="T23" fmla="*/ 29 h 157"/>
                  <a:gd name="T24" fmla="*/ 45 w 81"/>
                  <a:gd name="T25" fmla="*/ 15 h 157"/>
                  <a:gd name="T26" fmla="*/ 37 w 81"/>
                  <a:gd name="T27" fmla="*/ 9 h 157"/>
                  <a:gd name="T28" fmla="*/ 23 w 81"/>
                  <a:gd name="T29" fmla="*/ 1 h 157"/>
                  <a:gd name="T30" fmla="*/ 24 w 81"/>
                  <a:gd name="T31" fmla="*/ 7 h 157"/>
                  <a:gd name="T32" fmla="*/ 22 w 81"/>
                  <a:gd name="T33" fmla="*/ 11 h 157"/>
                  <a:gd name="T34" fmla="*/ 15 w 81"/>
                  <a:gd name="T35" fmla="*/ 15 h 157"/>
                  <a:gd name="T36" fmla="*/ 25 w 81"/>
                  <a:gd name="T37" fmla="*/ 25 h 157"/>
                  <a:gd name="T38" fmla="*/ 31 w 81"/>
                  <a:gd name="T39" fmla="*/ 27 h 157"/>
                  <a:gd name="T40" fmla="*/ 38 w 81"/>
                  <a:gd name="T41" fmla="*/ 33 h 157"/>
                  <a:gd name="T42" fmla="*/ 29 w 81"/>
                  <a:gd name="T43" fmla="*/ 22 h 157"/>
                  <a:gd name="T44" fmla="*/ 35 w 81"/>
                  <a:gd name="T45" fmla="*/ 24 h 157"/>
                  <a:gd name="T46" fmla="*/ 43 w 81"/>
                  <a:gd name="T47" fmla="*/ 30 h 157"/>
                  <a:gd name="T48" fmla="*/ 42 w 81"/>
                  <a:gd name="T49" fmla="*/ 22 h 157"/>
                  <a:gd name="T50" fmla="*/ 49 w 81"/>
                  <a:gd name="T51" fmla="*/ 23 h 157"/>
                  <a:gd name="T52" fmla="*/ 50 w 81"/>
                  <a:gd name="T53" fmla="*/ 27 h 157"/>
                  <a:gd name="T54" fmla="*/ 51 w 81"/>
                  <a:gd name="T55" fmla="*/ 33 h 157"/>
                  <a:gd name="T56" fmla="*/ 57 w 81"/>
                  <a:gd name="T57" fmla="*/ 37 h 157"/>
                  <a:gd name="T58" fmla="*/ 53 w 81"/>
                  <a:gd name="T59" fmla="*/ 42 h 157"/>
                  <a:gd name="T60" fmla="*/ 40 w 81"/>
                  <a:gd name="T61" fmla="*/ 39 h 157"/>
                  <a:gd name="T62" fmla="*/ 35 w 81"/>
                  <a:gd name="T63" fmla="*/ 34 h 157"/>
                  <a:gd name="T64" fmla="*/ 17 w 81"/>
                  <a:gd name="T65" fmla="*/ 35 h 157"/>
                  <a:gd name="T66" fmla="*/ 11 w 81"/>
                  <a:gd name="T67" fmla="*/ 41 h 157"/>
                  <a:gd name="T68" fmla="*/ 5 w 81"/>
                  <a:gd name="T69" fmla="*/ 47 h 157"/>
                  <a:gd name="T70" fmla="*/ 1 w 81"/>
                  <a:gd name="T71" fmla="*/ 57 h 157"/>
                  <a:gd name="T72" fmla="*/ 3 w 81"/>
                  <a:gd name="T73" fmla="*/ 63 h 157"/>
                  <a:gd name="T74" fmla="*/ 3 w 81"/>
                  <a:gd name="T75" fmla="*/ 72 h 157"/>
                  <a:gd name="T76" fmla="*/ 12 w 81"/>
                  <a:gd name="T77" fmla="*/ 84 h 157"/>
                  <a:gd name="T78" fmla="*/ 18 w 81"/>
                  <a:gd name="T79" fmla="*/ 88 h 157"/>
                  <a:gd name="T80" fmla="*/ 24 w 81"/>
                  <a:gd name="T81" fmla="*/ 87 h 157"/>
                  <a:gd name="T82" fmla="*/ 30 w 81"/>
                  <a:gd name="T83" fmla="*/ 86 h 157"/>
                  <a:gd name="T84" fmla="*/ 42 w 81"/>
                  <a:gd name="T85" fmla="*/ 88 h 157"/>
                  <a:gd name="T86" fmla="*/ 45 w 81"/>
                  <a:gd name="T87" fmla="*/ 98 h 157"/>
                  <a:gd name="T88" fmla="*/ 50 w 81"/>
                  <a:gd name="T89" fmla="*/ 106 h 157"/>
                  <a:gd name="T90" fmla="*/ 50 w 81"/>
                  <a:gd name="T91" fmla="*/ 116 h 157"/>
                  <a:gd name="T92" fmla="*/ 47 w 81"/>
                  <a:gd name="T93" fmla="*/ 125 h 157"/>
                  <a:gd name="T94" fmla="*/ 46 w 81"/>
                  <a:gd name="T95" fmla="*/ 136 h 157"/>
                  <a:gd name="T96" fmla="*/ 47 w 81"/>
                  <a:gd name="T97" fmla="*/ 150 h 157"/>
                  <a:gd name="T98" fmla="*/ 49 w 81"/>
                  <a:gd name="T99" fmla="*/ 156 h 157"/>
                  <a:gd name="T100" fmla="*/ 63 w 81"/>
                  <a:gd name="T101" fmla="*/ 149 h 157"/>
                  <a:gd name="T102" fmla="*/ 63 w 81"/>
                  <a:gd name="T103" fmla="*/ 142 h 157"/>
                  <a:gd name="T104" fmla="*/ 69 w 81"/>
                  <a:gd name="T105" fmla="*/ 131 h 157"/>
                  <a:gd name="T106" fmla="*/ 75 w 81"/>
                  <a:gd name="T107" fmla="*/ 122 h 157"/>
                  <a:gd name="T108" fmla="*/ 78 w 81"/>
                  <a:gd name="T109" fmla="*/ 101 h 157"/>
                  <a:gd name="T110" fmla="*/ 80 w 81"/>
                  <a:gd name="T111" fmla="*/ 90 h 157"/>
                  <a:gd name="T112" fmla="*/ 78 w 81"/>
                  <a:gd name="T113" fmla="*/ 7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157">
                    <a:moveTo>
                      <a:pt x="78" y="77"/>
                    </a:moveTo>
                    <a:cubicBezTo>
                      <a:pt x="78" y="77"/>
                      <a:pt x="78" y="76"/>
                      <a:pt x="78" y="75"/>
                    </a:cubicBezTo>
                    <a:cubicBezTo>
                      <a:pt x="78" y="75"/>
                      <a:pt x="78" y="75"/>
                      <a:pt x="78" y="74"/>
                    </a:cubicBezTo>
                    <a:cubicBezTo>
                      <a:pt x="78" y="74"/>
                      <a:pt x="78" y="74"/>
                      <a:pt x="78" y="74"/>
                    </a:cubicBezTo>
                    <a:cubicBezTo>
                      <a:pt x="77" y="74"/>
                      <a:pt x="77" y="74"/>
                      <a:pt x="77" y="73"/>
                    </a:cubicBezTo>
                    <a:cubicBezTo>
                      <a:pt x="77" y="73"/>
                      <a:pt x="77" y="73"/>
                      <a:pt x="77" y="72"/>
                    </a:cubicBezTo>
                    <a:cubicBezTo>
                      <a:pt x="77" y="72"/>
                      <a:pt x="76" y="72"/>
                      <a:pt x="76" y="72"/>
                    </a:cubicBezTo>
                    <a:cubicBezTo>
                      <a:pt x="76" y="72"/>
                      <a:pt x="76" y="71"/>
                      <a:pt x="75" y="71"/>
                    </a:cubicBezTo>
                    <a:cubicBezTo>
                      <a:pt x="75" y="71"/>
                      <a:pt x="76" y="70"/>
                      <a:pt x="75" y="70"/>
                    </a:cubicBezTo>
                    <a:cubicBezTo>
                      <a:pt x="75" y="70"/>
                      <a:pt x="75" y="70"/>
                      <a:pt x="75" y="69"/>
                    </a:cubicBezTo>
                    <a:cubicBezTo>
                      <a:pt x="74" y="69"/>
                      <a:pt x="75" y="69"/>
                      <a:pt x="74" y="69"/>
                    </a:cubicBezTo>
                    <a:cubicBezTo>
                      <a:pt x="74" y="69"/>
                      <a:pt x="74" y="68"/>
                      <a:pt x="74" y="68"/>
                    </a:cubicBezTo>
                    <a:cubicBezTo>
                      <a:pt x="74" y="68"/>
                      <a:pt x="74" y="68"/>
                      <a:pt x="74" y="68"/>
                    </a:cubicBezTo>
                    <a:cubicBezTo>
                      <a:pt x="73" y="67"/>
                      <a:pt x="73" y="67"/>
                      <a:pt x="73" y="66"/>
                    </a:cubicBezTo>
                    <a:cubicBezTo>
                      <a:pt x="72" y="65"/>
                      <a:pt x="71" y="64"/>
                      <a:pt x="72" y="62"/>
                    </a:cubicBezTo>
                    <a:cubicBezTo>
                      <a:pt x="71" y="62"/>
                      <a:pt x="71" y="62"/>
                      <a:pt x="71" y="62"/>
                    </a:cubicBezTo>
                    <a:cubicBezTo>
                      <a:pt x="71" y="61"/>
                      <a:pt x="70" y="60"/>
                      <a:pt x="70" y="60"/>
                    </a:cubicBezTo>
                    <a:cubicBezTo>
                      <a:pt x="70" y="60"/>
                      <a:pt x="69" y="59"/>
                      <a:pt x="69" y="59"/>
                    </a:cubicBezTo>
                    <a:cubicBezTo>
                      <a:pt x="69" y="58"/>
                      <a:pt x="68" y="59"/>
                      <a:pt x="68" y="58"/>
                    </a:cubicBezTo>
                    <a:cubicBezTo>
                      <a:pt x="68" y="57"/>
                      <a:pt x="68" y="57"/>
                      <a:pt x="68" y="57"/>
                    </a:cubicBezTo>
                    <a:cubicBezTo>
                      <a:pt x="68" y="57"/>
                      <a:pt x="68" y="57"/>
                      <a:pt x="67" y="57"/>
                    </a:cubicBezTo>
                    <a:cubicBezTo>
                      <a:pt x="67" y="56"/>
                      <a:pt x="67" y="56"/>
                      <a:pt x="67" y="56"/>
                    </a:cubicBezTo>
                    <a:cubicBezTo>
                      <a:pt x="67" y="55"/>
                      <a:pt x="67" y="55"/>
                      <a:pt x="66" y="55"/>
                    </a:cubicBezTo>
                    <a:cubicBezTo>
                      <a:pt x="65" y="53"/>
                      <a:pt x="64" y="52"/>
                      <a:pt x="63" y="51"/>
                    </a:cubicBezTo>
                    <a:cubicBezTo>
                      <a:pt x="63" y="49"/>
                      <a:pt x="62" y="48"/>
                      <a:pt x="61" y="47"/>
                    </a:cubicBezTo>
                    <a:cubicBezTo>
                      <a:pt x="60" y="46"/>
                      <a:pt x="59" y="45"/>
                      <a:pt x="60" y="45"/>
                    </a:cubicBezTo>
                    <a:cubicBezTo>
                      <a:pt x="60" y="45"/>
                      <a:pt x="61" y="45"/>
                      <a:pt x="61" y="46"/>
                    </a:cubicBezTo>
                    <a:cubicBezTo>
                      <a:pt x="61" y="46"/>
                      <a:pt x="61" y="46"/>
                      <a:pt x="61" y="46"/>
                    </a:cubicBezTo>
                    <a:cubicBezTo>
                      <a:pt x="62" y="46"/>
                      <a:pt x="61" y="46"/>
                      <a:pt x="62" y="46"/>
                    </a:cubicBezTo>
                    <a:cubicBezTo>
                      <a:pt x="62" y="46"/>
                      <a:pt x="62" y="46"/>
                      <a:pt x="62" y="46"/>
                    </a:cubicBezTo>
                    <a:cubicBezTo>
                      <a:pt x="63" y="46"/>
                      <a:pt x="63" y="46"/>
                      <a:pt x="63" y="46"/>
                    </a:cubicBezTo>
                    <a:cubicBezTo>
                      <a:pt x="64" y="46"/>
                      <a:pt x="64" y="47"/>
                      <a:pt x="64" y="47"/>
                    </a:cubicBezTo>
                    <a:cubicBezTo>
                      <a:pt x="65" y="47"/>
                      <a:pt x="65" y="48"/>
                      <a:pt x="65" y="48"/>
                    </a:cubicBezTo>
                    <a:cubicBezTo>
                      <a:pt x="66" y="48"/>
                      <a:pt x="66" y="48"/>
                      <a:pt x="66" y="49"/>
                    </a:cubicBezTo>
                    <a:cubicBezTo>
                      <a:pt x="66" y="50"/>
                      <a:pt x="66" y="50"/>
                      <a:pt x="66" y="50"/>
                    </a:cubicBezTo>
                    <a:cubicBezTo>
                      <a:pt x="66" y="51"/>
                      <a:pt x="66" y="51"/>
                      <a:pt x="66" y="51"/>
                    </a:cubicBezTo>
                    <a:cubicBezTo>
                      <a:pt x="66" y="51"/>
                      <a:pt x="66" y="51"/>
                      <a:pt x="67" y="51"/>
                    </a:cubicBezTo>
                    <a:cubicBezTo>
                      <a:pt x="67" y="51"/>
                      <a:pt x="67" y="52"/>
                      <a:pt x="67" y="52"/>
                    </a:cubicBezTo>
                    <a:cubicBezTo>
                      <a:pt x="67" y="53"/>
                      <a:pt x="68" y="53"/>
                      <a:pt x="69" y="53"/>
                    </a:cubicBezTo>
                    <a:cubicBezTo>
                      <a:pt x="69" y="53"/>
                      <a:pt x="69" y="54"/>
                      <a:pt x="70" y="54"/>
                    </a:cubicBezTo>
                    <a:cubicBezTo>
                      <a:pt x="70" y="55"/>
                      <a:pt x="70" y="55"/>
                      <a:pt x="70" y="56"/>
                    </a:cubicBezTo>
                    <a:cubicBezTo>
                      <a:pt x="70" y="56"/>
                      <a:pt x="70" y="56"/>
                      <a:pt x="71" y="56"/>
                    </a:cubicBezTo>
                    <a:cubicBezTo>
                      <a:pt x="71" y="56"/>
                      <a:pt x="71" y="58"/>
                      <a:pt x="71" y="58"/>
                    </a:cubicBezTo>
                    <a:cubicBezTo>
                      <a:pt x="72" y="58"/>
                      <a:pt x="72" y="58"/>
                      <a:pt x="72" y="59"/>
                    </a:cubicBezTo>
                    <a:cubicBezTo>
                      <a:pt x="72" y="59"/>
                      <a:pt x="72" y="59"/>
                      <a:pt x="72" y="59"/>
                    </a:cubicBezTo>
                    <a:cubicBezTo>
                      <a:pt x="72" y="60"/>
                      <a:pt x="72" y="59"/>
                      <a:pt x="72" y="60"/>
                    </a:cubicBezTo>
                    <a:cubicBezTo>
                      <a:pt x="72" y="60"/>
                      <a:pt x="73" y="60"/>
                      <a:pt x="73" y="60"/>
                    </a:cubicBezTo>
                    <a:cubicBezTo>
                      <a:pt x="73" y="60"/>
                      <a:pt x="73" y="60"/>
                      <a:pt x="73" y="61"/>
                    </a:cubicBezTo>
                    <a:cubicBezTo>
                      <a:pt x="73" y="61"/>
                      <a:pt x="73" y="61"/>
                      <a:pt x="73" y="61"/>
                    </a:cubicBezTo>
                    <a:cubicBezTo>
                      <a:pt x="73" y="62"/>
                      <a:pt x="73" y="62"/>
                      <a:pt x="74" y="62"/>
                    </a:cubicBezTo>
                    <a:cubicBezTo>
                      <a:pt x="74" y="62"/>
                      <a:pt x="74" y="62"/>
                      <a:pt x="74" y="62"/>
                    </a:cubicBezTo>
                    <a:cubicBezTo>
                      <a:pt x="75" y="63"/>
                      <a:pt x="74" y="64"/>
                      <a:pt x="75" y="64"/>
                    </a:cubicBezTo>
                    <a:cubicBezTo>
                      <a:pt x="75" y="64"/>
                      <a:pt x="75" y="65"/>
                      <a:pt x="75" y="65"/>
                    </a:cubicBezTo>
                    <a:cubicBezTo>
                      <a:pt x="75" y="66"/>
                      <a:pt x="75" y="66"/>
                      <a:pt x="75" y="67"/>
                    </a:cubicBezTo>
                    <a:cubicBezTo>
                      <a:pt x="75" y="67"/>
                      <a:pt x="76" y="67"/>
                      <a:pt x="76" y="67"/>
                    </a:cubicBezTo>
                    <a:cubicBezTo>
                      <a:pt x="76" y="67"/>
                      <a:pt x="76" y="67"/>
                      <a:pt x="76" y="68"/>
                    </a:cubicBezTo>
                    <a:cubicBezTo>
                      <a:pt x="76" y="68"/>
                      <a:pt x="77" y="68"/>
                      <a:pt x="77" y="69"/>
                    </a:cubicBezTo>
                    <a:cubicBezTo>
                      <a:pt x="77" y="69"/>
                      <a:pt x="78" y="69"/>
                      <a:pt x="78" y="70"/>
                    </a:cubicBezTo>
                    <a:cubicBezTo>
                      <a:pt x="77" y="67"/>
                      <a:pt x="77" y="65"/>
                      <a:pt x="76" y="62"/>
                    </a:cubicBezTo>
                    <a:cubicBezTo>
                      <a:pt x="76" y="61"/>
                      <a:pt x="76" y="59"/>
                      <a:pt x="76" y="58"/>
                    </a:cubicBezTo>
                    <a:cubicBezTo>
                      <a:pt x="76" y="57"/>
                      <a:pt x="76" y="57"/>
                      <a:pt x="76" y="56"/>
                    </a:cubicBezTo>
                    <a:cubicBezTo>
                      <a:pt x="76" y="56"/>
                      <a:pt x="76" y="55"/>
                      <a:pt x="76" y="54"/>
                    </a:cubicBezTo>
                    <a:cubicBezTo>
                      <a:pt x="76" y="54"/>
                      <a:pt x="77" y="54"/>
                      <a:pt x="76" y="54"/>
                    </a:cubicBezTo>
                    <a:cubicBezTo>
                      <a:pt x="76" y="54"/>
                      <a:pt x="76" y="54"/>
                      <a:pt x="76" y="54"/>
                    </a:cubicBezTo>
                    <a:cubicBezTo>
                      <a:pt x="76" y="54"/>
                      <a:pt x="75" y="54"/>
                      <a:pt x="75" y="53"/>
                    </a:cubicBezTo>
                    <a:cubicBezTo>
                      <a:pt x="75" y="53"/>
                      <a:pt x="75" y="52"/>
                      <a:pt x="75" y="52"/>
                    </a:cubicBezTo>
                    <a:cubicBezTo>
                      <a:pt x="75" y="52"/>
                      <a:pt x="75" y="52"/>
                      <a:pt x="75" y="52"/>
                    </a:cubicBezTo>
                    <a:cubicBezTo>
                      <a:pt x="74" y="52"/>
                      <a:pt x="75" y="51"/>
                      <a:pt x="75" y="51"/>
                    </a:cubicBezTo>
                    <a:cubicBezTo>
                      <a:pt x="75" y="51"/>
                      <a:pt x="75" y="50"/>
                      <a:pt x="75" y="50"/>
                    </a:cubicBezTo>
                    <a:cubicBezTo>
                      <a:pt x="74" y="50"/>
                      <a:pt x="74" y="50"/>
                      <a:pt x="74" y="50"/>
                    </a:cubicBezTo>
                    <a:cubicBezTo>
                      <a:pt x="73" y="50"/>
                      <a:pt x="74" y="49"/>
                      <a:pt x="74" y="48"/>
                    </a:cubicBezTo>
                    <a:cubicBezTo>
                      <a:pt x="73" y="48"/>
                      <a:pt x="73" y="48"/>
                      <a:pt x="73" y="47"/>
                    </a:cubicBezTo>
                    <a:cubicBezTo>
                      <a:pt x="73" y="47"/>
                      <a:pt x="73" y="47"/>
                      <a:pt x="73" y="47"/>
                    </a:cubicBezTo>
                    <a:cubicBezTo>
                      <a:pt x="73" y="46"/>
                      <a:pt x="73" y="46"/>
                      <a:pt x="72" y="46"/>
                    </a:cubicBezTo>
                    <a:cubicBezTo>
                      <a:pt x="72" y="46"/>
                      <a:pt x="72" y="46"/>
                      <a:pt x="72" y="46"/>
                    </a:cubicBezTo>
                    <a:cubicBezTo>
                      <a:pt x="72" y="46"/>
                      <a:pt x="72" y="45"/>
                      <a:pt x="72" y="45"/>
                    </a:cubicBezTo>
                    <a:cubicBezTo>
                      <a:pt x="72" y="45"/>
                      <a:pt x="71" y="45"/>
                      <a:pt x="71" y="44"/>
                    </a:cubicBezTo>
                    <a:cubicBezTo>
                      <a:pt x="71" y="44"/>
                      <a:pt x="71" y="44"/>
                      <a:pt x="71" y="44"/>
                    </a:cubicBezTo>
                    <a:cubicBezTo>
                      <a:pt x="71" y="44"/>
                      <a:pt x="70" y="44"/>
                      <a:pt x="70" y="43"/>
                    </a:cubicBezTo>
                    <a:cubicBezTo>
                      <a:pt x="70" y="43"/>
                      <a:pt x="70" y="43"/>
                      <a:pt x="70" y="43"/>
                    </a:cubicBezTo>
                    <a:cubicBezTo>
                      <a:pt x="70" y="42"/>
                      <a:pt x="70" y="42"/>
                      <a:pt x="70" y="42"/>
                    </a:cubicBezTo>
                    <a:cubicBezTo>
                      <a:pt x="70" y="42"/>
                      <a:pt x="70" y="42"/>
                      <a:pt x="69" y="42"/>
                    </a:cubicBezTo>
                    <a:cubicBezTo>
                      <a:pt x="69" y="42"/>
                      <a:pt x="69" y="41"/>
                      <a:pt x="69" y="40"/>
                    </a:cubicBezTo>
                    <a:cubicBezTo>
                      <a:pt x="69" y="40"/>
                      <a:pt x="69" y="40"/>
                      <a:pt x="68" y="40"/>
                    </a:cubicBezTo>
                    <a:cubicBezTo>
                      <a:pt x="68" y="39"/>
                      <a:pt x="68" y="39"/>
                      <a:pt x="68" y="39"/>
                    </a:cubicBezTo>
                    <a:cubicBezTo>
                      <a:pt x="68" y="39"/>
                      <a:pt x="67" y="39"/>
                      <a:pt x="67" y="39"/>
                    </a:cubicBezTo>
                    <a:cubicBezTo>
                      <a:pt x="67" y="39"/>
                      <a:pt x="67" y="38"/>
                      <a:pt x="67" y="38"/>
                    </a:cubicBezTo>
                    <a:cubicBezTo>
                      <a:pt x="67" y="37"/>
                      <a:pt x="66" y="37"/>
                      <a:pt x="66" y="36"/>
                    </a:cubicBezTo>
                    <a:cubicBezTo>
                      <a:pt x="66" y="36"/>
                      <a:pt x="66" y="36"/>
                      <a:pt x="65" y="36"/>
                    </a:cubicBezTo>
                    <a:cubicBezTo>
                      <a:pt x="65" y="36"/>
                      <a:pt x="65" y="35"/>
                      <a:pt x="65" y="35"/>
                    </a:cubicBezTo>
                    <a:cubicBezTo>
                      <a:pt x="64" y="35"/>
                      <a:pt x="64" y="34"/>
                      <a:pt x="64" y="33"/>
                    </a:cubicBezTo>
                    <a:cubicBezTo>
                      <a:pt x="64" y="33"/>
                      <a:pt x="64" y="33"/>
                      <a:pt x="63" y="33"/>
                    </a:cubicBezTo>
                    <a:cubicBezTo>
                      <a:pt x="63" y="33"/>
                      <a:pt x="63" y="33"/>
                      <a:pt x="63" y="32"/>
                    </a:cubicBezTo>
                    <a:cubicBezTo>
                      <a:pt x="63" y="32"/>
                      <a:pt x="63" y="32"/>
                      <a:pt x="63" y="32"/>
                    </a:cubicBezTo>
                    <a:cubicBezTo>
                      <a:pt x="62" y="32"/>
                      <a:pt x="62" y="31"/>
                      <a:pt x="61" y="31"/>
                    </a:cubicBezTo>
                    <a:cubicBezTo>
                      <a:pt x="61" y="30"/>
                      <a:pt x="61" y="30"/>
                      <a:pt x="60" y="29"/>
                    </a:cubicBezTo>
                    <a:cubicBezTo>
                      <a:pt x="60" y="28"/>
                      <a:pt x="59" y="28"/>
                      <a:pt x="58" y="27"/>
                    </a:cubicBezTo>
                    <a:cubicBezTo>
                      <a:pt x="58" y="26"/>
                      <a:pt x="58" y="26"/>
                      <a:pt x="58" y="26"/>
                    </a:cubicBezTo>
                    <a:cubicBezTo>
                      <a:pt x="57" y="26"/>
                      <a:pt x="57" y="25"/>
                      <a:pt x="57" y="25"/>
                    </a:cubicBezTo>
                    <a:cubicBezTo>
                      <a:pt x="56" y="25"/>
                      <a:pt x="55" y="24"/>
                      <a:pt x="55" y="23"/>
                    </a:cubicBezTo>
                    <a:cubicBezTo>
                      <a:pt x="53" y="22"/>
                      <a:pt x="52" y="21"/>
                      <a:pt x="51" y="20"/>
                    </a:cubicBezTo>
                    <a:cubicBezTo>
                      <a:pt x="50" y="19"/>
                      <a:pt x="49" y="18"/>
                      <a:pt x="49" y="17"/>
                    </a:cubicBezTo>
                    <a:cubicBezTo>
                      <a:pt x="48" y="17"/>
                      <a:pt x="48" y="16"/>
                      <a:pt x="47" y="16"/>
                    </a:cubicBezTo>
                    <a:cubicBezTo>
                      <a:pt x="47" y="16"/>
                      <a:pt x="46" y="16"/>
                      <a:pt x="45" y="15"/>
                    </a:cubicBezTo>
                    <a:cubicBezTo>
                      <a:pt x="45" y="15"/>
                      <a:pt x="44" y="14"/>
                      <a:pt x="44" y="13"/>
                    </a:cubicBezTo>
                    <a:cubicBezTo>
                      <a:pt x="44" y="13"/>
                      <a:pt x="44" y="13"/>
                      <a:pt x="44" y="13"/>
                    </a:cubicBezTo>
                    <a:cubicBezTo>
                      <a:pt x="44" y="13"/>
                      <a:pt x="43" y="13"/>
                      <a:pt x="43" y="13"/>
                    </a:cubicBezTo>
                    <a:cubicBezTo>
                      <a:pt x="43" y="13"/>
                      <a:pt x="42" y="13"/>
                      <a:pt x="42" y="13"/>
                    </a:cubicBezTo>
                    <a:cubicBezTo>
                      <a:pt x="41" y="12"/>
                      <a:pt x="41" y="12"/>
                      <a:pt x="41" y="11"/>
                    </a:cubicBezTo>
                    <a:cubicBezTo>
                      <a:pt x="40" y="11"/>
                      <a:pt x="40" y="11"/>
                      <a:pt x="40" y="10"/>
                    </a:cubicBezTo>
                    <a:cubicBezTo>
                      <a:pt x="40" y="10"/>
                      <a:pt x="39" y="10"/>
                      <a:pt x="39" y="10"/>
                    </a:cubicBezTo>
                    <a:cubicBezTo>
                      <a:pt x="38" y="10"/>
                      <a:pt x="38" y="9"/>
                      <a:pt x="37" y="9"/>
                    </a:cubicBezTo>
                    <a:cubicBezTo>
                      <a:pt x="37" y="8"/>
                      <a:pt x="37" y="8"/>
                      <a:pt x="37" y="8"/>
                    </a:cubicBezTo>
                    <a:cubicBezTo>
                      <a:pt x="37" y="8"/>
                      <a:pt x="37" y="8"/>
                      <a:pt x="36" y="8"/>
                    </a:cubicBezTo>
                    <a:cubicBezTo>
                      <a:pt x="36" y="8"/>
                      <a:pt x="36" y="8"/>
                      <a:pt x="35" y="7"/>
                    </a:cubicBezTo>
                    <a:cubicBezTo>
                      <a:pt x="34" y="6"/>
                      <a:pt x="33" y="5"/>
                      <a:pt x="32" y="5"/>
                    </a:cubicBezTo>
                    <a:cubicBezTo>
                      <a:pt x="29" y="3"/>
                      <a:pt x="26" y="2"/>
                      <a:pt x="23" y="0"/>
                    </a:cubicBezTo>
                    <a:cubicBezTo>
                      <a:pt x="23" y="0"/>
                      <a:pt x="23" y="0"/>
                      <a:pt x="22" y="0"/>
                    </a:cubicBezTo>
                    <a:cubicBezTo>
                      <a:pt x="22" y="0"/>
                      <a:pt x="22" y="0"/>
                      <a:pt x="22" y="1"/>
                    </a:cubicBezTo>
                    <a:cubicBezTo>
                      <a:pt x="22" y="1"/>
                      <a:pt x="22" y="1"/>
                      <a:pt x="23" y="1"/>
                    </a:cubicBezTo>
                    <a:cubicBezTo>
                      <a:pt x="23" y="1"/>
                      <a:pt x="23" y="1"/>
                      <a:pt x="23" y="1"/>
                    </a:cubicBezTo>
                    <a:cubicBezTo>
                      <a:pt x="24" y="2"/>
                      <a:pt x="23" y="2"/>
                      <a:pt x="23" y="2"/>
                    </a:cubicBezTo>
                    <a:cubicBezTo>
                      <a:pt x="23" y="3"/>
                      <a:pt x="23" y="3"/>
                      <a:pt x="24" y="3"/>
                    </a:cubicBezTo>
                    <a:cubicBezTo>
                      <a:pt x="24" y="3"/>
                      <a:pt x="24" y="3"/>
                      <a:pt x="24" y="3"/>
                    </a:cubicBezTo>
                    <a:cubicBezTo>
                      <a:pt x="25" y="3"/>
                      <a:pt x="24" y="4"/>
                      <a:pt x="24" y="5"/>
                    </a:cubicBezTo>
                    <a:cubicBezTo>
                      <a:pt x="24" y="5"/>
                      <a:pt x="24" y="6"/>
                      <a:pt x="23" y="6"/>
                    </a:cubicBezTo>
                    <a:cubicBezTo>
                      <a:pt x="23" y="6"/>
                      <a:pt x="23" y="6"/>
                      <a:pt x="23" y="6"/>
                    </a:cubicBezTo>
                    <a:cubicBezTo>
                      <a:pt x="23" y="7"/>
                      <a:pt x="23" y="7"/>
                      <a:pt x="24" y="7"/>
                    </a:cubicBezTo>
                    <a:cubicBezTo>
                      <a:pt x="24" y="8"/>
                      <a:pt x="24" y="8"/>
                      <a:pt x="25" y="8"/>
                    </a:cubicBezTo>
                    <a:cubicBezTo>
                      <a:pt x="25" y="9"/>
                      <a:pt x="25" y="9"/>
                      <a:pt x="26" y="9"/>
                    </a:cubicBezTo>
                    <a:cubicBezTo>
                      <a:pt x="26" y="10"/>
                      <a:pt x="26" y="10"/>
                      <a:pt x="26" y="10"/>
                    </a:cubicBezTo>
                    <a:cubicBezTo>
                      <a:pt x="26" y="10"/>
                      <a:pt x="26" y="11"/>
                      <a:pt x="26" y="11"/>
                    </a:cubicBezTo>
                    <a:cubicBezTo>
                      <a:pt x="26" y="11"/>
                      <a:pt x="26" y="11"/>
                      <a:pt x="26" y="11"/>
                    </a:cubicBezTo>
                    <a:cubicBezTo>
                      <a:pt x="25" y="11"/>
                      <a:pt x="25" y="12"/>
                      <a:pt x="25" y="12"/>
                    </a:cubicBezTo>
                    <a:cubicBezTo>
                      <a:pt x="25" y="12"/>
                      <a:pt x="24" y="11"/>
                      <a:pt x="24" y="11"/>
                    </a:cubicBezTo>
                    <a:cubicBezTo>
                      <a:pt x="24" y="11"/>
                      <a:pt x="23" y="11"/>
                      <a:pt x="22" y="11"/>
                    </a:cubicBezTo>
                    <a:cubicBezTo>
                      <a:pt x="22" y="11"/>
                      <a:pt x="22" y="11"/>
                      <a:pt x="22" y="11"/>
                    </a:cubicBezTo>
                    <a:cubicBezTo>
                      <a:pt x="21" y="11"/>
                      <a:pt x="21" y="12"/>
                      <a:pt x="21" y="12"/>
                    </a:cubicBezTo>
                    <a:cubicBezTo>
                      <a:pt x="21" y="12"/>
                      <a:pt x="20" y="12"/>
                      <a:pt x="20" y="12"/>
                    </a:cubicBezTo>
                    <a:cubicBezTo>
                      <a:pt x="20" y="12"/>
                      <a:pt x="19" y="12"/>
                      <a:pt x="19" y="12"/>
                    </a:cubicBezTo>
                    <a:cubicBezTo>
                      <a:pt x="19" y="12"/>
                      <a:pt x="19" y="12"/>
                      <a:pt x="19" y="13"/>
                    </a:cubicBezTo>
                    <a:cubicBezTo>
                      <a:pt x="18" y="13"/>
                      <a:pt x="18" y="13"/>
                      <a:pt x="17" y="13"/>
                    </a:cubicBezTo>
                    <a:cubicBezTo>
                      <a:pt x="17" y="13"/>
                      <a:pt x="16" y="13"/>
                      <a:pt x="16" y="13"/>
                    </a:cubicBezTo>
                    <a:cubicBezTo>
                      <a:pt x="16" y="14"/>
                      <a:pt x="15" y="14"/>
                      <a:pt x="15" y="15"/>
                    </a:cubicBezTo>
                    <a:cubicBezTo>
                      <a:pt x="15" y="15"/>
                      <a:pt x="15" y="15"/>
                      <a:pt x="15" y="16"/>
                    </a:cubicBezTo>
                    <a:cubicBezTo>
                      <a:pt x="14" y="16"/>
                      <a:pt x="14" y="16"/>
                      <a:pt x="13" y="17"/>
                    </a:cubicBezTo>
                    <a:cubicBezTo>
                      <a:pt x="14" y="19"/>
                      <a:pt x="16" y="20"/>
                      <a:pt x="17" y="22"/>
                    </a:cubicBezTo>
                    <a:cubicBezTo>
                      <a:pt x="19" y="23"/>
                      <a:pt x="20" y="25"/>
                      <a:pt x="21" y="28"/>
                    </a:cubicBezTo>
                    <a:cubicBezTo>
                      <a:pt x="21" y="28"/>
                      <a:pt x="22" y="27"/>
                      <a:pt x="22" y="26"/>
                    </a:cubicBezTo>
                    <a:cubicBezTo>
                      <a:pt x="22" y="26"/>
                      <a:pt x="22" y="25"/>
                      <a:pt x="22" y="25"/>
                    </a:cubicBezTo>
                    <a:cubicBezTo>
                      <a:pt x="23" y="25"/>
                      <a:pt x="24" y="25"/>
                      <a:pt x="24" y="25"/>
                    </a:cubicBezTo>
                    <a:cubicBezTo>
                      <a:pt x="24" y="25"/>
                      <a:pt x="25" y="25"/>
                      <a:pt x="25" y="25"/>
                    </a:cubicBezTo>
                    <a:cubicBezTo>
                      <a:pt x="25" y="25"/>
                      <a:pt x="25" y="25"/>
                      <a:pt x="25" y="25"/>
                    </a:cubicBezTo>
                    <a:cubicBezTo>
                      <a:pt x="25" y="24"/>
                      <a:pt x="26" y="24"/>
                      <a:pt x="26" y="24"/>
                    </a:cubicBezTo>
                    <a:cubicBezTo>
                      <a:pt x="27" y="24"/>
                      <a:pt x="27" y="24"/>
                      <a:pt x="28" y="25"/>
                    </a:cubicBezTo>
                    <a:cubicBezTo>
                      <a:pt x="28" y="25"/>
                      <a:pt x="28" y="25"/>
                      <a:pt x="28" y="25"/>
                    </a:cubicBezTo>
                    <a:cubicBezTo>
                      <a:pt x="28" y="25"/>
                      <a:pt x="28" y="25"/>
                      <a:pt x="29" y="25"/>
                    </a:cubicBezTo>
                    <a:cubicBezTo>
                      <a:pt x="29" y="25"/>
                      <a:pt x="29" y="25"/>
                      <a:pt x="30" y="25"/>
                    </a:cubicBezTo>
                    <a:cubicBezTo>
                      <a:pt x="30" y="26"/>
                      <a:pt x="30" y="26"/>
                      <a:pt x="30" y="26"/>
                    </a:cubicBezTo>
                    <a:cubicBezTo>
                      <a:pt x="31" y="26"/>
                      <a:pt x="31" y="27"/>
                      <a:pt x="31" y="27"/>
                    </a:cubicBezTo>
                    <a:cubicBezTo>
                      <a:pt x="31" y="27"/>
                      <a:pt x="31" y="27"/>
                      <a:pt x="31" y="27"/>
                    </a:cubicBezTo>
                    <a:cubicBezTo>
                      <a:pt x="32" y="27"/>
                      <a:pt x="33" y="27"/>
                      <a:pt x="33" y="28"/>
                    </a:cubicBezTo>
                    <a:cubicBezTo>
                      <a:pt x="33" y="28"/>
                      <a:pt x="34" y="28"/>
                      <a:pt x="35" y="28"/>
                    </a:cubicBezTo>
                    <a:cubicBezTo>
                      <a:pt x="35" y="29"/>
                      <a:pt x="35" y="29"/>
                      <a:pt x="35" y="30"/>
                    </a:cubicBezTo>
                    <a:cubicBezTo>
                      <a:pt x="35" y="31"/>
                      <a:pt x="35" y="32"/>
                      <a:pt x="35" y="33"/>
                    </a:cubicBezTo>
                    <a:cubicBezTo>
                      <a:pt x="36" y="33"/>
                      <a:pt x="37" y="33"/>
                      <a:pt x="36" y="33"/>
                    </a:cubicBezTo>
                    <a:cubicBezTo>
                      <a:pt x="37" y="33"/>
                      <a:pt x="37" y="33"/>
                      <a:pt x="37" y="33"/>
                    </a:cubicBezTo>
                    <a:cubicBezTo>
                      <a:pt x="37" y="33"/>
                      <a:pt x="37" y="33"/>
                      <a:pt x="38" y="33"/>
                    </a:cubicBezTo>
                    <a:cubicBezTo>
                      <a:pt x="38" y="32"/>
                      <a:pt x="38" y="32"/>
                      <a:pt x="38" y="32"/>
                    </a:cubicBezTo>
                    <a:cubicBezTo>
                      <a:pt x="38" y="31"/>
                      <a:pt x="38" y="30"/>
                      <a:pt x="38" y="29"/>
                    </a:cubicBezTo>
                    <a:cubicBezTo>
                      <a:pt x="38" y="29"/>
                      <a:pt x="38" y="29"/>
                      <a:pt x="38" y="28"/>
                    </a:cubicBezTo>
                    <a:cubicBezTo>
                      <a:pt x="38" y="28"/>
                      <a:pt x="38" y="28"/>
                      <a:pt x="38" y="28"/>
                    </a:cubicBezTo>
                    <a:cubicBezTo>
                      <a:pt x="37" y="27"/>
                      <a:pt x="36" y="26"/>
                      <a:pt x="35" y="25"/>
                    </a:cubicBezTo>
                    <a:cubicBezTo>
                      <a:pt x="35" y="25"/>
                      <a:pt x="32" y="26"/>
                      <a:pt x="33" y="24"/>
                    </a:cubicBezTo>
                    <a:cubicBezTo>
                      <a:pt x="32" y="24"/>
                      <a:pt x="31" y="24"/>
                      <a:pt x="31" y="23"/>
                    </a:cubicBezTo>
                    <a:cubicBezTo>
                      <a:pt x="30" y="23"/>
                      <a:pt x="29" y="22"/>
                      <a:pt x="29" y="22"/>
                    </a:cubicBezTo>
                    <a:cubicBezTo>
                      <a:pt x="29" y="21"/>
                      <a:pt x="29" y="21"/>
                      <a:pt x="28" y="21"/>
                    </a:cubicBezTo>
                    <a:cubicBezTo>
                      <a:pt x="28" y="21"/>
                      <a:pt x="29" y="21"/>
                      <a:pt x="29" y="20"/>
                    </a:cubicBezTo>
                    <a:cubicBezTo>
                      <a:pt x="29" y="20"/>
                      <a:pt x="31" y="20"/>
                      <a:pt x="31" y="21"/>
                    </a:cubicBezTo>
                    <a:cubicBezTo>
                      <a:pt x="31" y="21"/>
                      <a:pt x="32" y="22"/>
                      <a:pt x="32" y="22"/>
                    </a:cubicBezTo>
                    <a:cubicBezTo>
                      <a:pt x="33" y="22"/>
                      <a:pt x="33" y="22"/>
                      <a:pt x="34" y="23"/>
                    </a:cubicBezTo>
                    <a:cubicBezTo>
                      <a:pt x="34" y="23"/>
                      <a:pt x="34" y="24"/>
                      <a:pt x="34" y="24"/>
                    </a:cubicBezTo>
                    <a:cubicBezTo>
                      <a:pt x="35" y="24"/>
                      <a:pt x="34" y="24"/>
                      <a:pt x="35" y="24"/>
                    </a:cubicBezTo>
                    <a:cubicBezTo>
                      <a:pt x="35" y="24"/>
                      <a:pt x="35" y="24"/>
                      <a:pt x="35" y="24"/>
                    </a:cubicBezTo>
                    <a:cubicBezTo>
                      <a:pt x="36" y="24"/>
                      <a:pt x="37" y="24"/>
                      <a:pt x="36" y="25"/>
                    </a:cubicBezTo>
                    <a:cubicBezTo>
                      <a:pt x="37" y="25"/>
                      <a:pt x="39" y="25"/>
                      <a:pt x="38" y="26"/>
                    </a:cubicBezTo>
                    <a:cubicBezTo>
                      <a:pt x="39" y="26"/>
                      <a:pt x="40" y="26"/>
                      <a:pt x="40" y="26"/>
                    </a:cubicBezTo>
                    <a:cubicBezTo>
                      <a:pt x="40" y="27"/>
                      <a:pt x="40" y="27"/>
                      <a:pt x="40" y="27"/>
                    </a:cubicBezTo>
                    <a:cubicBezTo>
                      <a:pt x="40" y="28"/>
                      <a:pt x="40" y="28"/>
                      <a:pt x="41" y="28"/>
                    </a:cubicBezTo>
                    <a:cubicBezTo>
                      <a:pt x="41" y="28"/>
                      <a:pt x="41" y="29"/>
                      <a:pt x="41" y="29"/>
                    </a:cubicBezTo>
                    <a:cubicBezTo>
                      <a:pt x="41" y="29"/>
                      <a:pt x="42" y="29"/>
                      <a:pt x="42" y="29"/>
                    </a:cubicBezTo>
                    <a:cubicBezTo>
                      <a:pt x="42" y="29"/>
                      <a:pt x="42" y="30"/>
                      <a:pt x="43" y="30"/>
                    </a:cubicBezTo>
                    <a:cubicBezTo>
                      <a:pt x="43" y="30"/>
                      <a:pt x="43" y="30"/>
                      <a:pt x="43" y="30"/>
                    </a:cubicBezTo>
                    <a:cubicBezTo>
                      <a:pt x="43" y="31"/>
                      <a:pt x="43" y="31"/>
                      <a:pt x="43" y="31"/>
                    </a:cubicBezTo>
                    <a:cubicBezTo>
                      <a:pt x="43" y="31"/>
                      <a:pt x="44" y="31"/>
                      <a:pt x="44" y="30"/>
                    </a:cubicBezTo>
                    <a:cubicBezTo>
                      <a:pt x="44" y="30"/>
                      <a:pt x="44" y="30"/>
                      <a:pt x="44" y="30"/>
                    </a:cubicBezTo>
                    <a:cubicBezTo>
                      <a:pt x="44" y="30"/>
                      <a:pt x="44" y="30"/>
                      <a:pt x="44" y="29"/>
                    </a:cubicBezTo>
                    <a:cubicBezTo>
                      <a:pt x="45" y="29"/>
                      <a:pt x="45" y="28"/>
                      <a:pt x="45" y="27"/>
                    </a:cubicBezTo>
                    <a:cubicBezTo>
                      <a:pt x="45" y="26"/>
                      <a:pt x="44" y="25"/>
                      <a:pt x="43" y="24"/>
                    </a:cubicBezTo>
                    <a:cubicBezTo>
                      <a:pt x="43" y="23"/>
                      <a:pt x="42" y="23"/>
                      <a:pt x="42" y="22"/>
                    </a:cubicBezTo>
                    <a:cubicBezTo>
                      <a:pt x="42" y="22"/>
                      <a:pt x="42" y="21"/>
                      <a:pt x="42" y="21"/>
                    </a:cubicBezTo>
                    <a:cubicBezTo>
                      <a:pt x="42" y="21"/>
                      <a:pt x="43" y="21"/>
                      <a:pt x="43" y="20"/>
                    </a:cubicBezTo>
                    <a:cubicBezTo>
                      <a:pt x="44" y="20"/>
                      <a:pt x="45" y="20"/>
                      <a:pt x="46" y="21"/>
                    </a:cubicBezTo>
                    <a:cubicBezTo>
                      <a:pt x="46" y="21"/>
                      <a:pt x="47" y="22"/>
                      <a:pt x="47" y="22"/>
                    </a:cubicBezTo>
                    <a:cubicBezTo>
                      <a:pt x="47" y="22"/>
                      <a:pt x="47" y="22"/>
                      <a:pt x="47" y="22"/>
                    </a:cubicBezTo>
                    <a:cubicBezTo>
                      <a:pt x="48" y="22"/>
                      <a:pt x="48" y="22"/>
                      <a:pt x="48" y="22"/>
                    </a:cubicBezTo>
                    <a:cubicBezTo>
                      <a:pt x="48" y="22"/>
                      <a:pt x="49" y="23"/>
                      <a:pt x="49" y="23"/>
                    </a:cubicBezTo>
                    <a:cubicBezTo>
                      <a:pt x="49" y="23"/>
                      <a:pt x="48" y="23"/>
                      <a:pt x="49" y="23"/>
                    </a:cubicBezTo>
                    <a:cubicBezTo>
                      <a:pt x="49" y="23"/>
                      <a:pt x="49" y="23"/>
                      <a:pt x="49" y="24"/>
                    </a:cubicBezTo>
                    <a:cubicBezTo>
                      <a:pt x="50" y="24"/>
                      <a:pt x="50" y="24"/>
                      <a:pt x="51" y="25"/>
                    </a:cubicBezTo>
                    <a:cubicBezTo>
                      <a:pt x="51" y="25"/>
                      <a:pt x="51" y="26"/>
                      <a:pt x="51" y="26"/>
                    </a:cubicBezTo>
                    <a:cubicBezTo>
                      <a:pt x="52" y="26"/>
                      <a:pt x="52" y="26"/>
                      <a:pt x="52" y="26"/>
                    </a:cubicBezTo>
                    <a:cubicBezTo>
                      <a:pt x="52" y="27"/>
                      <a:pt x="52" y="27"/>
                      <a:pt x="52" y="28"/>
                    </a:cubicBezTo>
                    <a:cubicBezTo>
                      <a:pt x="52" y="28"/>
                      <a:pt x="52" y="27"/>
                      <a:pt x="51" y="27"/>
                    </a:cubicBezTo>
                    <a:cubicBezTo>
                      <a:pt x="51" y="27"/>
                      <a:pt x="51" y="27"/>
                      <a:pt x="51" y="27"/>
                    </a:cubicBezTo>
                    <a:cubicBezTo>
                      <a:pt x="51" y="27"/>
                      <a:pt x="50" y="27"/>
                      <a:pt x="50" y="27"/>
                    </a:cubicBezTo>
                    <a:cubicBezTo>
                      <a:pt x="50" y="27"/>
                      <a:pt x="49" y="27"/>
                      <a:pt x="49" y="27"/>
                    </a:cubicBezTo>
                    <a:cubicBezTo>
                      <a:pt x="48" y="27"/>
                      <a:pt x="49" y="27"/>
                      <a:pt x="48" y="27"/>
                    </a:cubicBezTo>
                    <a:cubicBezTo>
                      <a:pt x="48" y="28"/>
                      <a:pt x="48" y="28"/>
                      <a:pt x="48" y="28"/>
                    </a:cubicBezTo>
                    <a:cubicBezTo>
                      <a:pt x="48" y="29"/>
                      <a:pt x="48" y="29"/>
                      <a:pt x="48" y="30"/>
                    </a:cubicBezTo>
                    <a:cubicBezTo>
                      <a:pt x="48" y="30"/>
                      <a:pt x="48" y="31"/>
                      <a:pt x="49" y="31"/>
                    </a:cubicBezTo>
                    <a:cubicBezTo>
                      <a:pt x="49" y="31"/>
                      <a:pt x="49" y="31"/>
                      <a:pt x="49" y="31"/>
                    </a:cubicBezTo>
                    <a:cubicBezTo>
                      <a:pt x="50" y="32"/>
                      <a:pt x="49" y="33"/>
                      <a:pt x="50" y="33"/>
                    </a:cubicBezTo>
                    <a:cubicBezTo>
                      <a:pt x="51" y="33"/>
                      <a:pt x="51" y="33"/>
                      <a:pt x="51" y="33"/>
                    </a:cubicBezTo>
                    <a:cubicBezTo>
                      <a:pt x="52" y="33"/>
                      <a:pt x="52" y="34"/>
                      <a:pt x="53" y="34"/>
                    </a:cubicBezTo>
                    <a:cubicBezTo>
                      <a:pt x="53" y="34"/>
                      <a:pt x="54" y="34"/>
                      <a:pt x="54" y="34"/>
                    </a:cubicBezTo>
                    <a:cubicBezTo>
                      <a:pt x="54" y="34"/>
                      <a:pt x="54" y="33"/>
                      <a:pt x="55" y="33"/>
                    </a:cubicBezTo>
                    <a:cubicBezTo>
                      <a:pt x="56" y="34"/>
                      <a:pt x="56" y="34"/>
                      <a:pt x="56" y="34"/>
                    </a:cubicBezTo>
                    <a:cubicBezTo>
                      <a:pt x="56" y="34"/>
                      <a:pt x="57" y="34"/>
                      <a:pt x="57" y="35"/>
                    </a:cubicBezTo>
                    <a:cubicBezTo>
                      <a:pt x="57" y="35"/>
                      <a:pt x="57" y="35"/>
                      <a:pt x="57" y="36"/>
                    </a:cubicBezTo>
                    <a:cubicBezTo>
                      <a:pt x="57" y="36"/>
                      <a:pt x="57" y="36"/>
                      <a:pt x="57" y="37"/>
                    </a:cubicBezTo>
                    <a:cubicBezTo>
                      <a:pt x="57" y="37"/>
                      <a:pt x="57" y="37"/>
                      <a:pt x="57" y="37"/>
                    </a:cubicBezTo>
                    <a:cubicBezTo>
                      <a:pt x="57" y="37"/>
                      <a:pt x="58" y="37"/>
                      <a:pt x="58" y="37"/>
                    </a:cubicBezTo>
                    <a:cubicBezTo>
                      <a:pt x="58" y="38"/>
                      <a:pt x="58" y="39"/>
                      <a:pt x="58" y="39"/>
                    </a:cubicBezTo>
                    <a:cubicBezTo>
                      <a:pt x="58" y="39"/>
                      <a:pt x="59" y="39"/>
                      <a:pt x="59" y="40"/>
                    </a:cubicBezTo>
                    <a:cubicBezTo>
                      <a:pt x="59" y="40"/>
                      <a:pt x="59" y="40"/>
                      <a:pt x="59" y="41"/>
                    </a:cubicBezTo>
                    <a:cubicBezTo>
                      <a:pt x="58" y="42"/>
                      <a:pt x="58" y="42"/>
                      <a:pt x="57" y="42"/>
                    </a:cubicBezTo>
                    <a:cubicBezTo>
                      <a:pt x="57" y="43"/>
                      <a:pt x="55" y="43"/>
                      <a:pt x="55" y="42"/>
                    </a:cubicBezTo>
                    <a:cubicBezTo>
                      <a:pt x="54" y="42"/>
                      <a:pt x="54" y="42"/>
                      <a:pt x="54" y="42"/>
                    </a:cubicBezTo>
                    <a:cubicBezTo>
                      <a:pt x="54" y="42"/>
                      <a:pt x="53" y="42"/>
                      <a:pt x="53" y="42"/>
                    </a:cubicBezTo>
                    <a:cubicBezTo>
                      <a:pt x="52" y="42"/>
                      <a:pt x="51" y="42"/>
                      <a:pt x="51" y="41"/>
                    </a:cubicBezTo>
                    <a:cubicBezTo>
                      <a:pt x="50" y="41"/>
                      <a:pt x="50" y="40"/>
                      <a:pt x="49" y="40"/>
                    </a:cubicBezTo>
                    <a:cubicBezTo>
                      <a:pt x="49" y="41"/>
                      <a:pt x="50" y="42"/>
                      <a:pt x="49" y="42"/>
                    </a:cubicBezTo>
                    <a:cubicBezTo>
                      <a:pt x="49" y="43"/>
                      <a:pt x="48" y="43"/>
                      <a:pt x="47" y="43"/>
                    </a:cubicBezTo>
                    <a:cubicBezTo>
                      <a:pt x="47" y="43"/>
                      <a:pt x="46" y="43"/>
                      <a:pt x="46" y="42"/>
                    </a:cubicBezTo>
                    <a:cubicBezTo>
                      <a:pt x="45" y="42"/>
                      <a:pt x="44" y="42"/>
                      <a:pt x="44" y="41"/>
                    </a:cubicBezTo>
                    <a:cubicBezTo>
                      <a:pt x="43" y="41"/>
                      <a:pt x="43" y="41"/>
                      <a:pt x="43" y="40"/>
                    </a:cubicBezTo>
                    <a:cubicBezTo>
                      <a:pt x="42" y="40"/>
                      <a:pt x="40" y="40"/>
                      <a:pt x="40" y="39"/>
                    </a:cubicBezTo>
                    <a:cubicBezTo>
                      <a:pt x="39" y="39"/>
                      <a:pt x="38" y="39"/>
                      <a:pt x="37" y="39"/>
                    </a:cubicBezTo>
                    <a:cubicBezTo>
                      <a:pt x="36" y="39"/>
                      <a:pt x="36" y="38"/>
                      <a:pt x="36" y="37"/>
                    </a:cubicBezTo>
                    <a:cubicBezTo>
                      <a:pt x="36" y="37"/>
                      <a:pt x="36" y="37"/>
                      <a:pt x="36" y="37"/>
                    </a:cubicBezTo>
                    <a:cubicBezTo>
                      <a:pt x="35" y="37"/>
                      <a:pt x="35" y="36"/>
                      <a:pt x="35" y="36"/>
                    </a:cubicBezTo>
                    <a:cubicBezTo>
                      <a:pt x="35" y="36"/>
                      <a:pt x="35" y="36"/>
                      <a:pt x="35" y="35"/>
                    </a:cubicBezTo>
                    <a:cubicBezTo>
                      <a:pt x="35" y="35"/>
                      <a:pt x="35" y="35"/>
                      <a:pt x="35" y="35"/>
                    </a:cubicBezTo>
                    <a:cubicBezTo>
                      <a:pt x="35" y="35"/>
                      <a:pt x="35" y="35"/>
                      <a:pt x="35" y="35"/>
                    </a:cubicBezTo>
                    <a:cubicBezTo>
                      <a:pt x="34" y="34"/>
                      <a:pt x="35" y="34"/>
                      <a:pt x="35" y="34"/>
                    </a:cubicBezTo>
                    <a:cubicBezTo>
                      <a:pt x="34" y="34"/>
                      <a:pt x="34" y="34"/>
                      <a:pt x="34" y="33"/>
                    </a:cubicBezTo>
                    <a:cubicBezTo>
                      <a:pt x="33" y="33"/>
                      <a:pt x="33" y="33"/>
                      <a:pt x="33" y="33"/>
                    </a:cubicBezTo>
                    <a:cubicBezTo>
                      <a:pt x="31" y="33"/>
                      <a:pt x="31" y="34"/>
                      <a:pt x="30" y="35"/>
                    </a:cubicBezTo>
                    <a:cubicBezTo>
                      <a:pt x="29" y="35"/>
                      <a:pt x="28" y="34"/>
                      <a:pt x="27" y="34"/>
                    </a:cubicBezTo>
                    <a:cubicBezTo>
                      <a:pt x="26" y="33"/>
                      <a:pt x="25" y="33"/>
                      <a:pt x="23" y="33"/>
                    </a:cubicBezTo>
                    <a:cubicBezTo>
                      <a:pt x="24" y="35"/>
                      <a:pt x="22" y="34"/>
                      <a:pt x="22" y="34"/>
                    </a:cubicBezTo>
                    <a:cubicBezTo>
                      <a:pt x="22" y="36"/>
                      <a:pt x="20" y="35"/>
                      <a:pt x="19" y="35"/>
                    </a:cubicBezTo>
                    <a:cubicBezTo>
                      <a:pt x="18" y="35"/>
                      <a:pt x="18" y="35"/>
                      <a:pt x="17" y="35"/>
                    </a:cubicBezTo>
                    <a:cubicBezTo>
                      <a:pt x="17" y="35"/>
                      <a:pt x="16" y="35"/>
                      <a:pt x="16" y="36"/>
                    </a:cubicBezTo>
                    <a:cubicBezTo>
                      <a:pt x="16" y="36"/>
                      <a:pt x="16" y="36"/>
                      <a:pt x="16" y="36"/>
                    </a:cubicBezTo>
                    <a:cubicBezTo>
                      <a:pt x="16" y="36"/>
                      <a:pt x="16" y="37"/>
                      <a:pt x="16" y="37"/>
                    </a:cubicBezTo>
                    <a:cubicBezTo>
                      <a:pt x="15" y="38"/>
                      <a:pt x="14" y="38"/>
                      <a:pt x="13" y="38"/>
                    </a:cubicBezTo>
                    <a:cubicBezTo>
                      <a:pt x="13" y="38"/>
                      <a:pt x="13" y="38"/>
                      <a:pt x="13" y="39"/>
                    </a:cubicBezTo>
                    <a:cubicBezTo>
                      <a:pt x="13" y="39"/>
                      <a:pt x="13" y="39"/>
                      <a:pt x="13" y="39"/>
                    </a:cubicBezTo>
                    <a:cubicBezTo>
                      <a:pt x="13" y="39"/>
                      <a:pt x="12" y="39"/>
                      <a:pt x="12" y="39"/>
                    </a:cubicBezTo>
                    <a:cubicBezTo>
                      <a:pt x="11" y="39"/>
                      <a:pt x="11" y="41"/>
                      <a:pt x="11" y="41"/>
                    </a:cubicBezTo>
                    <a:cubicBezTo>
                      <a:pt x="11" y="42"/>
                      <a:pt x="11" y="43"/>
                      <a:pt x="10" y="43"/>
                    </a:cubicBezTo>
                    <a:cubicBezTo>
                      <a:pt x="11" y="44"/>
                      <a:pt x="11" y="45"/>
                      <a:pt x="10" y="46"/>
                    </a:cubicBezTo>
                    <a:cubicBezTo>
                      <a:pt x="9" y="46"/>
                      <a:pt x="9" y="46"/>
                      <a:pt x="8" y="46"/>
                    </a:cubicBezTo>
                    <a:cubicBezTo>
                      <a:pt x="8" y="46"/>
                      <a:pt x="8" y="45"/>
                      <a:pt x="8" y="46"/>
                    </a:cubicBezTo>
                    <a:cubicBezTo>
                      <a:pt x="7" y="46"/>
                      <a:pt x="7" y="46"/>
                      <a:pt x="7" y="46"/>
                    </a:cubicBezTo>
                    <a:cubicBezTo>
                      <a:pt x="7" y="46"/>
                      <a:pt x="6" y="47"/>
                      <a:pt x="6" y="47"/>
                    </a:cubicBezTo>
                    <a:cubicBezTo>
                      <a:pt x="6" y="47"/>
                      <a:pt x="6" y="46"/>
                      <a:pt x="6" y="47"/>
                    </a:cubicBezTo>
                    <a:cubicBezTo>
                      <a:pt x="6" y="47"/>
                      <a:pt x="5" y="47"/>
                      <a:pt x="5" y="47"/>
                    </a:cubicBezTo>
                    <a:cubicBezTo>
                      <a:pt x="5" y="48"/>
                      <a:pt x="5" y="48"/>
                      <a:pt x="5" y="49"/>
                    </a:cubicBezTo>
                    <a:cubicBezTo>
                      <a:pt x="5" y="50"/>
                      <a:pt x="5" y="50"/>
                      <a:pt x="4" y="51"/>
                    </a:cubicBezTo>
                    <a:cubicBezTo>
                      <a:pt x="4" y="51"/>
                      <a:pt x="4" y="51"/>
                      <a:pt x="4" y="51"/>
                    </a:cubicBezTo>
                    <a:cubicBezTo>
                      <a:pt x="4" y="52"/>
                      <a:pt x="4" y="52"/>
                      <a:pt x="4" y="53"/>
                    </a:cubicBezTo>
                    <a:cubicBezTo>
                      <a:pt x="4" y="53"/>
                      <a:pt x="3" y="54"/>
                      <a:pt x="3" y="54"/>
                    </a:cubicBezTo>
                    <a:cubicBezTo>
                      <a:pt x="3" y="55"/>
                      <a:pt x="2" y="55"/>
                      <a:pt x="2" y="55"/>
                    </a:cubicBezTo>
                    <a:cubicBezTo>
                      <a:pt x="2" y="55"/>
                      <a:pt x="2" y="56"/>
                      <a:pt x="2" y="56"/>
                    </a:cubicBezTo>
                    <a:cubicBezTo>
                      <a:pt x="2" y="57"/>
                      <a:pt x="1" y="57"/>
                      <a:pt x="1" y="57"/>
                    </a:cubicBezTo>
                    <a:cubicBezTo>
                      <a:pt x="1" y="57"/>
                      <a:pt x="0" y="58"/>
                      <a:pt x="0" y="58"/>
                    </a:cubicBezTo>
                    <a:cubicBezTo>
                      <a:pt x="0" y="58"/>
                      <a:pt x="0" y="59"/>
                      <a:pt x="0" y="59"/>
                    </a:cubicBezTo>
                    <a:cubicBezTo>
                      <a:pt x="0" y="60"/>
                      <a:pt x="1" y="60"/>
                      <a:pt x="1" y="61"/>
                    </a:cubicBezTo>
                    <a:cubicBezTo>
                      <a:pt x="1" y="61"/>
                      <a:pt x="1" y="61"/>
                      <a:pt x="1" y="61"/>
                    </a:cubicBezTo>
                    <a:cubicBezTo>
                      <a:pt x="1" y="61"/>
                      <a:pt x="1" y="61"/>
                      <a:pt x="1" y="61"/>
                    </a:cubicBezTo>
                    <a:cubicBezTo>
                      <a:pt x="2" y="61"/>
                      <a:pt x="2" y="62"/>
                      <a:pt x="2" y="62"/>
                    </a:cubicBezTo>
                    <a:cubicBezTo>
                      <a:pt x="2" y="62"/>
                      <a:pt x="2" y="63"/>
                      <a:pt x="2" y="63"/>
                    </a:cubicBezTo>
                    <a:cubicBezTo>
                      <a:pt x="2" y="63"/>
                      <a:pt x="2" y="63"/>
                      <a:pt x="3" y="63"/>
                    </a:cubicBezTo>
                    <a:cubicBezTo>
                      <a:pt x="3" y="63"/>
                      <a:pt x="3" y="64"/>
                      <a:pt x="3" y="64"/>
                    </a:cubicBezTo>
                    <a:cubicBezTo>
                      <a:pt x="3" y="64"/>
                      <a:pt x="3" y="65"/>
                      <a:pt x="3" y="65"/>
                    </a:cubicBezTo>
                    <a:cubicBezTo>
                      <a:pt x="3" y="66"/>
                      <a:pt x="3" y="67"/>
                      <a:pt x="2" y="68"/>
                    </a:cubicBezTo>
                    <a:cubicBezTo>
                      <a:pt x="2" y="68"/>
                      <a:pt x="1" y="69"/>
                      <a:pt x="1" y="70"/>
                    </a:cubicBezTo>
                    <a:cubicBezTo>
                      <a:pt x="1" y="70"/>
                      <a:pt x="2" y="70"/>
                      <a:pt x="2" y="70"/>
                    </a:cubicBezTo>
                    <a:cubicBezTo>
                      <a:pt x="2" y="70"/>
                      <a:pt x="2" y="71"/>
                      <a:pt x="2" y="71"/>
                    </a:cubicBezTo>
                    <a:cubicBezTo>
                      <a:pt x="2" y="71"/>
                      <a:pt x="2" y="72"/>
                      <a:pt x="2" y="72"/>
                    </a:cubicBezTo>
                    <a:cubicBezTo>
                      <a:pt x="2" y="72"/>
                      <a:pt x="3" y="72"/>
                      <a:pt x="3" y="72"/>
                    </a:cubicBezTo>
                    <a:cubicBezTo>
                      <a:pt x="3" y="73"/>
                      <a:pt x="3" y="73"/>
                      <a:pt x="3" y="73"/>
                    </a:cubicBezTo>
                    <a:cubicBezTo>
                      <a:pt x="4" y="74"/>
                      <a:pt x="4" y="74"/>
                      <a:pt x="4" y="74"/>
                    </a:cubicBezTo>
                    <a:cubicBezTo>
                      <a:pt x="4" y="75"/>
                      <a:pt x="4" y="75"/>
                      <a:pt x="5" y="75"/>
                    </a:cubicBezTo>
                    <a:cubicBezTo>
                      <a:pt x="5" y="75"/>
                      <a:pt x="6" y="76"/>
                      <a:pt x="6" y="76"/>
                    </a:cubicBezTo>
                    <a:cubicBezTo>
                      <a:pt x="7" y="77"/>
                      <a:pt x="8" y="78"/>
                      <a:pt x="8" y="80"/>
                    </a:cubicBezTo>
                    <a:cubicBezTo>
                      <a:pt x="8" y="80"/>
                      <a:pt x="7" y="82"/>
                      <a:pt x="8" y="82"/>
                    </a:cubicBezTo>
                    <a:cubicBezTo>
                      <a:pt x="9" y="82"/>
                      <a:pt x="10" y="82"/>
                      <a:pt x="9" y="83"/>
                    </a:cubicBezTo>
                    <a:cubicBezTo>
                      <a:pt x="10" y="83"/>
                      <a:pt x="12" y="83"/>
                      <a:pt x="12" y="84"/>
                    </a:cubicBezTo>
                    <a:cubicBezTo>
                      <a:pt x="12" y="84"/>
                      <a:pt x="13" y="84"/>
                      <a:pt x="13" y="84"/>
                    </a:cubicBezTo>
                    <a:cubicBezTo>
                      <a:pt x="13" y="84"/>
                      <a:pt x="14" y="84"/>
                      <a:pt x="14" y="84"/>
                    </a:cubicBezTo>
                    <a:cubicBezTo>
                      <a:pt x="14" y="84"/>
                      <a:pt x="14" y="84"/>
                      <a:pt x="14" y="84"/>
                    </a:cubicBezTo>
                    <a:cubicBezTo>
                      <a:pt x="14" y="85"/>
                      <a:pt x="14" y="85"/>
                      <a:pt x="14" y="85"/>
                    </a:cubicBezTo>
                    <a:cubicBezTo>
                      <a:pt x="15" y="86"/>
                      <a:pt x="15" y="86"/>
                      <a:pt x="16" y="86"/>
                    </a:cubicBezTo>
                    <a:cubicBezTo>
                      <a:pt x="16" y="87"/>
                      <a:pt x="17" y="87"/>
                      <a:pt x="17" y="87"/>
                    </a:cubicBezTo>
                    <a:cubicBezTo>
                      <a:pt x="17" y="88"/>
                      <a:pt x="18" y="88"/>
                      <a:pt x="18" y="88"/>
                    </a:cubicBezTo>
                    <a:cubicBezTo>
                      <a:pt x="18" y="88"/>
                      <a:pt x="18" y="88"/>
                      <a:pt x="18" y="88"/>
                    </a:cubicBezTo>
                    <a:cubicBezTo>
                      <a:pt x="18" y="88"/>
                      <a:pt x="19" y="88"/>
                      <a:pt x="19" y="88"/>
                    </a:cubicBezTo>
                    <a:cubicBezTo>
                      <a:pt x="19" y="88"/>
                      <a:pt x="19" y="87"/>
                      <a:pt x="19" y="87"/>
                    </a:cubicBezTo>
                    <a:cubicBezTo>
                      <a:pt x="20" y="87"/>
                      <a:pt x="20" y="87"/>
                      <a:pt x="21" y="87"/>
                    </a:cubicBezTo>
                    <a:cubicBezTo>
                      <a:pt x="21" y="87"/>
                      <a:pt x="21" y="87"/>
                      <a:pt x="21" y="87"/>
                    </a:cubicBezTo>
                    <a:cubicBezTo>
                      <a:pt x="21" y="87"/>
                      <a:pt x="21" y="87"/>
                      <a:pt x="22" y="87"/>
                    </a:cubicBezTo>
                    <a:cubicBezTo>
                      <a:pt x="22" y="86"/>
                      <a:pt x="23" y="87"/>
                      <a:pt x="23" y="87"/>
                    </a:cubicBezTo>
                    <a:cubicBezTo>
                      <a:pt x="23" y="87"/>
                      <a:pt x="23" y="87"/>
                      <a:pt x="23" y="87"/>
                    </a:cubicBezTo>
                    <a:cubicBezTo>
                      <a:pt x="23" y="87"/>
                      <a:pt x="23" y="87"/>
                      <a:pt x="24" y="87"/>
                    </a:cubicBezTo>
                    <a:cubicBezTo>
                      <a:pt x="24" y="87"/>
                      <a:pt x="24" y="87"/>
                      <a:pt x="24" y="87"/>
                    </a:cubicBezTo>
                    <a:cubicBezTo>
                      <a:pt x="25" y="87"/>
                      <a:pt x="25" y="87"/>
                      <a:pt x="25" y="88"/>
                    </a:cubicBezTo>
                    <a:cubicBezTo>
                      <a:pt x="25" y="88"/>
                      <a:pt x="25" y="88"/>
                      <a:pt x="26" y="88"/>
                    </a:cubicBezTo>
                    <a:cubicBezTo>
                      <a:pt x="26" y="88"/>
                      <a:pt x="27" y="88"/>
                      <a:pt x="27" y="88"/>
                    </a:cubicBezTo>
                    <a:cubicBezTo>
                      <a:pt x="27" y="88"/>
                      <a:pt x="28" y="88"/>
                      <a:pt x="28" y="88"/>
                    </a:cubicBezTo>
                    <a:cubicBezTo>
                      <a:pt x="28" y="88"/>
                      <a:pt x="29" y="88"/>
                      <a:pt x="29" y="88"/>
                    </a:cubicBezTo>
                    <a:cubicBezTo>
                      <a:pt x="29" y="88"/>
                      <a:pt x="29" y="87"/>
                      <a:pt x="30" y="87"/>
                    </a:cubicBezTo>
                    <a:cubicBezTo>
                      <a:pt x="30" y="87"/>
                      <a:pt x="30" y="86"/>
                      <a:pt x="30" y="86"/>
                    </a:cubicBezTo>
                    <a:cubicBezTo>
                      <a:pt x="30" y="85"/>
                      <a:pt x="31" y="85"/>
                      <a:pt x="31" y="85"/>
                    </a:cubicBezTo>
                    <a:cubicBezTo>
                      <a:pt x="32" y="85"/>
                      <a:pt x="32" y="85"/>
                      <a:pt x="33" y="85"/>
                    </a:cubicBezTo>
                    <a:cubicBezTo>
                      <a:pt x="34" y="85"/>
                      <a:pt x="34" y="85"/>
                      <a:pt x="35" y="85"/>
                    </a:cubicBezTo>
                    <a:cubicBezTo>
                      <a:pt x="36" y="85"/>
                      <a:pt x="37" y="85"/>
                      <a:pt x="37" y="86"/>
                    </a:cubicBezTo>
                    <a:cubicBezTo>
                      <a:pt x="37" y="87"/>
                      <a:pt x="37" y="86"/>
                      <a:pt x="38" y="86"/>
                    </a:cubicBezTo>
                    <a:cubicBezTo>
                      <a:pt x="38" y="86"/>
                      <a:pt x="38" y="86"/>
                      <a:pt x="39" y="87"/>
                    </a:cubicBezTo>
                    <a:cubicBezTo>
                      <a:pt x="39" y="87"/>
                      <a:pt x="39" y="87"/>
                      <a:pt x="39" y="87"/>
                    </a:cubicBezTo>
                    <a:cubicBezTo>
                      <a:pt x="40" y="87"/>
                      <a:pt x="42" y="87"/>
                      <a:pt x="42" y="88"/>
                    </a:cubicBezTo>
                    <a:cubicBezTo>
                      <a:pt x="43" y="88"/>
                      <a:pt x="43" y="88"/>
                      <a:pt x="44" y="89"/>
                    </a:cubicBezTo>
                    <a:cubicBezTo>
                      <a:pt x="44" y="89"/>
                      <a:pt x="44" y="89"/>
                      <a:pt x="45" y="89"/>
                    </a:cubicBezTo>
                    <a:cubicBezTo>
                      <a:pt x="45" y="90"/>
                      <a:pt x="46" y="91"/>
                      <a:pt x="46" y="92"/>
                    </a:cubicBezTo>
                    <a:cubicBezTo>
                      <a:pt x="46" y="93"/>
                      <a:pt x="45" y="93"/>
                      <a:pt x="45" y="94"/>
                    </a:cubicBezTo>
                    <a:cubicBezTo>
                      <a:pt x="45" y="95"/>
                      <a:pt x="45" y="96"/>
                      <a:pt x="44" y="96"/>
                    </a:cubicBezTo>
                    <a:cubicBezTo>
                      <a:pt x="44" y="96"/>
                      <a:pt x="44" y="96"/>
                      <a:pt x="44" y="97"/>
                    </a:cubicBezTo>
                    <a:cubicBezTo>
                      <a:pt x="44" y="97"/>
                      <a:pt x="44" y="97"/>
                      <a:pt x="44" y="97"/>
                    </a:cubicBezTo>
                    <a:cubicBezTo>
                      <a:pt x="45" y="97"/>
                      <a:pt x="45" y="98"/>
                      <a:pt x="45" y="98"/>
                    </a:cubicBezTo>
                    <a:cubicBezTo>
                      <a:pt x="45" y="98"/>
                      <a:pt x="45" y="99"/>
                      <a:pt x="45" y="99"/>
                    </a:cubicBezTo>
                    <a:cubicBezTo>
                      <a:pt x="45" y="99"/>
                      <a:pt x="46" y="99"/>
                      <a:pt x="46" y="99"/>
                    </a:cubicBezTo>
                    <a:cubicBezTo>
                      <a:pt x="46" y="99"/>
                      <a:pt x="46" y="100"/>
                      <a:pt x="46" y="100"/>
                    </a:cubicBezTo>
                    <a:cubicBezTo>
                      <a:pt x="47" y="101"/>
                      <a:pt x="47" y="101"/>
                      <a:pt x="47" y="102"/>
                    </a:cubicBezTo>
                    <a:cubicBezTo>
                      <a:pt x="48" y="103"/>
                      <a:pt x="48" y="103"/>
                      <a:pt x="48" y="104"/>
                    </a:cubicBezTo>
                    <a:cubicBezTo>
                      <a:pt x="48" y="104"/>
                      <a:pt x="48" y="104"/>
                      <a:pt x="48" y="104"/>
                    </a:cubicBezTo>
                    <a:cubicBezTo>
                      <a:pt x="49" y="105"/>
                      <a:pt x="49" y="105"/>
                      <a:pt x="49" y="105"/>
                    </a:cubicBezTo>
                    <a:cubicBezTo>
                      <a:pt x="50" y="106"/>
                      <a:pt x="50" y="106"/>
                      <a:pt x="50" y="106"/>
                    </a:cubicBezTo>
                    <a:cubicBezTo>
                      <a:pt x="49" y="107"/>
                      <a:pt x="49" y="107"/>
                      <a:pt x="49" y="107"/>
                    </a:cubicBezTo>
                    <a:cubicBezTo>
                      <a:pt x="49" y="108"/>
                      <a:pt x="49" y="108"/>
                      <a:pt x="49" y="108"/>
                    </a:cubicBezTo>
                    <a:cubicBezTo>
                      <a:pt x="50" y="108"/>
                      <a:pt x="50" y="108"/>
                      <a:pt x="50" y="108"/>
                    </a:cubicBezTo>
                    <a:cubicBezTo>
                      <a:pt x="50" y="108"/>
                      <a:pt x="50" y="108"/>
                      <a:pt x="50" y="109"/>
                    </a:cubicBezTo>
                    <a:cubicBezTo>
                      <a:pt x="50" y="109"/>
                      <a:pt x="50" y="110"/>
                      <a:pt x="50" y="111"/>
                    </a:cubicBezTo>
                    <a:cubicBezTo>
                      <a:pt x="50" y="112"/>
                      <a:pt x="51" y="114"/>
                      <a:pt x="49" y="113"/>
                    </a:cubicBezTo>
                    <a:cubicBezTo>
                      <a:pt x="49" y="114"/>
                      <a:pt x="49" y="115"/>
                      <a:pt x="49" y="115"/>
                    </a:cubicBezTo>
                    <a:cubicBezTo>
                      <a:pt x="50" y="115"/>
                      <a:pt x="50" y="116"/>
                      <a:pt x="50" y="116"/>
                    </a:cubicBezTo>
                    <a:cubicBezTo>
                      <a:pt x="51" y="116"/>
                      <a:pt x="51" y="116"/>
                      <a:pt x="51" y="117"/>
                    </a:cubicBezTo>
                    <a:cubicBezTo>
                      <a:pt x="51" y="117"/>
                      <a:pt x="51" y="117"/>
                      <a:pt x="51" y="117"/>
                    </a:cubicBezTo>
                    <a:cubicBezTo>
                      <a:pt x="51" y="117"/>
                      <a:pt x="51" y="117"/>
                      <a:pt x="51" y="117"/>
                    </a:cubicBezTo>
                    <a:cubicBezTo>
                      <a:pt x="50" y="117"/>
                      <a:pt x="50" y="117"/>
                      <a:pt x="50" y="117"/>
                    </a:cubicBezTo>
                    <a:cubicBezTo>
                      <a:pt x="50" y="118"/>
                      <a:pt x="49" y="119"/>
                      <a:pt x="49" y="119"/>
                    </a:cubicBezTo>
                    <a:cubicBezTo>
                      <a:pt x="48" y="120"/>
                      <a:pt x="49" y="121"/>
                      <a:pt x="48" y="121"/>
                    </a:cubicBezTo>
                    <a:cubicBezTo>
                      <a:pt x="48" y="122"/>
                      <a:pt x="48" y="123"/>
                      <a:pt x="48" y="124"/>
                    </a:cubicBezTo>
                    <a:cubicBezTo>
                      <a:pt x="48" y="124"/>
                      <a:pt x="47" y="125"/>
                      <a:pt x="47" y="125"/>
                    </a:cubicBezTo>
                    <a:cubicBezTo>
                      <a:pt x="47" y="125"/>
                      <a:pt x="46" y="126"/>
                      <a:pt x="46" y="126"/>
                    </a:cubicBezTo>
                    <a:cubicBezTo>
                      <a:pt x="46" y="127"/>
                      <a:pt x="46" y="128"/>
                      <a:pt x="45" y="127"/>
                    </a:cubicBezTo>
                    <a:cubicBezTo>
                      <a:pt x="45" y="129"/>
                      <a:pt x="45" y="130"/>
                      <a:pt x="45" y="132"/>
                    </a:cubicBezTo>
                    <a:cubicBezTo>
                      <a:pt x="45" y="133"/>
                      <a:pt x="45" y="134"/>
                      <a:pt x="45" y="134"/>
                    </a:cubicBezTo>
                    <a:cubicBezTo>
                      <a:pt x="45" y="135"/>
                      <a:pt x="45" y="135"/>
                      <a:pt x="45" y="135"/>
                    </a:cubicBezTo>
                    <a:cubicBezTo>
                      <a:pt x="45" y="135"/>
                      <a:pt x="45" y="135"/>
                      <a:pt x="45" y="135"/>
                    </a:cubicBezTo>
                    <a:cubicBezTo>
                      <a:pt x="45" y="135"/>
                      <a:pt x="46" y="135"/>
                      <a:pt x="46" y="135"/>
                    </a:cubicBezTo>
                    <a:cubicBezTo>
                      <a:pt x="46" y="135"/>
                      <a:pt x="46" y="136"/>
                      <a:pt x="46" y="136"/>
                    </a:cubicBezTo>
                    <a:cubicBezTo>
                      <a:pt x="46" y="136"/>
                      <a:pt x="46" y="136"/>
                      <a:pt x="46" y="136"/>
                    </a:cubicBezTo>
                    <a:cubicBezTo>
                      <a:pt x="46" y="137"/>
                      <a:pt x="46" y="137"/>
                      <a:pt x="46" y="137"/>
                    </a:cubicBezTo>
                    <a:cubicBezTo>
                      <a:pt x="47" y="137"/>
                      <a:pt x="47" y="137"/>
                      <a:pt x="47" y="138"/>
                    </a:cubicBezTo>
                    <a:cubicBezTo>
                      <a:pt x="47" y="138"/>
                      <a:pt x="47" y="141"/>
                      <a:pt x="46" y="140"/>
                    </a:cubicBezTo>
                    <a:cubicBezTo>
                      <a:pt x="46" y="142"/>
                      <a:pt x="46" y="144"/>
                      <a:pt x="46" y="146"/>
                    </a:cubicBezTo>
                    <a:cubicBezTo>
                      <a:pt x="46" y="147"/>
                      <a:pt x="46" y="147"/>
                      <a:pt x="46" y="148"/>
                    </a:cubicBezTo>
                    <a:cubicBezTo>
                      <a:pt x="46" y="148"/>
                      <a:pt x="46" y="148"/>
                      <a:pt x="46" y="148"/>
                    </a:cubicBezTo>
                    <a:cubicBezTo>
                      <a:pt x="47" y="149"/>
                      <a:pt x="47" y="149"/>
                      <a:pt x="47" y="150"/>
                    </a:cubicBezTo>
                    <a:cubicBezTo>
                      <a:pt x="48" y="151"/>
                      <a:pt x="48" y="152"/>
                      <a:pt x="47" y="152"/>
                    </a:cubicBezTo>
                    <a:cubicBezTo>
                      <a:pt x="47" y="153"/>
                      <a:pt x="47" y="153"/>
                      <a:pt x="46" y="153"/>
                    </a:cubicBezTo>
                    <a:cubicBezTo>
                      <a:pt x="46" y="154"/>
                      <a:pt x="45" y="154"/>
                      <a:pt x="45" y="154"/>
                    </a:cubicBezTo>
                    <a:cubicBezTo>
                      <a:pt x="44" y="154"/>
                      <a:pt x="44" y="154"/>
                      <a:pt x="44" y="154"/>
                    </a:cubicBezTo>
                    <a:cubicBezTo>
                      <a:pt x="44" y="154"/>
                      <a:pt x="44" y="155"/>
                      <a:pt x="44" y="156"/>
                    </a:cubicBezTo>
                    <a:cubicBezTo>
                      <a:pt x="44" y="156"/>
                      <a:pt x="44" y="157"/>
                      <a:pt x="44" y="157"/>
                    </a:cubicBezTo>
                    <a:cubicBezTo>
                      <a:pt x="45" y="157"/>
                      <a:pt x="45" y="157"/>
                      <a:pt x="46" y="157"/>
                    </a:cubicBezTo>
                    <a:cubicBezTo>
                      <a:pt x="47" y="156"/>
                      <a:pt x="48" y="156"/>
                      <a:pt x="49" y="156"/>
                    </a:cubicBezTo>
                    <a:cubicBezTo>
                      <a:pt x="50" y="156"/>
                      <a:pt x="51" y="156"/>
                      <a:pt x="52" y="155"/>
                    </a:cubicBezTo>
                    <a:cubicBezTo>
                      <a:pt x="53" y="155"/>
                      <a:pt x="53" y="155"/>
                      <a:pt x="54" y="155"/>
                    </a:cubicBezTo>
                    <a:cubicBezTo>
                      <a:pt x="54" y="155"/>
                      <a:pt x="54" y="155"/>
                      <a:pt x="54" y="155"/>
                    </a:cubicBezTo>
                    <a:cubicBezTo>
                      <a:pt x="54" y="155"/>
                      <a:pt x="54" y="155"/>
                      <a:pt x="54" y="155"/>
                    </a:cubicBezTo>
                    <a:cubicBezTo>
                      <a:pt x="55" y="154"/>
                      <a:pt x="55" y="154"/>
                      <a:pt x="56" y="153"/>
                    </a:cubicBezTo>
                    <a:cubicBezTo>
                      <a:pt x="56" y="152"/>
                      <a:pt x="56" y="150"/>
                      <a:pt x="58" y="149"/>
                    </a:cubicBezTo>
                    <a:cubicBezTo>
                      <a:pt x="58" y="149"/>
                      <a:pt x="59" y="149"/>
                      <a:pt x="60" y="149"/>
                    </a:cubicBezTo>
                    <a:cubicBezTo>
                      <a:pt x="61" y="149"/>
                      <a:pt x="62" y="149"/>
                      <a:pt x="63" y="149"/>
                    </a:cubicBezTo>
                    <a:cubicBezTo>
                      <a:pt x="63" y="149"/>
                      <a:pt x="63" y="149"/>
                      <a:pt x="63" y="148"/>
                    </a:cubicBezTo>
                    <a:cubicBezTo>
                      <a:pt x="63" y="148"/>
                      <a:pt x="63" y="147"/>
                      <a:pt x="63" y="146"/>
                    </a:cubicBezTo>
                    <a:cubicBezTo>
                      <a:pt x="63" y="146"/>
                      <a:pt x="63" y="146"/>
                      <a:pt x="63" y="145"/>
                    </a:cubicBezTo>
                    <a:cubicBezTo>
                      <a:pt x="63" y="145"/>
                      <a:pt x="63" y="145"/>
                      <a:pt x="63" y="145"/>
                    </a:cubicBezTo>
                    <a:cubicBezTo>
                      <a:pt x="63" y="145"/>
                      <a:pt x="63" y="145"/>
                      <a:pt x="63" y="144"/>
                    </a:cubicBezTo>
                    <a:cubicBezTo>
                      <a:pt x="62" y="144"/>
                      <a:pt x="62" y="143"/>
                      <a:pt x="63" y="143"/>
                    </a:cubicBezTo>
                    <a:cubicBezTo>
                      <a:pt x="63" y="142"/>
                      <a:pt x="63" y="142"/>
                      <a:pt x="63" y="142"/>
                    </a:cubicBezTo>
                    <a:cubicBezTo>
                      <a:pt x="63" y="142"/>
                      <a:pt x="63" y="142"/>
                      <a:pt x="63" y="142"/>
                    </a:cubicBezTo>
                    <a:cubicBezTo>
                      <a:pt x="64" y="141"/>
                      <a:pt x="64" y="141"/>
                      <a:pt x="64" y="141"/>
                    </a:cubicBezTo>
                    <a:cubicBezTo>
                      <a:pt x="64" y="141"/>
                      <a:pt x="64" y="141"/>
                      <a:pt x="65" y="140"/>
                    </a:cubicBezTo>
                    <a:cubicBezTo>
                      <a:pt x="65" y="140"/>
                      <a:pt x="66" y="140"/>
                      <a:pt x="66" y="140"/>
                    </a:cubicBezTo>
                    <a:cubicBezTo>
                      <a:pt x="67" y="140"/>
                      <a:pt x="67" y="139"/>
                      <a:pt x="67" y="139"/>
                    </a:cubicBezTo>
                    <a:cubicBezTo>
                      <a:pt x="67" y="138"/>
                      <a:pt x="67" y="137"/>
                      <a:pt x="67" y="136"/>
                    </a:cubicBezTo>
                    <a:cubicBezTo>
                      <a:pt x="67" y="135"/>
                      <a:pt x="67" y="134"/>
                      <a:pt x="68" y="134"/>
                    </a:cubicBezTo>
                    <a:cubicBezTo>
                      <a:pt x="68" y="133"/>
                      <a:pt x="68" y="133"/>
                      <a:pt x="68" y="132"/>
                    </a:cubicBezTo>
                    <a:cubicBezTo>
                      <a:pt x="69" y="132"/>
                      <a:pt x="69" y="132"/>
                      <a:pt x="69" y="131"/>
                    </a:cubicBezTo>
                    <a:cubicBezTo>
                      <a:pt x="70" y="131"/>
                      <a:pt x="70" y="131"/>
                      <a:pt x="70" y="131"/>
                    </a:cubicBezTo>
                    <a:cubicBezTo>
                      <a:pt x="71" y="130"/>
                      <a:pt x="71" y="130"/>
                      <a:pt x="71" y="130"/>
                    </a:cubicBezTo>
                    <a:cubicBezTo>
                      <a:pt x="71" y="129"/>
                      <a:pt x="71" y="129"/>
                      <a:pt x="71" y="128"/>
                    </a:cubicBezTo>
                    <a:cubicBezTo>
                      <a:pt x="71" y="128"/>
                      <a:pt x="72" y="127"/>
                      <a:pt x="72" y="127"/>
                    </a:cubicBezTo>
                    <a:cubicBezTo>
                      <a:pt x="73" y="126"/>
                      <a:pt x="74" y="125"/>
                      <a:pt x="74" y="124"/>
                    </a:cubicBezTo>
                    <a:cubicBezTo>
                      <a:pt x="75" y="124"/>
                      <a:pt x="75" y="124"/>
                      <a:pt x="75" y="124"/>
                    </a:cubicBezTo>
                    <a:cubicBezTo>
                      <a:pt x="75" y="124"/>
                      <a:pt x="75" y="124"/>
                      <a:pt x="75" y="123"/>
                    </a:cubicBezTo>
                    <a:cubicBezTo>
                      <a:pt x="76" y="123"/>
                      <a:pt x="76" y="122"/>
                      <a:pt x="75" y="122"/>
                    </a:cubicBezTo>
                    <a:cubicBezTo>
                      <a:pt x="75" y="121"/>
                      <a:pt x="75" y="120"/>
                      <a:pt x="75" y="118"/>
                    </a:cubicBezTo>
                    <a:cubicBezTo>
                      <a:pt x="75" y="118"/>
                      <a:pt x="76" y="117"/>
                      <a:pt x="76" y="116"/>
                    </a:cubicBezTo>
                    <a:cubicBezTo>
                      <a:pt x="76" y="116"/>
                      <a:pt x="76" y="116"/>
                      <a:pt x="76" y="115"/>
                    </a:cubicBezTo>
                    <a:cubicBezTo>
                      <a:pt x="76" y="115"/>
                      <a:pt x="76" y="115"/>
                      <a:pt x="76" y="115"/>
                    </a:cubicBezTo>
                    <a:cubicBezTo>
                      <a:pt x="77" y="114"/>
                      <a:pt x="77" y="114"/>
                      <a:pt x="77" y="114"/>
                    </a:cubicBezTo>
                    <a:cubicBezTo>
                      <a:pt x="78" y="112"/>
                      <a:pt x="77" y="109"/>
                      <a:pt x="77" y="106"/>
                    </a:cubicBezTo>
                    <a:cubicBezTo>
                      <a:pt x="77" y="105"/>
                      <a:pt x="77" y="104"/>
                      <a:pt x="78" y="103"/>
                    </a:cubicBezTo>
                    <a:cubicBezTo>
                      <a:pt x="78" y="102"/>
                      <a:pt x="78" y="102"/>
                      <a:pt x="78" y="101"/>
                    </a:cubicBezTo>
                    <a:cubicBezTo>
                      <a:pt x="78" y="101"/>
                      <a:pt x="78" y="100"/>
                      <a:pt x="79" y="100"/>
                    </a:cubicBezTo>
                    <a:cubicBezTo>
                      <a:pt x="79" y="100"/>
                      <a:pt x="79" y="98"/>
                      <a:pt x="80" y="99"/>
                    </a:cubicBezTo>
                    <a:cubicBezTo>
                      <a:pt x="80" y="98"/>
                      <a:pt x="80" y="97"/>
                      <a:pt x="80" y="97"/>
                    </a:cubicBezTo>
                    <a:cubicBezTo>
                      <a:pt x="80" y="97"/>
                      <a:pt x="80" y="96"/>
                      <a:pt x="80" y="96"/>
                    </a:cubicBezTo>
                    <a:cubicBezTo>
                      <a:pt x="80" y="96"/>
                      <a:pt x="80" y="96"/>
                      <a:pt x="80" y="96"/>
                    </a:cubicBezTo>
                    <a:cubicBezTo>
                      <a:pt x="79" y="95"/>
                      <a:pt x="79" y="94"/>
                      <a:pt x="79" y="93"/>
                    </a:cubicBezTo>
                    <a:cubicBezTo>
                      <a:pt x="79" y="92"/>
                      <a:pt x="79" y="91"/>
                      <a:pt x="79" y="91"/>
                    </a:cubicBezTo>
                    <a:cubicBezTo>
                      <a:pt x="80" y="90"/>
                      <a:pt x="80" y="90"/>
                      <a:pt x="80" y="90"/>
                    </a:cubicBezTo>
                    <a:cubicBezTo>
                      <a:pt x="80" y="90"/>
                      <a:pt x="80" y="90"/>
                      <a:pt x="80" y="90"/>
                    </a:cubicBezTo>
                    <a:cubicBezTo>
                      <a:pt x="80" y="89"/>
                      <a:pt x="80" y="89"/>
                      <a:pt x="80" y="88"/>
                    </a:cubicBezTo>
                    <a:cubicBezTo>
                      <a:pt x="80" y="88"/>
                      <a:pt x="80" y="87"/>
                      <a:pt x="80" y="86"/>
                    </a:cubicBezTo>
                    <a:cubicBezTo>
                      <a:pt x="80" y="86"/>
                      <a:pt x="81" y="86"/>
                      <a:pt x="81" y="86"/>
                    </a:cubicBezTo>
                    <a:cubicBezTo>
                      <a:pt x="81" y="85"/>
                      <a:pt x="81" y="84"/>
                      <a:pt x="81" y="84"/>
                    </a:cubicBezTo>
                    <a:cubicBezTo>
                      <a:pt x="81" y="83"/>
                      <a:pt x="81" y="82"/>
                      <a:pt x="81" y="82"/>
                    </a:cubicBezTo>
                    <a:cubicBezTo>
                      <a:pt x="81" y="81"/>
                      <a:pt x="81" y="80"/>
                      <a:pt x="81" y="80"/>
                    </a:cubicBezTo>
                    <a:cubicBezTo>
                      <a:pt x="80" y="79"/>
                      <a:pt x="79" y="78"/>
                      <a:pt x="78" y="77"/>
                    </a:cubicBezTo>
                    <a:cubicBezTo>
                      <a:pt x="78" y="76"/>
                      <a:pt x="79" y="78"/>
                      <a:pt x="78"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8" name="Freeform 24"/>
              <p:cNvSpPr>
                <a:spLocks/>
              </p:cNvSpPr>
              <p:nvPr/>
            </p:nvSpPr>
            <p:spPr bwMode="auto">
              <a:xfrm>
                <a:off x="3441" y="1503"/>
                <a:ext cx="379" cy="805"/>
              </a:xfrm>
              <a:custGeom>
                <a:avLst/>
                <a:gdLst>
                  <a:gd name="T0" fmla="*/ 77 w 86"/>
                  <a:gd name="T1" fmla="*/ 103 h 183"/>
                  <a:gd name="T2" fmla="*/ 69 w 86"/>
                  <a:gd name="T3" fmla="*/ 103 h 183"/>
                  <a:gd name="T4" fmla="*/ 64 w 86"/>
                  <a:gd name="T5" fmla="*/ 100 h 183"/>
                  <a:gd name="T6" fmla="*/ 61 w 86"/>
                  <a:gd name="T7" fmla="*/ 97 h 183"/>
                  <a:gd name="T8" fmla="*/ 56 w 86"/>
                  <a:gd name="T9" fmla="*/ 90 h 183"/>
                  <a:gd name="T10" fmla="*/ 45 w 86"/>
                  <a:gd name="T11" fmla="*/ 84 h 183"/>
                  <a:gd name="T12" fmla="*/ 39 w 86"/>
                  <a:gd name="T13" fmla="*/ 79 h 183"/>
                  <a:gd name="T14" fmla="*/ 28 w 86"/>
                  <a:gd name="T15" fmla="*/ 76 h 183"/>
                  <a:gd name="T16" fmla="*/ 23 w 86"/>
                  <a:gd name="T17" fmla="*/ 78 h 183"/>
                  <a:gd name="T18" fmla="*/ 18 w 86"/>
                  <a:gd name="T19" fmla="*/ 82 h 183"/>
                  <a:gd name="T20" fmla="*/ 13 w 86"/>
                  <a:gd name="T21" fmla="*/ 80 h 183"/>
                  <a:gd name="T22" fmla="*/ 14 w 86"/>
                  <a:gd name="T23" fmla="*/ 74 h 183"/>
                  <a:gd name="T24" fmla="*/ 10 w 86"/>
                  <a:gd name="T25" fmla="*/ 64 h 183"/>
                  <a:gd name="T26" fmla="*/ 7 w 86"/>
                  <a:gd name="T27" fmla="*/ 63 h 183"/>
                  <a:gd name="T28" fmla="*/ 5 w 86"/>
                  <a:gd name="T29" fmla="*/ 59 h 183"/>
                  <a:gd name="T30" fmla="*/ 12 w 86"/>
                  <a:gd name="T31" fmla="*/ 47 h 183"/>
                  <a:gd name="T32" fmla="*/ 21 w 86"/>
                  <a:gd name="T33" fmla="*/ 50 h 183"/>
                  <a:gd name="T34" fmla="*/ 25 w 86"/>
                  <a:gd name="T35" fmla="*/ 44 h 183"/>
                  <a:gd name="T36" fmla="*/ 27 w 86"/>
                  <a:gd name="T37" fmla="*/ 40 h 183"/>
                  <a:gd name="T38" fmla="*/ 35 w 86"/>
                  <a:gd name="T39" fmla="*/ 36 h 183"/>
                  <a:gd name="T40" fmla="*/ 41 w 86"/>
                  <a:gd name="T41" fmla="*/ 29 h 183"/>
                  <a:gd name="T42" fmla="*/ 47 w 86"/>
                  <a:gd name="T43" fmla="*/ 23 h 183"/>
                  <a:gd name="T44" fmla="*/ 53 w 86"/>
                  <a:gd name="T45" fmla="*/ 20 h 183"/>
                  <a:gd name="T46" fmla="*/ 51 w 86"/>
                  <a:gd name="T47" fmla="*/ 18 h 183"/>
                  <a:gd name="T48" fmla="*/ 61 w 86"/>
                  <a:gd name="T49" fmla="*/ 15 h 183"/>
                  <a:gd name="T50" fmla="*/ 65 w 86"/>
                  <a:gd name="T51" fmla="*/ 7 h 183"/>
                  <a:gd name="T52" fmla="*/ 59 w 86"/>
                  <a:gd name="T53" fmla="*/ 6 h 183"/>
                  <a:gd name="T54" fmla="*/ 52 w 86"/>
                  <a:gd name="T55" fmla="*/ 11 h 183"/>
                  <a:gd name="T56" fmla="*/ 46 w 86"/>
                  <a:gd name="T57" fmla="*/ 13 h 183"/>
                  <a:gd name="T58" fmla="*/ 48 w 86"/>
                  <a:gd name="T59" fmla="*/ 6 h 183"/>
                  <a:gd name="T60" fmla="*/ 55 w 86"/>
                  <a:gd name="T61" fmla="*/ 3 h 183"/>
                  <a:gd name="T62" fmla="*/ 9 w 86"/>
                  <a:gd name="T63" fmla="*/ 37 h 183"/>
                  <a:gd name="T64" fmla="*/ 0 w 86"/>
                  <a:gd name="T65" fmla="*/ 63 h 183"/>
                  <a:gd name="T66" fmla="*/ 4 w 86"/>
                  <a:gd name="T67" fmla="*/ 71 h 183"/>
                  <a:gd name="T68" fmla="*/ 11 w 86"/>
                  <a:gd name="T69" fmla="*/ 81 h 183"/>
                  <a:gd name="T70" fmla="*/ 16 w 86"/>
                  <a:gd name="T71" fmla="*/ 83 h 183"/>
                  <a:gd name="T72" fmla="*/ 14 w 86"/>
                  <a:gd name="T73" fmla="*/ 98 h 183"/>
                  <a:gd name="T74" fmla="*/ 13 w 86"/>
                  <a:gd name="T75" fmla="*/ 107 h 183"/>
                  <a:gd name="T76" fmla="*/ 18 w 86"/>
                  <a:gd name="T77" fmla="*/ 116 h 183"/>
                  <a:gd name="T78" fmla="*/ 22 w 86"/>
                  <a:gd name="T79" fmla="*/ 125 h 183"/>
                  <a:gd name="T80" fmla="*/ 27 w 86"/>
                  <a:gd name="T81" fmla="*/ 131 h 183"/>
                  <a:gd name="T82" fmla="*/ 31 w 86"/>
                  <a:gd name="T83" fmla="*/ 136 h 183"/>
                  <a:gd name="T84" fmla="*/ 34 w 86"/>
                  <a:gd name="T85" fmla="*/ 142 h 183"/>
                  <a:gd name="T86" fmla="*/ 36 w 86"/>
                  <a:gd name="T87" fmla="*/ 155 h 183"/>
                  <a:gd name="T88" fmla="*/ 41 w 86"/>
                  <a:gd name="T89" fmla="*/ 169 h 183"/>
                  <a:gd name="T90" fmla="*/ 46 w 86"/>
                  <a:gd name="T91" fmla="*/ 177 h 183"/>
                  <a:gd name="T92" fmla="*/ 50 w 86"/>
                  <a:gd name="T93" fmla="*/ 181 h 183"/>
                  <a:gd name="T94" fmla="*/ 52 w 86"/>
                  <a:gd name="T95" fmla="*/ 177 h 183"/>
                  <a:gd name="T96" fmla="*/ 50 w 86"/>
                  <a:gd name="T97" fmla="*/ 169 h 183"/>
                  <a:gd name="T98" fmla="*/ 55 w 86"/>
                  <a:gd name="T99" fmla="*/ 164 h 183"/>
                  <a:gd name="T100" fmla="*/ 58 w 86"/>
                  <a:gd name="T101" fmla="*/ 157 h 183"/>
                  <a:gd name="T102" fmla="*/ 64 w 86"/>
                  <a:gd name="T103" fmla="*/ 143 h 183"/>
                  <a:gd name="T104" fmla="*/ 73 w 86"/>
                  <a:gd name="T105" fmla="*/ 138 h 183"/>
                  <a:gd name="T106" fmla="*/ 79 w 86"/>
                  <a:gd name="T107" fmla="*/ 125 h 183"/>
                  <a:gd name="T108" fmla="*/ 81 w 86"/>
                  <a:gd name="T109" fmla="*/ 120 h 183"/>
                  <a:gd name="T110" fmla="*/ 85 w 86"/>
                  <a:gd name="T111" fmla="*/ 11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6" h="183">
                    <a:moveTo>
                      <a:pt x="85" y="107"/>
                    </a:moveTo>
                    <a:cubicBezTo>
                      <a:pt x="84" y="107"/>
                      <a:pt x="82" y="107"/>
                      <a:pt x="81" y="106"/>
                    </a:cubicBezTo>
                    <a:cubicBezTo>
                      <a:pt x="81" y="106"/>
                      <a:pt x="81" y="106"/>
                      <a:pt x="81" y="105"/>
                    </a:cubicBezTo>
                    <a:cubicBezTo>
                      <a:pt x="81" y="105"/>
                      <a:pt x="81" y="105"/>
                      <a:pt x="81" y="105"/>
                    </a:cubicBezTo>
                    <a:cubicBezTo>
                      <a:pt x="80" y="105"/>
                      <a:pt x="80" y="105"/>
                      <a:pt x="80" y="105"/>
                    </a:cubicBezTo>
                    <a:cubicBezTo>
                      <a:pt x="79" y="105"/>
                      <a:pt x="79" y="105"/>
                      <a:pt x="78" y="104"/>
                    </a:cubicBezTo>
                    <a:cubicBezTo>
                      <a:pt x="78" y="104"/>
                      <a:pt x="78" y="104"/>
                      <a:pt x="78" y="103"/>
                    </a:cubicBezTo>
                    <a:cubicBezTo>
                      <a:pt x="78" y="103"/>
                      <a:pt x="78" y="103"/>
                      <a:pt x="77" y="103"/>
                    </a:cubicBezTo>
                    <a:cubicBezTo>
                      <a:pt x="77" y="103"/>
                      <a:pt x="77" y="103"/>
                      <a:pt x="76" y="103"/>
                    </a:cubicBezTo>
                    <a:cubicBezTo>
                      <a:pt x="76" y="103"/>
                      <a:pt x="75" y="103"/>
                      <a:pt x="74" y="103"/>
                    </a:cubicBezTo>
                    <a:cubicBezTo>
                      <a:pt x="74" y="103"/>
                      <a:pt x="73" y="103"/>
                      <a:pt x="73" y="102"/>
                    </a:cubicBezTo>
                    <a:cubicBezTo>
                      <a:pt x="73" y="102"/>
                      <a:pt x="71" y="102"/>
                      <a:pt x="71" y="102"/>
                    </a:cubicBezTo>
                    <a:cubicBezTo>
                      <a:pt x="70" y="102"/>
                      <a:pt x="70" y="102"/>
                      <a:pt x="70" y="102"/>
                    </a:cubicBezTo>
                    <a:cubicBezTo>
                      <a:pt x="69" y="102"/>
                      <a:pt x="70" y="102"/>
                      <a:pt x="70" y="103"/>
                    </a:cubicBezTo>
                    <a:cubicBezTo>
                      <a:pt x="69" y="103"/>
                      <a:pt x="69" y="103"/>
                      <a:pt x="69" y="103"/>
                    </a:cubicBezTo>
                    <a:cubicBezTo>
                      <a:pt x="69" y="103"/>
                      <a:pt x="69" y="103"/>
                      <a:pt x="69" y="103"/>
                    </a:cubicBezTo>
                    <a:cubicBezTo>
                      <a:pt x="69" y="102"/>
                      <a:pt x="69" y="101"/>
                      <a:pt x="69" y="101"/>
                    </a:cubicBezTo>
                    <a:cubicBezTo>
                      <a:pt x="68" y="101"/>
                      <a:pt x="67" y="101"/>
                      <a:pt x="67" y="101"/>
                    </a:cubicBezTo>
                    <a:cubicBezTo>
                      <a:pt x="67" y="101"/>
                      <a:pt x="66" y="101"/>
                      <a:pt x="66" y="101"/>
                    </a:cubicBezTo>
                    <a:cubicBezTo>
                      <a:pt x="66" y="101"/>
                      <a:pt x="66" y="101"/>
                      <a:pt x="66" y="101"/>
                    </a:cubicBezTo>
                    <a:cubicBezTo>
                      <a:pt x="66" y="100"/>
                      <a:pt x="66" y="101"/>
                      <a:pt x="66" y="101"/>
                    </a:cubicBezTo>
                    <a:cubicBezTo>
                      <a:pt x="65" y="101"/>
                      <a:pt x="65" y="100"/>
                      <a:pt x="65" y="100"/>
                    </a:cubicBezTo>
                    <a:cubicBezTo>
                      <a:pt x="65" y="100"/>
                      <a:pt x="65" y="100"/>
                      <a:pt x="65" y="100"/>
                    </a:cubicBezTo>
                    <a:cubicBezTo>
                      <a:pt x="65" y="99"/>
                      <a:pt x="65" y="100"/>
                      <a:pt x="64" y="100"/>
                    </a:cubicBezTo>
                    <a:cubicBezTo>
                      <a:pt x="63" y="100"/>
                      <a:pt x="62" y="100"/>
                      <a:pt x="61" y="100"/>
                    </a:cubicBezTo>
                    <a:cubicBezTo>
                      <a:pt x="61" y="100"/>
                      <a:pt x="60" y="100"/>
                      <a:pt x="59" y="100"/>
                    </a:cubicBezTo>
                    <a:cubicBezTo>
                      <a:pt x="59" y="100"/>
                      <a:pt x="58" y="100"/>
                      <a:pt x="57" y="99"/>
                    </a:cubicBezTo>
                    <a:cubicBezTo>
                      <a:pt x="57" y="99"/>
                      <a:pt x="56" y="98"/>
                      <a:pt x="57" y="98"/>
                    </a:cubicBezTo>
                    <a:cubicBezTo>
                      <a:pt x="57" y="98"/>
                      <a:pt x="58" y="98"/>
                      <a:pt x="58" y="97"/>
                    </a:cubicBezTo>
                    <a:cubicBezTo>
                      <a:pt x="58" y="97"/>
                      <a:pt x="58" y="97"/>
                      <a:pt x="58" y="97"/>
                    </a:cubicBezTo>
                    <a:cubicBezTo>
                      <a:pt x="59" y="97"/>
                      <a:pt x="59" y="97"/>
                      <a:pt x="60" y="97"/>
                    </a:cubicBezTo>
                    <a:cubicBezTo>
                      <a:pt x="60" y="97"/>
                      <a:pt x="61" y="97"/>
                      <a:pt x="61" y="97"/>
                    </a:cubicBezTo>
                    <a:cubicBezTo>
                      <a:pt x="61" y="97"/>
                      <a:pt x="61" y="97"/>
                      <a:pt x="61" y="97"/>
                    </a:cubicBezTo>
                    <a:cubicBezTo>
                      <a:pt x="61" y="96"/>
                      <a:pt x="61" y="96"/>
                      <a:pt x="61" y="96"/>
                    </a:cubicBezTo>
                    <a:cubicBezTo>
                      <a:pt x="61" y="96"/>
                      <a:pt x="61" y="95"/>
                      <a:pt x="61" y="95"/>
                    </a:cubicBezTo>
                    <a:cubicBezTo>
                      <a:pt x="60" y="94"/>
                      <a:pt x="59" y="94"/>
                      <a:pt x="58" y="93"/>
                    </a:cubicBezTo>
                    <a:cubicBezTo>
                      <a:pt x="58" y="93"/>
                      <a:pt x="58" y="93"/>
                      <a:pt x="57" y="93"/>
                    </a:cubicBezTo>
                    <a:cubicBezTo>
                      <a:pt x="57" y="93"/>
                      <a:pt x="57" y="92"/>
                      <a:pt x="57" y="92"/>
                    </a:cubicBezTo>
                    <a:cubicBezTo>
                      <a:pt x="57" y="92"/>
                      <a:pt x="56" y="91"/>
                      <a:pt x="56" y="91"/>
                    </a:cubicBezTo>
                    <a:cubicBezTo>
                      <a:pt x="55" y="91"/>
                      <a:pt x="56" y="91"/>
                      <a:pt x="56" y="90"/>
                    </a:cubicBezTo>
                    <a:cubicBezTo>
                      <a:pt x="56" y="90"/>
                      <a:pt x="55" y="90"/>
                      <a:pt x="55" y="90"/>
                    </a:cubicBezTo>
                    <a:cubicBezTo>
                      <a:pt x="55" y="89"/>
                      <a:pt x="55" y="89"/>
                      <a:pt x="54" y="88"/>
                    </a:cubicBezTo>
                    <a:cubicBezTo>
                      <a:pt x="54" y="88"/>
                      <a:pt x="53" y="88"/>
                      <a:pt x="53" y="88"/>
                    </a:cubicBezTo>
                    <a:cubicBezTo>
                      <a:pt x="53" y="87"/>
                      <a:pt x="52" y="87"/>
                      <a:pt x="52" y="87"/>
                    </a:cubicBezTo>
                    <a:cubicBezTo>
                      <a:pt x="51" y="87"/>
                      <a:pt x="49" y="87"/>
                      <a:pt x="49" y="86"/>
                    </a:cubicBezTo>
                    <a:cubicBezTo>
                      <a:pt x="48" y="86"/>
                      <a:pt x="47" y="86"/>
                      <a:pt x="46" y="85"/>
                    </a:cubicBezTo>
                    <a:cubicBezTo>
                      <a:pt x="46" y="85"/>
                      <a:pt x="46" y="85"/>
                      <a:pt x="46" y="85"/>
                    </a:cubicBezTo>
                    <a:cubicBezTo>
                      <a:pt x="46" y="85"/>
                      <a:pt x="45" y="84"/>
                      <a:pt x="45" y="84"/>
                    </a:cubicBezTo>
                    <a:cubicBezTo>
                      <a:pt x="45" y="84"/>
                      <a:pt x="45" y="84"/>
                      <a:pt x="44" y="83"/>
                    </a:cubicBezTo>
                    <a:cubicBezTo>
                      <a:pt x="44" y="83"/>
                      <a:pt x="45" y="83"/>
                      <a:pt x="44" y="82"/>
                    </a:cubicBezTo>
                    <a:cubicBezTo>
                      <a:pt x="44" y="82"/>
                      <a:pt x="44" y="82"/>
                      <a:pt x="43" y="82"/>
                    </a:cubicBezTo>
                    <a:cubicBezTo>
                      <a:pt x="42" y="82"/>
                      <a:pt x="41" y="82"/>
                      <a:pt x="40" y="82"/>
                    </a:cubicBezTo>
                    <a:cubicBezTo>
                      <a:pt x="39" y="82"/>
                      <a:pt x="40" y="80"/>
                      <a:pt x="41" y="80"/>
                    </a:cubicBezTo>
                    <a:cubicBezTo>
                      <a:pt x="40" y="80"/>
                      <a:pt x="40" y="80"/>
                      <a:pt x="40" y="79"/>
                    </a:cubicBezTo>
                    <a:cubicBezTo>
                      <a:pt x="40" y="79"/>
                      <a:pt x="39" y="79"/>
                      <a:pt x="39" y="79"/>
                    </a:cubicBezTo>
                    <a:cubicBezTo>
                      <a:pt x="39" y="79"/>
                      <a:pt x="39" y="79"/>
                      <a:pt x="39" y="79"/>
                    </a:cubicBezTo>
                    <a:cubicBezTo>
                      <a:pt x="39" y="80"/>
                      <a:pt x="39" y="80"/>
                      <a:pt x="39" y="80"/>
                    </a:cubicBezTo>
                    <a:cubicBezTo>
                      <a:pt x="38" y="80"/>
                      <a:pt x="38" y="80"/>
                      <a:pt x="38" y="80"/>
                    </a:cubicBezTo>
                    <a:cubicBezTo>
                      <a:pt x="37" y="80"/>
                      <a:pt x="36" y="79"/>
                      <a:pt x="36" y="78"/>
                    </a:cubicBezTo>
                    <a:cubicBezTo>
                      <a:pt x="35" y="78"/>
                      <a:pt x="34" y="79"/>
                      <a:pt x="33" y="78"/>
                    </a:cubicBezTo>
                    <a:cubicBezTo>
                      <a:pt x="32" y="78"/>
                      <a:pt x="31" y="77"/>
                      <a:pt x="30" y="77"/>
                    </a:cubicBezTo>
                    <a:cubicBezTo>
                      <a:pt x="30" y="77"/>
                      <a:pt x="29" y="76"/>
                      <a:pt x="29" y="76"/>
                    </a:cubicBezTo>
                    <a:cubicBezTo>
                      <a:pt x="29" y="76"/>
                      <a:pt x="28" y="76"/>
                      <a:pt x="28" y="76"/>
                    </a:cubicBezTo>
                    <a:cubicBezTo>
                      <a:pt x="28" y="76"/>
                      <a:pt x="28" y="76"/>
                      <a:pt x="28" y="76"/>
                    </a:cubicBezTo>
                    <a:cubicBezTo>
                      <a:pt x="28" y="77"/>
                      <a:pt x="28" y="77"/>
                      <a:pt x="28" y="77"/>
                    </a:cubicBezTo>
                    <a:cubicBezTo>
                      <a:pt x="28" y="78"/>
                      <a:pt x="28" y="80"/>
                      <a:pt x="27" y="80"/>
                    </a:cubicBezTo>
                    <a:cubicBezTo>
                      <a:pt x="27" y="79"/>
                      <a:pt x="27" y="78"/>
                      <a:pt x="27" y="77"/>
                    </a:cubicBezTo>
                    <a:cubicBezTo>
                      <a:pt x="27" y="76"/>
                      <a:pt x="26" y="76"/>
                      <a:pt x="25" y="76"/>
                    </a:cubicBezTo>
                    <a:cubicBezTo>
                      <a:pt x="25" y="77"/>
                      <a:pt x="25" y="77"/>
                      <a:pt x="24" y="77"/>
                    </a:cubicBezTo>
                    <a:cubicBezTo>
                      <a:pt x="24" y="77"/>
                      <a:pt x="24" y="77"/>
                      <a:pt x="24" y="77"/>
                    </a:cubicBezTo>
                    <a:cubicBezTo>
                      <a:pt x="24" y="77"/>
                      <a:pt x="23" y="77"/>
                      <a:pt x="23" y="77"/>
                    </a:cubicBezTo>
                    <a:cubicBezTo>
                      <a:pt x="23" y="77"/>
                      <a:pt x="23" y="77"/>
                      <a:pt x="23" y="78"/>
                    </a:cubicBezTo>
                    <a:cubicBezTo>
                      <a:pt x="23" y="78"/>
                      <a:pt x="21" y="78"/>
                      <a:pt x="20" y="78"/>
                    </a:cubicBezTo>
                    <a:cubicBezTo>
                      <a:pt x="20" y="79"/>
                      <a:pt x="21" y="79"/>
                      <a:pt x="21" y="80"/>
                    </a:cubicBezTo>
                    <a:cubicBezTo>
                      <a:pt x="21" y="80"/>
                      <a:pt x="21" y="80"/>
                      <a:pt x="21" y="80"/>
                    </a:cubicBezTo>
                    <a:cubicBezTo>
                      <a:pt x="21" y="80"/>
                      <a:pt x="21" y="80"/>
                      <a:pt x="22" y="80"/>
                    </a:cubicBezTo>
                    <a:cubicBezTo>
                      <a:pt x="22" y="80"/>
                      <a:pt x="22" y="81"/>
                      <a:pt x="22" y="81"/>
                    </a:cubicBezTo>
                    <a:cubicBezTo>
                      <a:pt x="21" y="81"/>
                      <a:pt x="21" y="82"/>
                      <a:pt x="20" y="82"/>
                    </a:cubicBezTo>
                    <a:cubicBezTo>
                      <a:pt x="20" y="82"/>
                      <a:pt x="20" y="82"/>
                      <a:pt x="19" y="82"/>
                    </a:cubicBezTo>
                    <a:cubicBezTo>
                      <a:pt x="19" y="82"/>
                      <a:pt x="19" y="82"/>
                      <a:pt x="18" y="82"/>
                    </a:cubicBezTo>
                    <a:cubicBezTo>
                      <a:pt x="18" y="82"/>
                      <a:pt x="18" y="81"/>
                      <a:pt x="18" y="81"/>
                    </a:cubicBezTo>
                    <a:cubicBezTo>
                      <a:pt x="18" y="81"/>
                      <a:pt x="18" y="81"/>
                      <a:pt x="18" y="81"/>
                    </a:cubicBezTo>
                    <a:cubicBezTo>
                      <a:pt x="18" y="80"/>
                      <a:pt x="18" y="80"/>
                      <a:pt x="17" y="80"/>
                    </a:cubicBezTo>
                    <a:cubicBezTo>
                      <a:pt x="17" y="79"/>
                      <a:pt x="17" y="79"/>
                      <a:pt x="16" y="79"/>
                    </a:cubicBezTo>
                    <a:cubicBezTo>
                      <a:pt x="16" y="80"/>
                      <a:pt x="15" y="80"/>
                      <a:pt x="15" y="80"/>
                    </a:cubicBezTo>
                    <a:cubicBezTo>
                      <a:pt x="15" y="81"/>
                      <a:pt x="14" y="81"/>
                      <a:pt x="14" y="80"/>
                    </a:cubicBezTo>
                    <a:cubicBezTo>
                      <a:pt x="14" y="80"/>
                      <a:pt x="14" y="80"/>
                      <a:pt x="14" y="80"/>
                    </a:cubicBezTo>
                    <a:cubicBezTo>
                      <a:pt x="13" y="80"/>
                      <a:pt x="13" y="80"/>
                      <a:pt x="13" y="80"/>
                    </a:cubicBezTo>
                    <a:cubicBezTo>
                      <a:pt x="13" y="80"/>
                      <a:pt x="13" y="80"/>
                      <a:pt x="13" y="79"/>
                    </a:cubicBezTo>
                    <a:cubicBezTo>
                      <a:pt x="13" y="79"/>
                      <a:pt x="13" y="79"/>
                      <a:pt x="12" y="79"/>
                    </a:cubicBezTo>
                    <a:cubicBezTo>
                      <a:pt x="12" y="79"/>
                      <a:pt x="12" y="79"/>
                      <a:pt x="12" y="78"/>
                    </a:cubicBezTo>
                    <a:cubicBezTo>
                      <a:pt x="12" y="78"/>
                      <a:pt x="12" y="78"/>
                      <a:pt x="12" y="77"/>
                    </a:cubicBezTo>
                    <a:cubicBezTo>
                      <a:pt x="11" y="77"/>
                      <a:pt x="11" y="77"/>
                      <a:pt x="11" y="77"/>
                    </a:cubicBezTo>
                    <a:cubicBezTo>
                      <a:pt x="11" y="76"/>
                      <a:pt x="11" y="76"/>
                      <a:pt x="11" y="75"/>
                    </a:cubicBezTo>
                    <a:cubicBezTo>
                      <a:pt x="11" y="75"/>
                      <a:pt x="11" y="75"/>
                      <a:pt x="12" y="75"/>
                    </a:cubicBezTo>
                    <a:cubicBezTo>
                      <a:pt x="12" y="75"/>
                      <a:pt x="13" y="75"/>
                      <a:pt x="14" y="74"/>
                    </a:cubicBezTo>
                    <a:cubicBezTo>
                      <a:pt x="14" y="74"/>
                      <a:pt x="14" y="73"/>
                      <a:pt x="14" y="73"/>
                    </a:cubicBezTo>
                    <a:cubicBezTo>
                      <a:pt x="13" y="72"/>
                      <a:pt x="13" y="72"/>
                      <a:pt x="13" y="71"/>
                    </a:cubicBezTo>
                    <a:cubicBezTo>
                      <a:pt x="13" y="71"/>
                      <a:pt x="13" y="70"/>
                      <a:pt x="13" y="69"/>
                    </a:cubicBezTo>
                    <a:cubicBezTo>
                      <a:pt x="13" y="69"/>
                      <a:pt x="12" y="69"/>
                      <a:pt x="12" y="69"/>
                    </a:cubicBezTo>
                    <a:cubicBezTo>
                      <a:pt x="11" y="69"/>
                      <a:pt x="11" y="69"/>
                      <a:pt x="11" y="69"/>
                    </a:cubicBezTo>
                    <a:cubicBezTo>
                      <a:pt x="10" y="69"/>
                      <a:pt x="9" y="69"/>
                      <a:pt x="9" y="68"/>
                    </a:cubicBezTo>
                    <a:cubicBezTo>
                      <a:pt x="9" y="67"/>
                      <a:pt x="9" y="66"/>
                      <a:pt x="10" y="66"/>
                    </a:cubicBezTo>
                    <a:cubicBezTo>
                      <a:pt x="10" y="65"/>
                      <a:pt x="10" y="65"/>
                      <a:pt x="10" y="64"/>
                    </a:cubicBezTo>
                    <a:cubicBezTo>
                      <a:pt x="10" y="63"/>
                      <a:pt x="11" y="63"/>
                      <a:pt x="11" y="63"/>
                    </a:cubicBezTo>
                    <a:cubicBezTo>
                      <a:pt x="12" y="64"/>
                      <a:pt x="13" y="63"/>
                      <a:pt x="13" y="62"/>
                    </a:cubicBezTo>
                    <a:cubicBezTo>
                      <a:pt x="13" y="61"/>
                      <a:pt x="13" y="60"/>
                      <a:pt x="13" y="60"/>
                    </a:cubicBezTo>
                    <a:cubicBezTo>
                      <a:pt x="12" y="60"/>
                      <a:pt x="12" y="59"/>
                      <a:pt x="11" y="60"/>
                    </a:cubicBezTo>
                    <a:cubicBezTo>
                      <a:pt x="10" y="60"/>
                      <a:pt x="10" y="60"/>
                      <a:pt x="10" y="61"/>
                    </a:cubicBezTo>
                    <a:cubicBezTo>
                      <a:pt x="10" y="61"/>
                      <a:pt x="10" y="62"/>
                      <a:pt x="9" y="61"/>
                    </a:cubicBezTo>
                    <a:cubicBezTo>
                      <a:pt x="9" y="62"/>
                      <a:pt x="9" y="63"/>
                      <a:pt x="8" y="62"/>
                    </a:cubicBezTo>
                    <a:cubicBezTo>
                      <a:pt x="8" y="63"/>
                      <a:pt x="8" y="63"/>
                      <a:pt x="7" y="63"/>
                    </a:cubicBezTo>
                    <a:cubicBezTo>
                      <a:pt x="7" y="64"/>
                      <a:pt x="6" y="65"/>
                      <a:pt x="5" y="65"/>
                    </a:cubicBezTo>
                    <a:cubicBezTo>
                      <a:pt x="5" y="65"/>
                      <a:pt x="5" y="65"/>
                      <a:pt x="5" y="64"/>
                    </a:cubicBezTo>
                    <a:cubicBezTo>
                      <a:pt x="4" y="64"/>
                      <a:pt x="4" y="64"/>
                      <a:pt x="4" y="63"/>
                    </a:cubicBezTo>
                    <a:cubicBezTo>
                      <a:pt x="4" y="63"/>
                      <a:pt x="4" y="63"/>
                      <a:pt x="4" y="63"/>
                    </a:cubicBezTo>
                    <a:cubicBezTo>
                      <a:pt x="4" y="62"/>
                      <a:pt x="4" y="62"/>
                      <a:pt x="4" y="62"/>
                    </a:cubicBezTo>
                    <a:cubicBezTo>
                      <a:pt x="3" y="62"/>
                      <a:pt x="4" y="61"/>
                      <a:pt x="4" y="61"/>
                    </a:cubicBezTo>
                    <a:cubicBezTo>
                      <a:pt x="4" y="60"/>
                      <a:pt x="4" y="59"/>
                      <a:pt x="4" y="60"/>
                    </a:cubicBezTo>
                    <a:cubicBezTo>
                      <a:pt x="5" y="59"/>
                      <a:pt x="5" y="58"/>
                      <a:pt x="5" y="59"/>
                    </a:cubicBezTo>
                    <a:cubicBezTo>
                      <a:pt x="5" y="58"/>
                      <a:pt x="5" y="57"/>
                      <a:pt x="6" y="57"/>
                    </a:cubicBezTo>
                    <a:cubicBezTo>
                      <a:pt x="6" y="56"/>
                      <a:pt x="6" y="54"/>
                      <a:pt x="7" y="54"/>
                    </a:cubicBezTo>
                    <a:cubicBezTo>
                      <a:pt x="7" y="53"/>
                      <a:pt x="7" y="52"/>
                      <a:pt x="8" y="52"/>
                    </a:cubicBezTo>
                    <a:cubicBezTo>
                      <a:pt x="8" y="52"/>
                      <a:pt x="8" y="51"/>
                      <a:pt x="9" y="50"/>
                    </a:cubicBezTo>
                    <a:cubicBezTo>
                      <a:pt x="9" y="50"/>
                      <a:pt x="9" y="50"/>
                      <a:pt x="9" y="50"/>
                    </a:cubicBezTo>
                    <a:cubicBezTo>
                      <a:pt x="9" y="50"/>
                      <a:pt x="9" y="50"/>
                      <a:pt x="9" y="50"/>
                    </a:cubicBezTo>
                    <a:cubicBezTo>
                      <a:pt x="9" y="50"/>
                      <a:pt x="9" y="49"/>
                      <a:pt x="10" y="49"/>
                    </a:cubicBezTo>
                    <a:cubicBezTo>
                      <a:pt x="10" y="48"/>
                      <a:pt x="12" y="48"/>
                      <a:pt x="12" y="47"/>
                    </a:cubicBezTo>
                    <a:cubicBezTo>
                      <a:pt x="12" y="46"/>
                      <a:pt x="12" y="46"/>
                      <a:pt x="13" y="46"/>
                    </a:cubicBezTo>
                    <a:cubicBezTo>
                      <a:pt x="13" y="46"/>
                      <a:pt x="13" y="46"/>
                      <a:pt x="14" y="46"/>
                    </a:cubicBezTo>
                    <a:cubicBezTo>
                      <a:pt x="14" y="46"/>
                      <a:pt x="14" y="46"/>
                      <a:pt x="15" y="46"/>
                    </a:cubicBezTo>
                    <a:cubicBezTo>
                      <a:pt x="16" y="46"/>
                      <a:pt x="16" y="46"/>
                      <a:pt x="17" y="45"/>
                    </a:cubicBezTo>
                    <a:cubicBezTo>
                      <a:pt x="17" y="45"/>
                      <a:pt x="18" y="45"/>
                      <a:pt x="19" y="45"/>
                    </a:cubicBezTo>
                    <a:cubicBezTo>
                      <a:pt x="19" y="45"/>
                      <a:pt x="20" y="45"/>
                      <a:pt x="20" y="45"/>
                    </a:cubicBezTo>
                    <a:cubicBezTo>
                      <a:pt x="21" y="45"/>
                      <a:pt x="21" y="46"/>
                      <a:pt x="21" y="47"/>
                    </a:cubicBezTo>
                    <a:cubicBezTo>
                      <a:pt x="21" y="48"/>
                      <a:pt x="21" y="49"/>
                      <a:pt x="21" y="50"/>
                    </a:cubicBezTo>
                    <a:cubicBezTo>
                      <a:pt x="21" y="50"/>
                      <a:pt x="21" y="50"/>
                      <a:pt x="20" y="50"/>
                    </a:cubicBezTo>
                    <a:cubicBezTo>
                      <a:pt x="20" y="51"/>
                      <a:pt x="20" y="51"/>
                      <a:pt x="20" y="51"/>
                    </a:cubicBezTo>
                    <a:cubicBezTo>
                      <a:pt x="20" y="51"/>
                      <a:pt x="20" y="51"/>
                      <a:pt x="21" y="51"/>
                    </a:cubicBezTo>
                    <a:cubicBezTo>
                      <a:pt x="21" y="51"/>
                      <a:pt x="21" y="51"/>
                      <a:pt x="21" y="52"/>
                    </a:cubicBezTo>
                    <a:cubicBezTo>
                      <a:pt x="21" y="52"/>
                      <a:pt x="21" y="52"/>
                      <a:pt x="21" y="52"/>
                    </a:cubicBezTo>
                    <a:cubicBezTo>
                      <a:pt x="23" y="52"/>
                      <a:pt x="21" y="48"/>
                      <a:pt x="23" y="48"/>
                    </a:cubicBezTo>
                    <a:cubicBezTo>
                      <a:pt x="23" y="48"/>
                      <a:pt x="23" y="46"/>
                      <a:pt x="24" y="47"/>
                    </a:cubicBezTo>
                    <a:cubicBezTo>
                      <a:pt x="24" y="46"/>
                      <a:pt x="24" y="43"/>
                      <a:pt x="25" y="44"/>
                    </a:cubicBezTo>
                    <a:cubicBezTo>
                      <a:pt x="25" y="44"/>
                      <a:pt x="26" y="44"/>
                      <a:pt x="26" y="44"/>
                    </a:cubicBezTo>
                    <a:cubicBezTo>
                      <a:pt x="26" y="43"/>
                      <a:pt x="26" y="43"/>
                      <a:pt x="26" y="43"/>
                    </a:cubicBezTo>
                    <a:cubicBezTo>
                      <a:pt x="27" y="43"/>
                      <a:pt x="27" y="43"/>
                      <a:pt x="28" y="43"/>
                    </a:cubicBezTo>
                    <a:cubicBezTo>
                      <a:pt x="28" y="43"/>
                      <a:pt x="28" y="42"/>
                      <a:pt x="28" y="42"/>
                    </a:cubicBezTo>
                    <a:cubicBezTo>
                      <a:pt x="27" y="42"/>
                      <a:pt x="27" y="42"/>
                      <a:pt x="27" y="41"/>
                    </a:cubicBezTo>
                    <a:cubicBezTo>
                      <a:pt x="27" y="41"/>
                      <a:pt x="27" y="41"/>
                      <a:pt x="27" y="41"/>
                    </a:cubicBezTo>
                    <a:cubicBezTo>
                      <a:pt x="27" y="41"/>
                      <a:pt x="27" y="40"/>
                      <a:pt x="27" y="40"/>
                    </a:cubicBezTo>
                    <a:cubicBezTo>
                      <a:pt x="27" y="40"/>
                      <a:pt x="27" y="40"/>
                      <a:pt x="27" y="40"/>
                    </a:cubicBezTo>
                    <a:cubicBezTo>
                      <a:pt x="28" y="40"/>
                      <a:pt x="28" y="40"/>
                      <a:pt x="28" y="40"/>
                    </a:cubicBezTo>
                    <a:cubicBezTo>
                      <a:pt x="29" y="40"/>
                      <a:pt x="30" y="40"/>
                      <a:pt x="30" y="40"/>
                    </a:cubicBezTo>
                    <a:cubicBezTo>
                      <a:pt x="30" y="39"/>
                      <a:pt x="30" y="39"/>
                      <a:pt x="31" y="38"/>
                    </a:cubicBezTo>
                    <a:cubicBezTo>
                      <a:pt x="31" y="38"/>
                      <a:pt x="32" y="37"/>
                      <a:pt x="32" y="37"/>
                    </a:cubicBezTo>
                    <a:cubicBezTo>
                      <a:pt x="33" y="37"/>
                      <a:pt x="33" y="37"/>
                      <a:pt x="33" y="37"/>
                    </a:cubicBezTo>
                    <a:cubicBezTo>
                      <a:pt x="33" y="37"/>
                      <a:pt x="33" y="37"/>
                      <a:pt x="33" y="37"/>
                    </a:cubicBezTo>
                    <a:cubicBezTo>
                      <a:pt x="34" y="37"/>
                      <a:pt x="34" y="36"/>
                      <a:pt x="34" y="36"/>
                    </a:cubicBezTo>
                    <a:cubicBezTo>
                      <a:pt x="34" y="36"/>
                      <a:pt x="34" y="36"/>
                      <a:pt x="35" y="36"/>
                    </a:cubicBezTo>
                    <a:cubicBezTo>
                      <a:pt x="35" y="36"/>
                      <a:pt x="35" y="35"/>
                      <a:pt x="35" y="35"/>
                    </a:cubicBezTo>
                    <a:cubicBezTo>
                      <a:pt x="35" y="35"/>
                      <a:pt x="35" y="35"/>
                      <a:pt x="35" y="35"/>
                    </a:cubicBezTo>
                    <a:cubicBezTo>
                      <a:pt x="35" y="34"/>
                      <a:pt x="35" y="34"/>
                      <a:pt x="35" y="34"/>
                    </a:cubicBezTo>
                    <a:cubicBezTo>
                      <a:pt x="35" y="33"/>
                      <a:pt x="36" y="33"/>
                      <a:pt x="36" y="33"/>
                    </a:cubicBezTo>
                    <a:cubicBezTo>
                      <a:pt x="37" y="31"/>
                      <a:pt x="38" y="30"/>
                      <a:pt x="39" y="30"/>
                    </a:cubicBezTo>
                    <a:cubicBezTo>
                      <a:pt x="39" y="30"/>
                      <a:pt x="40" y="30"/>
                      <a:pt x="40" y="30"/>
                    </a:cubicBezTo>
                    <a:cubicBezTo>
                      <a:pt x="40" y="29"/>
                      <a:pt x="40" y="29"/>
                      <a:pt x="40" y="29"/>
                    </a:cubicBezTo>
                    <a:cubicBezTo>
                      <a:pt x="40" y="29"/>
                      <a:pt x="41" y="29"/>
                      <a:pt x="41" y="29"/>
                    </a:cubicBezTo>
                    <a:cubicBezTo>
                      <a:pt x="41" y="29"/>
                      <a:pt x="42" y="29"/>
                      <a:pt x="42" y="29"/>
                    </a:cubicBezTo>
                    <a:cubicBezTo>
                      <a:pt x="43" y="29"/>
                      <a:pt x="43" y="29"/>
                      <a:pt x="43" y="28"/>
                    </a:cubicBezTo>
                    <a:cubicBezTo>
                      <a:pt x="43" y="28"/>
                      <a:pt x="43" y="28"/>
                      <a:pt x="43" y="28"/>
                    </a:cubicBezTo>
                    <a:cubicBezTo>
                      <a:pt x="44" y="27"/>
                      <a:pt x="44" y="27"/>
                      <a:pt x="44" y="26"/>
                    </a:cubicBezTo>
                    <a:cubicBezTo>
                      <a:pt x="44" y="26"/>
                      <a:pt x="44" y="25"/>
                      <a:pt x="44" y="25"/>
                    </a:cubicBezTo>
                    <a:cubicBezTo>
                      <a:pt x="45" y="25"/>
                      <a:pt x="45" y="24"/>
                      <a:pt x="45" y="24"/>
                    </a:cubicBezTo>
                    <a:cubicBezTo>
                      <a:pt x="45" y="24"/>
                      <a:pt x="45" y="24"/>
                      <a:pt x="46" y="23"/>
                    </a:cubicBezTo>
                    <a:cubicBezTo>
                      <a:pt x="46" y="23"/>
                      <a:pt x="47" y="23"/>
                      <a:pt x="47" y="23"/>
                    </a:cubicBezTo>
                    <a:cubicBezTo>
                      <a:pt x="47" y="23"/>
                      <a:pt x="47" y="23"/>
                      <a:pt x="48" y="22"/>
                    </a:cubicBezTo>
                    <a:cubicBezTo>
                      <a:pt x="48" y="22"/>
                      <a:pt x="49" y="23"/>
                      <a:pt x="49" y="22"/>
                    </a:cubicBezTo>
                    <a:cubicBezTo>
                      <a:pt x="49" y="22"/>
                      <a:pt x="49" y="22"/>
                      <a:pt x="50" y="21"/>
                    </a:cubicBezTo>
                    <a:cubicBezTo>
                      <a:pt x="50" y="21"/>
                      <a:pt x="50" y="21"/>
                      <a:pt x="50" y="21"/>
                    </a:cubicBezTo>
                    <a:cubicBezTo>
                      <a:pt x="51" y="21"/>
                      <a:pt x="51" y="21"/>
                      <a:pt x="51" y="21"/>
                    </a:cubicBezTo>
                    <a:cubicBezTo>
                      <a:pt x="52" y="21"/>
                      <a:pt x="52" y="21"/>
                      <a:pt x="52" y="21"/>
                    </a:cubicBezTo>
                    <a:cubicBezTo>
                      <a:pt x="52" y="21"/>
                      <a:pt x="52" y="21"/>
                      <a:pt x="52" y="21"/>
                    </a:cubicBezTo>
                    <a:cubicBezTo>
                      <a:pt x="53" y="20"/>
                      <a:pt x="53" y="20"/>
                      <a:pt x="53" y="20"/>
                    </a:cubicBezTo>
                    <a:cubicBezTo>
                      <a:pt x="52" y="20"/>
                      <a:pt x="52" y="20"/>
                      <a:pt x="51" y="20"/>
                    </a:cubicBezTo>
                    <a:cubicBezTo>
                      <a:pt x="51" y="20"/>
                      <a:pt x="51" y="20"/>
                      <a:pt x="51" y="20"/>
                    </a:cubicBezTo>
                    <a:cubicBezTo>
                      <a:pt x="51" y="20"/>
                      <a:pt x="51" y="20"/>
                      <a:pt x="51" y="20"/>
                    </a:cubicBezTo>
                    <a:cubicBezTo>
                      <a:pt x="50" y="21"/>
                      <a:pt x="50" y="21"/>
                      <a:pt x="49" y="20"/>
                    </a:cubicBezTo>
                    <a:cubicBezTo>
                      <a:pt x="49" y="20"/>
                      <a:pt x="48" y="20"/>
                      <a:pt x="48" y="19"/>
                    </a:cubicBezTo>
                    <a:cubicBezTo>
                      <a:pt x="48" y="19"/>
                      <a:pt x="49" y="19"/>
                      <a:pt x="49" y="19"/>
                    </a:cubicBezTo>
                    <a:cubicBezTo>
                      <a:pt x="49" y="18"/>
                      <a:pt x="49" y="18"/>
                      <a:pt x="49" y="18"/>
                    </a:cubicBezTo>
                    <a:cubicBezTo>
                      <a:pt x="50" y="18"/>
                      <a:pt x="51" y="18"/>
                      <a:pt x="51" y="18"/>
                    </a:cubicBezTo>
                    <a:cubicBezTo>
                      <a:pt x="51" y="17"/>
                      <a:pt x="51" y="17"/>
                      <a:pt x="51" y="17"/>
                    </a:cubicBezTo>
                    <a:cubicBezTo>
                      <a:pt x="52" y="17"/>
                      <a:pt x="52" y="17"/>
                      <a:pt x="53" y="17"/>
                    </a:cubicBezTo>
                    <a:cubicBezTo>
                      <a:pt x="53" y="17"/>
                      <a:pt x="54" y="17"/>
                      <a:pt x="55" y="17"/>
                    </a:cubicBezTo>
                    <a:cubicBezTo>
                      <a:pt x="56" y="17"/>
                      <a:pt x="57" y="17"/>
                      <a:pt x="58" y="17"/>
                    </a:cubicBezTo>
                    <a:cubicBezTo>
                      <a:pt x="59" y="17"/>
                      <a:pt x="59" y="17"/>
                      <a:pt x="59" y="17"/>
                    </a:cubicBezTo>
                    <a:cubicBezTo>
                      <a:pt x="59" y="17"/>
                      <a:pt x="59" y="16"/>
                      <a:pt x="59" y="16"/>
                    </a:cubicBezTo>
                    <a:cubicBezTo>
                      <a:pt x="60" y="16"/>
                      <a:pt x="60" y="16"/>
                      <a:pt x="60" y="16"/>
                    </a:cubicBezTo>
                    <a:cubicBezTo>
                      <a:pt x="60" y="15"/>
                      <a:pt x="60" y="15"/>
                      <a:pt x="61" y="15"/>
                    </a:cubicBezTo>
                    <a:cubicBezTo>
                      <a:pt x="61" y="15"/>
                      <a:pt x="61" y="15"/>
                      <a:pt x="61" y="15"/>
                    </a:cubicBezTo>
                    <a:cubicBezTo>
                      <a:pt x="61" y="14"/>
                      <a:pt x="62" y="14"/>
                      <a:pt x="62" y="14"/>
                    </a:cubicBezTo>
                    <a:cubicBezTo>
                      <a:pt x="63" y="14"/>
                      <a:pt x="64" y="14"/>
                      <a:pt x="65" y="14"/>
                    </a:cubicBezTo>
                    <a:cubicBezTo>
                      <a:pt x="65" y="14"/>
                      <a:pt x="66" y="14"/>
                      <a:pt x="66" y="14"/>
                    </a:cubicBezTo>
                    <a:cubicBezTo>
                      <a:pt x="66" y="13"/>
                      <a:pt x="66" y="13"/>
                      <a:pt x="66" y="13"/>
                    </a:cubicBezTo>
                    <a:cubicBezTo>
                      <a:pt x="66" y="12"/>
                      <a:pt x="66" y="12"/>
                      <a:pt x="65" y="11"/>
                    </a:cubicBezTo>
                    <a:cubicBezTo>
                      <a:pt x="65" y="11"/>
                      <a:pt x="65" y="11"/>
                      <a:pt x="65" y="10"/>
                    </a:cubicBezTo>
                    <a:cubicBezTo>
                      <a:pt x="65" y="9"/>
                      <a:pt x="65" y="8"/>
                      <a:pt x="65" y="7"/>
                    </a:cubicBezTo>
                    <a:cubicBezTo>
                      <a:pt x="64" y="8"/>
                      <a:pt x="64" y="8"/>
                      <a:pt x="64" y="8"/>
                    </a:cubicBezTo>
                    <a:cubicBezTo>
                      <a:pt x="63" y="9"/>
                      <a:pt x="63" y="8"/>
                      <a:pt x="62" y="8"/>
                    </a:cubicBezTo>
                    <a:cubicBezTo>
                      <a:pt x="62" y="8"/>
                      <a:pt x="61" y="8"/>
                      <a:pt x="61" y="7"/>
                    </a:cubicBezTo>
                    <a:cubicBezTo>
                      <a:pt x="61" y="7"/>
                      <a:pt x="61" y="6"/>
                      <a:pt x="62" y="7"/>
                    </a:cubicBezTo>
                    <a:cubicBezTo>
                      <a:pt x="62" y="6"/>
                      <a:pt x="62" y="6"/>
                      <a:pt x="62" y="6"/>
                    </a:cubicBezTo>
                    <a:cubicBezTo>
                      <a:pt x="62" y="6"/>
                      <a:pt x="62" y="6"/>
                      <a:pt x="62" y="6"/>
                    </a:cubicBezTo>
                    <a:cubicBezTo>
                      <a:pt x="61" y="6"/>
                      <a:pt x="61" y="6"/>
                      <a:pt x="60" y="6"/>
                    </a:cubicBezTo>
                    <a:cubicBezTo>
                      <a:pt x="60" y="6"/>
                      <a:pt x="59" y="6"/>
                      <a:pt x="59" y="6"/>
                    </a:cubicBezTo>
                    <a:cubicBezTo>
                      <a:pt x="58" y="6"/>
                      <a:pt x="58" y="6"/>
                      <a:pt x="58" y="6"/>
                    </a:cubicBezTo>
                    <a:cubicBezTo>
                      <a:pt x="58" y="6"/>
                      <a:pt x="58" y="6"/>
                      <a:pt x="57" y="6"/>
                    </a:cubicBezTo>
                    <a:cubicBezTo>
                      <a:pt x="57" y="7"/>
                      <a:pt x="57" y="7"/>
                      <a:pt x="56" y="7"/>
                    </a:cubicBezTo>
                    <a:cubicBezTo>
                      <a:pt x="56" y="8"/>
                      <a:pt x="55" y="7"/>
                      <a:pt x="54" y="7"/>
                    </a:cubicBezTo>
                    <a:cubicBezTo>
                      <a:pt x="54" y="7"/>
                      <a:pt x="53" y="7"/>
                      <a:pt x="53" y="7"/>
                    </a:cubicBezTo>
                    <a:cubicBezTo>
                      <a:pt x="53" y="8"/>
                      <a:pt x="53" y="9"/>
                      <a:pt x="53" y="10"/>
                    </a:cubicBezTo>
                    <a:cubicBezTo>
                      <a:pt x="52" y="10"/>
                      <a:pt x="52" y="10"/>
                      <a:pt x="52" y="10"/>
                    </a:cubicBezTo>
                    <a:cubicBezTo>
                      <a:pt x="52" y="10"/>
                      <a:pt x="52" y="10"/>
                      <a:pt x="52" y="11"/>
                    </a:cubicBezTo>
                    <a:cubicBezTo>
                      <a:pt x="52" y="11"/>
                      <a:pt x="52" y="12"/>
                      <a:pt x="52" y="12"/>
                    </a:cubicBezTo>
                    <a:cubicBezTo>
                      <a:pt x="51" y="12"/>
                      <a:pt x="51" y="12"/>
                      <a:pt x="50" y="12"/>
                    </a:cubicBezTo>
                    <a:cubicBezTo>
                      <a:pt x="50" y="12"/>
                      <a:pt x="50" y="12"/>
                      <a:pt x="49" y="13"/>
                    </a:cubicBezTo>
                    <a:cubicBezTo>
                      <a:pt x="49" y="13"/>
                      <a:pt x="48" y="14"/>
                      <a:pt x="47" y="14"/>
                    </a:cubicBezTo>
                    <a:cubicBezTo>
                      <a:pt x="47" y="14"/>
                      <a:pt x="47" y="15"/>
                      <a:pt x="47" y="15"/>
                    </a:cubicBezTo>
                    <a:cubicBezTo>
                      <a:pt x="47" y="15"/>
                      <a:pt x="46" y="15"/>
                      <a:pt x="46" y="15"/>
                    </a:cubicBezTo>
                    <a:cubicBezTo>
                      <a:pt x="46" y="15"/>
                      <a:pt x="45" y="15"/>
                      <a:pt x="45" y="14"/>
                    </a:cubicBezTo>
                    <a:cubicBezTo>
                      <a:pt x="45" y="14"/>
                      <a:pt x="46" y="14"/>
                      <a:pt x="46" y="13"/>
                    </a:cubicBezTo>
                    <a:cubicBezTo>
                      <a:pt x="46" y="13"/>
                      <a:pt x="46" y="12"/>
                      <a:pt x="45" y="11"/>
                    </a:cubicBezTo>
                    <a:cubicBezTo>
                      <a:pt x="45" y="11"/>
                      <a:pt x="45" y="9"/>
                      <a:pt x="46" y="9"/>
                    </a:cubicBezTo>
                    <a:cubicBezTo>
                      <a:pt x="46" y="9"/>
                      <a:pt x="46" y="9"/>
                      <a:pt x="46" y="9"/>
                    </a:cubicBezTo>
                    <a:cubicBezTo>
                      <a:pt x="46" y="8"/>
                      <a:pt x="46" y="8"/>
                      <a:pt x="47" y="8"/>
                    </a:cubicBezTo>
                    <a:cubicBezTo>
                      <a:pt x="47" y="8"/>
                      <a:pt x="47" y="8"/>
                      <a:pt x="47" y="8"/>
                    </a:cubicBezTo>
                    <a:cubicBezTo>
                      <a:pt x="47" y="8"/>
                      <a:pt x="47" y="8"/>
                      <a:pt x="47" y="8"/>
                    </a:cubicBezTo>
                    <a:cubicBezTo>
                      <a:pt x="47" y="8"/>
                      <a:pt x="47" y="7"/>
                      <a:pt x="47" y="7"/>
                    </a:cubicBezTo>
                    <a:cubicBezTo>
                      <a:pt x="47" y="6"/>
                      <a:pt x="47" y="5"/>
                      <a:pt x="48" y="6"/>
                    </a:cubicBezTo>
                    <a:cubicBezTo>
                      <a:pt x="48" y="5"/>
                      <a:pt x="48" y="5"/>
                      <a:pt x="49" y="5"/>
                    </a:cubicBezTo>
                    <a:cubicBezTo>
                      <a:pt x="50" y="5"/>
                      <a:pt x="50" y="5"/>
                      <a:pt x="51" y="5"/>
                    </a:cubicBezTo>
                    <a:cubicBezTo>
                      <a:pt x="51" y="5"/>
                      <a:pt x="51" y="5"/>
                      <a:pt x="51" y="5"/>
                    </a:cubicBezTo>
                    <a:cubicBezTo>
                      <a:pt x="51" y="5"/>
                      <a:pt x="52" y="5"/>
                      <a:pt x="52" y="5"/>
                    </a:cubicBezTo>
                    <a:cubicBezTo>
                      <a:pt x="52" y="4"/>
                      <a:pt x="52" y="4"/>
                      <a:pt x="53" y="4"/>
                    </a:cubicBezTo>
                    <a:cubicBezTo>
                      <a:pt x="54" y="4"/>
                      <a:pt x="54" y="4"/>
                      <a:pt x="54" y="4"/>
                    </a:cubicBezTo>
                    <a:cubicBezTo>
                      <a:pt x="55" y="4"/>
                      <a:pt x="55" y="4"/>
                      <a:pt x="55" y="3"/>
                    </a:cubicBezTo>
                    <a:cubicBezTo>
                      <a:pt x="55" y="3"/>
                      <a:pt x="55" y="3"/>
                      <a:pt x="55" y="3"/>
                    </a:cubicBezTo>
                    <a:cubicBezTo>
                      <a:pt x="55" y="3"/>
                      <a:pt x="55" y="3"/>
                      <a:pt x="56" y="3"/>
                    </a:cubicBezTo>
                    <a:cubicBezTo>
                      <a:pt x="56" y="3"/>
                      <a:pt x="56" y="2"/>
                      <a:pt x="56" y="2"/>
                    </a:cubicBezTo>
                    <a:cubicBezTo>
                      <a:pt x="56" y="2"/>
                      <a:pt x="57" y="1"/>
                      <a:pt x="56" y="1"/>
                    </a:cubicBezTo>
                    <a:cubicBezTo>
                      <a:pt x="56" y="0"/>
                      <a:pt x="56" y="0"/>
                      <a:pt x="55" y="0"/>
                    </a:cubicBezTo>
                    <a:cubicBezTo>
                      <a:pt x="55" y="0"/>
                      <a:pt x="54" y="0"/>
                      <a:pt x="54" y="0"/>
                    </a:cubicBezTo>
                    <a:cubicBezTo>
                      <a:pt x="53" y="0"/>
                      <a:pt x="53" y="0"/>
                      <a:pt x="52" y="0"/>
                    </a:cubicBezTo>
                    <a:cubicBezTo>
                      <a:pt x="47" y="3"/>
                      <a:pt x="41" y="7"/>
                      <a:pt x="36" y="10"/>
                    </a:cubicBezTo>
                    <a:cubicBezTo>
                      <a:pt x="26" y="18"/>
                      <a:pt x="16" y="27"/>
                      <a:pt x="9" y="37"/>
                    </a:cubicBezTo>
                    <a:cubicBezTo>
                      <a:pt x="6" y="41"/>
                      <a:pt x="3" y="45"/>
                      <a:pt x="1" y="49"/>
                    </a:cubicBezTo>
                    <a:cubicBezTo>
                      <a:pt x="1" y="49"/>
                      <a:pt x="2" y="49"/>
                      <a:pt x="2" y="50"/>
                    </a:cubicBezTo>
                    <a:cubicBezTo>
                      <a:pt x="3" y="50"/>
                      <a:pt x="3" y="51"/>
                      <a:pt x="2" y="51"/>
                    </a:cubicBezTo>
                    <a:cubicBezTo>
                      <a:pt x="2" y="51"/>
                      <a:pt x="2" y="51"/>
                      <a:pt x="2" y="51"/>
                    </a:cubicBezTo>
                    <a:cubicBezTo>
                      <a:pt x="2" y="52"/>
                      <a:pt x="2" y="52"/>
                      <a:pt x="2" y="53"/>
                    </a:cubicBezTo>
                    <a:cubicBezTo>
                      <a:pt x="2" y="53"/>
                      <a:pt x="2" y="54"/>
                      <a:pt x="1" y="54"/>
                    </a:cubicBezTo>
                    <a:cubicBezTo>
                      <a:pt x="1" y="55"/>
                      <a:pt x="1" y="56"/>
                      <a:pt x="0" y="56"/>
                    </a:cubicBezTo>
                    <a:cubicBezTo>
                      <a:pt x="0" y="58"/>
                      <a:pt x="0" y="61"/>
                      <a:pt x="0" y="63"/>
                    </a:cubicBezTo>
                    <a:cubicBezTo>
                      <a:pt x="0" y="64"/>
                      <a:pt x="0" y="66"/>
                      <a:pt x="0" y="67"/>
                    </a:cubicBezTo>
                    <a:cubicBezTo>
                      <a:pt x="0" y="67"/>
                      <a:pt x="0" y="67"/>
                      <a:pt x="0" y="68"/>
                    </a:cubicBezTo>
                    <a:cubicBezTo>
                      <a:pt x="0" y="68"/>
                      <a:pt x="0" y="68"/>
                      <a:pt x="0" y="68"/>
                    </a:cubicBezTo>
                    <a:cubicBezTo>
                      <a:pt x="1" y="68"/>
                      <a:pt x="1" y="68"/>
                      <a:pt x="1" y="69"/>
                    </a:cubicBezTo>
                    <a:cubicBezTo>
                      <a:pt x="2" y="69"/>
                      <a:pt x="2" y="69"/>
                      <a:pt x="3" y="69"/>
                    </a:cubicBezTo>
                    <a:cubicBezTo>
                      <a:pt x="3" y="69"/>
                      <a:pt x="3" y="70"/>
                      <a:pt x="4" y="70"/>
                    </a:cubicBezTo>
                    <a:cubicBezTo>
                      <a:pt x="4" y="70"/>
                      <a:pt x="4" y="70"/>
                      <a:pt x="4" y="70"/>
                    </a:cubicBezTo>
                    <a:cubicBezTo>
                      <a:pt x="4" y="71"/>
                      <a:pt x="4" y="71"/>
                      <a:pt x="4" y="71"/>
                    </a:cubicBezTo>
                    <a:cubicBezTo>
                      <a:pt x="5" y="71"/>
                      <a:pt x="5" y="72"/>
                      <a:pt x="5" y="73"/>
                    </a:cubicBezTo>
                    <a:cubicBezTo>
                      <a:pt x="6" y="73"/>
                      <a:pt x="8" y="72"/>
                      <a:pt x="7" y="74"/>
                    </a:cubicBezTo>
                    <a:cubicBezTo>
                      <a:pt x="8" y="74"/>
                      <a:pt x="8" y="74"/>
                      <a:pt x="8" y="74"/>
                    </a:cubicBezTo>
                    <a:cubicBezTo>
                      <a:pt x="9" y="74"/>
                      <a:pt x="9" y="75"/>
                      <a:pt x="9" y="75"/>
                    </a:cubicBezTo>
                    <a:cubicBezTo>
                      <a:pt x="9" y="75"/>
                      <a:pt x="9" y="76"/>
                      <a:pt x="9" y="76"/>
                    </a:cubicBezTo>
                    <a:cubicBezTo>
                      <a:pt x="10" y="77"/>
                      <a:pt x="10" y="77"/>
                      <a:pt x="10" y="77"/>
                    </a:cubicBezTo>
                    <a:cubicBezTo>
                      <a:pt x="10" y="77"/>
                      <a:pt x="11" y="78"/>
                      <a:pt x="11" y="78"/>
                    </a:cubicBezTo>
                    <a:cubicBezTo>
                      <a:pt x="11" y="79"/>
                      <a:pt x="11" y="80"/>
                      <a:pt x="11" y="81"/>
                    </a:cubicBezTo>
                    <a:cubicBezTo>
                      <a:pt x="11" y="81"/>
                      <a:pt x="11" y="81"/>
                      <a:pt x="11" y="81"/>
                    </a:cubicBezTo>
                    <a:cubicBezTo>
                      <a:pt x="11" y="81"/>
                      <a:pt x="11" y="82"/>
                      <a:pt x="11" y="82"/>
                    </a:cubicBezTo>
                    <a:cubicBezTo>
                      <a:pt x="11" y="82"/>
                      <a:pt x="11" y="82"/>
                      <a:pt x="11" y="82"/>
                    </a:cubicBezTo>
                    <a:cubicBezTo>
                      <a:pt x="12" y="82"/>
                      <a:pt x="12" y="82"/>
                      <a:pt x="12" y="83"/>
                    </a:cubicBezTo>
                    <a:cubicBezTo>
                      <a:pt x="12" y="83"/>
                      <a:pt x="13" y="83"/>
                      <a:pt x="14" y="83"/>
                    </a:cubicBezTo>
                    <a:cubicBezTo>
                      <a:pt x="14" y="83"/>
                      <a:pt x="14" y="83"/>
                      <a:pt x="14" y="83"/>
                    </a:cubicBezTo>
                    <a:cubicBezTo>
                      <a:pt x="15" y="83"/>
                      <a:pt x="15" y="83"/>
                      <a:pt x="15" y="83"/>
                    </a:cubicBezTo>
                    <a:cubicBezTo>
                      <a:pt x="15" y="82"/>
                      <a:pt x="16" y="82"/>
                      <a:pt x="16" y="83"/>
                    </a:cubicBezTo>
                    <a:cubicBezTo>
                      <a:pt x="16" y="83"/>
                      <a:pt x="16" y="84"/>
                      <a:pt x="16" y="84"/>
                    </a:cubicBezTo>
                    <a:cubicBezTo>
                      <a:pt x="16" y="85"/>
                      <a:pt x="16" y="85"/>
                      <a:pt x="16" y="85"/>
                    </a:cubicBezTo>
                    <a:cubicBezTo>
                      <a:pt x="17" y="86"/>
                      <a:pt x="17" y="87"/>
                      <a:pt x="17" y="87"/>
                    </a:cubicBezTo>
                    <a:cubicBezTo>
                      <a:pt x="18" y="87"/>
                      <a:pt x="18" y="92"/>
                      <a:pt x="17" y="91"/>
                    </a:cubicBezTo>
                    <a:cubicBezTo>
                      <a:pt x="17" y="92"/>
                      <a:pt x="17" y="93"/>
                      <a:pt x="17" y="94"/>
                    </a:cubicBezTo>
                    <a:cubicBezTo>
                      <a:pt x="17" y="95"/>
                      <a:pt x="16" y="95"/>
                      <a:pt x="16" y="95"/>
                    </a:cubicBezTo>
                    <a:cubicBezTo>
                      <a:pt x="16" y="96"/>
                      <a:pt x="15" y="96"/>
                      <a:pt x="15" y="97"/>
                    </a:cubicBezTo>
                    <a:cubicBezTo>
                      <a:pt x="15" y="97"/>
                      <a:pt x="15" y="98"/>
                      <a:pt x="14" y="98"/>
                    </a:cubicBezTo>
                    <a:cubicBezTo>
                      <a:pt x="14" y="98"/>
                      <a:pt x="14" y="99"/>
                      <a:pt x="14" y="99"/>
                    </a:cubicBezTo>
                    <a:cubicBezTo>
                      <a:pt x="14" y="99"/>
                      <a:pt x="14" y="100"/>
                      <a:pt x="14" y="101"/>
                    </a:cubicBezTo>
                    <a:cubicBezTo>
                      <a:pt x="14" y="101"/>
                      <a:pt x="15" y="101"/>
                      <a:pt x="15" y="102"/>
                    </a:cubicBezTo>
                    <a:cubicBezTo>
                      <a:pt x="15" y="102"/>
                      <a:pt x="14" y="102"/>
                      <a:pt x="14" y="102"/>
                    </a:cubicBezTo>
                    <a:cubicBezTo>
                      <a:pt x="14" y="102"/>
                      <a:pt x="14" y="102"/>
                      <a:pt x="14" y="102"/>
                    </a:cubicBezTo>
                    <a:cubicBezTo>
                      <a:pt x="14" y="102"/>
                      <a:pt x="14" y="102"/>
                      <a:pt x="14" y="103"/>
                    </a:cubicBezTo>
                    <a:cubicBezTo>
                      <a:pt x="14" y="103"/>
                      <a:pt x="14" y="104"/>
                      <a:pt x="13" y="104"/>
                    </a:cubicBezTo>
                    <a:cubicBezTo>
                      <a:pt x="13" y="105"/>
                      <a:pt x="13" y="106"/>
                      <a:pt x="13" y="107"/>
                    </a:cubicBezTo>
                    <a:cubicBezTo>
                      <a:pt x="13" y="107"/>
                      <a:pt x="13" y="108"/>
                      <a:pt x="13" y="108"/>
                    </a:cubicBezTo>
                    <a:cubicBezTo>
                      <a:pt x="13" y="108"/>
                      <a:pt x="14" y="108"/>
                      <a:pt x="14" y="108"/>
                    </a:cubicBezTo>
                    <a:cubicBezTo>
                      <a:pt x="15" y="109"/>
                      <a:pt x="15" y="111"/>
                      <a:pt x="16" y="112"/>
                    </a:cubicBezTo>
                    <a:cubicBezTo>
                      <a:pt x="16" y="112"/>
                      <a:pt x="17" y="113"/>
                      <a:pt x="17" y="114"/>
                    </a:cubicBezTo>
                    <a:cubicBezTo>
                      <a:pt x="17" y="114"/>
                      <a:pt x="17" y="114"/>
                      <a:pt x="17" y="114"/>
                    </a:cubicBezTo>
                    <a:cubicBezTo>
                      <a:pt x="18" y="115"/>
                      <a:pt x="18" y="114"/>
                      <a:pt x="18" y="114"/>
                    </a:cubicBezTo>
                    <a:cubicBezTo>
                      <a:pt x="18" y="115"/>
                      <a:pt x="18" y="115"/>
                      <a:pt x="18" y="115"/>
                    </a:cubicBezTo>
                    <a:cubicBezTo>
                      <a:pt x="19" y="115"/>
                      <a:pt x="18" y="116"/>
                      <a:pt x="18" y="116"/>
                    </a:cubicBezTo>
                    <a:cubicBezTo>
                      <a:pt x="18" y="116"/>
                      <a:pt x="18" y="116"/>
                      <a:pt x="19" y="116"/>
                    </a:cubicBezTo>
                    <a:cubicBezTo>
                      <a:pt x="19" y="116"/>
                      <a:pt x="19" y="116"/>
                      <a:pt x="19" y="116"/>
                    </a:cubicBezTo>
                    <a:cubicBezTo>
                      <a:pt x="20" y="117"/>
                      <a:pt x="19" y="118"/>
                      <a:pt x="19" y="118"/>
                    </a:cubicBezTo>
                    <a:cubicBezTo>
                      <a:pt x="21" y="118"/>
                      <a:pt x="20" y="121"/>
                      <a:pt x="20" y="122"/>
                    </a:cubicBezTo>
                    <a:cubicBezTo>
                      <a:pt x="20" y="123"/>
                      <a:pt x="20" y="123"/>
                      <a:pt x="20" y="123"/>
                    </a:cubicBezTo>
                    <a:cubicBezTo>
                      <a:pt x="20" y="123"/>
                      <a:pt x="20" y="124"/>
                      <a:pt x="20" y="124"/>
                    </a:cubicBezTo>
                    <a:cubicBezTo>
                      <a:pt x="20" y="124"/>
                      <a:pt x="21" y="124"/>
                      <a:pt x="21" y="124"/>
                    </a:cubicBezTo>
                    <a:cubicBezTo>
                      <a:pt x="21" y="124"/>
                      <a:pt x="22" y="125"/>
                      <a:pt x="22" y="125"/>
                    </a:cubicBezTo>
                    <a:cubicBezTo>
                      <a:pt x="22" y="125"/>
                      <a:pt x="22" y="126"/>
                      <a:pt x="22" y="126"/>
                    </a:cubicBezTo>
                    <a:cubicBezTo>
                      <a:pt x="22" y="126"/>
                      <a:pt x="22" y="126"/>
                      <a:pt x="22" y="127"/>
                    </a:cubicBezTo>
                    <a:cubicBezTo>
                      <a:pt x="22" y="127"/>
                      <a:pt x="23" y="127"/>
                      <a:pt x="23" y="127"/>
                    </a:cubicBezTo>
                    <a:cubicBezTo>
                      <a:pt x="23" y="127"/>
                      <a:pt x="23" y="128"/>
                      <a:pt x="23" y="128"/>
                    </a:cubicBezTo>
                    <a:cubicBezTo>
                      <a:pt x="24" y="128"/>
                      <a:pt x="25" y="128"/>
                      <a:pt x="26" y="128"/>
                    </a:cubicBezTo>
                    <a:cubicBezTo>
                      <a:pt x="26" y="128"/>
                      <a:pt x="26" y="128"/>
                      <a:pt x="27" y="129"/>
                    </a:cubicBezTo>
                    <a:cubicBezTo>
                      <a:pt x="27" y="129"/>
                      <a:pt x="27" y="129"/>
                      <a:pt x="27" y="130"/>
                    </a:cubicBezTo>
                    <a:cubicBezTo>
                      <a:pt x="27" y="130"/>
                      <a:pt x="27" y="130"/>
                      <a:pt x="27" y="131"/>
                    </a:cubicBezTo>
                    <a:cubicBezTo>
                      <a:pt x="27" y="131"/>
                      <a:pt x="27" y="131"/>
                      <a:pt x="27" y="131"/>
                    </a:cubicBezTo>
                    <a:cubicBezTo>
                      <a:pt x="27" y="131"/>
                      <a:pt x="28" y="131"/>
                      <a:pt x="28" y="131"/>
                    </a:cubicBezTo>
                    <a:cubicBezTo>
                      <a:pt x="28" y="131"/>
                      <a:pt x="29" y="131"/>
                      <a:pt x="29" y="132"/>
                    </a:cubicBezTo>
                    <a:cubicBezTo>
                      <a:pt x="30" y="132"/>
                      <a:pt x="30" y="132"/>
                      <a:pt x="30" y="132"/>
                    </a:cubicBezTo>
                    <a:cubicBezTo>
                      <a:pt x="30" y="132"/>
                      <a:pt x="30" y="132"/>
                      <a:pt x="30" y="132"/>
                    </a:cubicBezTo>
                    <a:cubicBezTo>
                      <a:pt x="30" y="132"/>
                      <a:pt x="31" y="132"/>
                      <a:pt x="31" y="132"/>
                    </a:cubicBezTo>
                    <a:cubicBezTo>
                      <a:pt x="31" y="132"/>
                      <a:pt x="32" y="133"/>
                      <a:pt x="32" y="133"/>
                    </a:cubicBezTo>
                    <a:cubicBezTo>
                      <a:pt x="32" y="134"/>
                      <a:pt x="31" y="135"/>
                      <a:pt x="31" y="136"/>
                    </a:cubicBezTo>
                    <a:cubicBezTo>
                      <a:pt x="31" y="136"/>
                      <a:pt x="31" y="136"/>
                      <a:pt x="31" y="137"/>
                    </a:cubicBezTo>
                    <a:cubicBezTo>
                      <a:pt x="31" y="137"/>
                      <a:pt x="31" y="138"/>
                      <a:pt x="32" y="138"/>
                    </a:cubicBezTo>
                    <a:cubicBezTo>
                      <a:pt x="32" y="138"/>
                      <a:pt x="32" y="138"/>
                      <a:pt x="32" y="139"/>
                    </a:cubicBezTo>
                    <a:cubicBezTo>
                      <a:pt x="32" y="139"/>
                      <a:pt x="32" y="140"/>
                      <a:pt x="33" y="140"/>
                    </a:cubicBezTo>
                    <a:cubicBezTo>
                      <a:pt x="33" y="140"/>
                      <a:pt x="33" y="140"/>
                      <a:pt x="33" y="140"/>
                    </a:cubicBezTo>
                    <a:cubicBezTo>
                      <a:pt x="33" y="140"/>
                      <a:pt x="33" y="140"/>
                      <a:pt x="33" y="140"/>
                    </a:cubicBezTo>
                    <a:cubicBezTo>
                      <a:pt x="33" y="141"/>
                      <a:pt x="33" y="141"/>
                      <a:pt x="33" y="141"/>
                    </a:cubicBezTo>
                    <a:cubicBezTo>
                      <a:pt x="34" y="141"/>
                      <a:pt x="34" y="142"/>
                      <a:pt x="34" y="142"/>
                    </a:cubicBezTo>
                    <a:cubicBezTo>
                      <a:pt x="34" y="142"/>
                      <a:pt x="34" y="143"/>
                      <a:pt x="34" y="143"/>
                    </a:cubicBezTo>
                    <a:cubicBezTo>
                      <a:pt x="34" y="144"/>
                      <a:pt x="34" y="145"/>
                      <a:pt x="34" y="145"/>
                    </a:cubicBezTo>
                    <a:cubicBezTo>
                      <a:pt x="34" y="147"/>
                      <a:pt x="34" y="149"/>
                      <a:pt x="34" y="151"/>
                    </a:cubicBezTo>
                    <a:cubicBezTo>
                      <a:pt x="34" y="152"/>
                      <a:pt x="34" y="152"/>
                      <a:pt x="34" y="153"/>
                    </a:cubicBezTo>
                    <a:cubicBezTo>
                      <a:pt x="34" y="153"/>
                      <a:pt x="35" y="153"/>
                      <a:pt x="35" y="153"/>
                    </a:cubicBezTo>
                    <a:cubicBezTo>
                      <a:pt x="35" y="153"/>
                      <a:pt x="35" y="153"/>
                      <a:pt x="35" y="154"/>
                    </a:cubicBezTo>
                    <a:cubicBezTo>
                      <a:pt x="35" y="154"/>
                      <a:pt x="35" y="154"/>
                      <a:pt x="35" y="154"/>
                    </a:cubicBezTo>
                    <a:cubicBezTo>
                      <a:pt x="35" y="155"/>
                      <a:pt x="35" y="154"/>
                      <a:pt x="36" y="155"/>
                    </a:cubicBezTo>
                    <a:cubicBezTo>
                      <a:pt x="36" y="155"/>
                      <a:pt x="36" y="156"/>
                      <a:pt x="36" y="156"/>
                    </a:cubicBezTo>
                    <a:cubicBezTo>
                      <a:pt x="36" y="157"/>
                      <a:pt x="36" y="158"/>
                      <a:pt x="36" y="159"/>
                    </a:cubicBezTo>
                    <a:cubicBezTo>
                      <a:pt x="37" y="159"/>
                      <a:pt x="37" y="160"/>
                      <a:pt x="37" y="161"/>
                    </a:cubicBezTo>
                    <a:cubicBezTo>
                      <a:pt x="37" y="161"/>
                      <a:pt x="37" y="162"/>
                      <a:pt x="37" y="162"/>
                    </a:cubicBezTo>
                    <a:cubicBezTo>
                      <a:pt x="37" y="163"/>
                      <a:pt x="37" y="163"/>
                      <a:pt x="37" y="164"/>
                    </a:cubicBezTo>
                    <a:cubicBezTo>
                      <a:pt x="37" y="165"/>
                      <a:pt x="37" y="166"/>
                      <a:pt x="38" y="166"/>
                    </a:cubicBezTo>
                    <a:cubicBezTo>
                      <a:pt x="39" y="167"/>
                      <a:pt x="40" y="167"/>
                      <a:pt x="40" y="168"/>
                    </a:cubicBezTo>
                    <a:cubicBezTo>
                      <a:pt x="40" y="168"/>
                      <a:pt x="41" y="169"/>
                      <a:pt x="41" y="169"/>
                    </a:cubicBezTo>
                    <a:cubicBezTo>
                      <a:pt x="41" y="170"/>
                      <a:pt x="42" y="170"/>
                      <a:pt x="42" y="171"/>
                    </a:cubicBezTo>
                    <a:cubicBezTo>
                      <a:pt x="42" y="171"/>
                      <a:pt x="42" y="171"/>
                      <a:pt x="42" y="171"/>
                    </a:cubicBezTo>
                    <a:cubicBezTo>
                      <a:pt x="42" y="171"/>
                      <a:pt x="42" y="171"/>
                      <a:pt x="42" y="171"/>
                    </a:cubicBezTo>
                    <a:cubicBezTo>
                      <a:pt x="42" y="171"/>
                      <a:pt x="43" y="172"/>
                      <a:pt x="43" y="172"/>
                    </a:cubicBezTo>
                    <a:cubicBezTo>
                      <a:pt x="43" y="172"/>
                      <a:pt x="43" y="173"/>
                      <a:pt x="43" y="173"/>
                    </a:cubicBezTo>
                    <a:cubicBezTo>
                      <a:pt x="44" y="174"/>
                      <a:pt x="45" y="175"/>
                      <a:pt x="45" y="176"/>
                    </a:cubicBezTo>
                    <a:cubicBezTo>
                      <a:pt x="46" y="176"/>
                      <a:pt x="46" y="176"/>
                      <a:pt x="46" y="177"/>
                    </a:cubicBezTo>
                    <a:cubicBezTo>
                      <a:pt x="46" y="177"/>
                      <a:pt x="46" y="177"/>
                      <a:pt x="46" y="177"/>
                    </a:cubicBezTo>
                    <a:cubicBezTo>
                      <a:pt x="45" y="177"/>
                      <a:pt x="45" y="177"/>
                      <a:pt x="45" y="177"/>
                    </a:cubicBezTo>
                    <a:cubicBezTo>
                      <a:pt x="45" y="177"/>
                      <a:pt x="45" y="178"/>
                      <a:pt x="46" y="178"/>
                    </a:cubicBezTo>
                    <a:cubicBezTo>
                      <a:pt x="46" y="178"/>
                      <a:pt x="46" y="178"/>
                      <a:pt x="46" y="178"/>
                    </a:cubicBezTo>
                    <a:cubicBezTo>
                      <a:pt x="47" y="178"/>
                      <a:pt x="47" y="179"/>
                      <a:pt x="47" y="179"/>
                    </a:cubicBezTo>
                    <a:cubicBezTo>
                      <a:pt x="47" y="179"/>
                      <a:pt x="47" y="179"/>
                      <a:pt x="48" y="180"/>
                    </a:cubicBezTo>
                    <a:cubicBezTo>
                      <a:pt x="48" y="180"/>
                      <a:pt x="48" y="180"/>
                      <a:pt x="48" y="180"/>
                    </a:cubicBezTo>
                    <a:cubicBezTo>
                      <a:pt x="48" y="180"/>
                      <a:pt x="49" y="180"/>
                      <a:pt x="49" y="181"/>
                    </a:cubicBezTo>
                    <a:cubicBezTo>
                      <a:pt x="50" y="181"/>
                      <a:pt x="50" y="181"/>
                      <a:pt x="50" y="181"/>
                    </a:cubicBezTo>
                    <a:cubicBezTo>
                      <a:pt x="51" y="181"/>
                      <a:pt x="52" y="181"/>
                      <a:pt x="52" y="182"/>
                    </a:cubicBezTo>
                    <a:cubicBezTo>
                      <a:pt x="52" y="182"/>
                      <a:pt x="54" y="183"/>
                      <a:pt x="54" y="182"/>
                    </a:cubicBezTo>
                    <a:cubicBezTo>
                      <a:pt x="54" y="181"/>
                      <a:pt x="53" y="181"/>
                      <a:pt x="53" y="181"/>
                    </a:cubicBezTo>
                    <a:cubicBezTo>
                      <a:pt x="52" y="180"/>
                      <a:pt x="53" y="180"/>
                      <a:pt x="53" y="180"/>
                    </a:cubicBezTo>
                    <a:cubicBezTo>
                      <a:pt x="54" y="180"/>
                      <a:pt x="54" y="180"/>
                      <a:pt x="54" y="180"/>
                    </a:cubicBezTo>
                    <a:cubicBezTo>
                      <a:pt x="54" y="179"/>
                      <a:pt x="54" y="179"/>
                      <a:pt x="54" y="179"/>
                    </a:cubicBezTo>
                    <a:cubicBezTo>
                      <a:pt x="54" y="179"/>
                      <a:pt x="54" y="178"/>
                      <a:pt x="54" y="178"/>
                    </a:cubicBezTo>
                    <a:cubicBezTo>
                      <a:pt x="53" y="178"/>
                      <a:pt x="53" y="178"/>
                      <a:pt x="52" y="177"/>
                    </a:cubicBezTo>
                    <a:cubicBezTo>
                      <a:pt x="52" y="177"/>
                      <a:pt x="52" y="177"/>
                      <a:pt x="52" y="177"/>
                    </a:cubicBezTo>
                    <a:cubicBezTo>
                      <a:pt x="52" y="176"/>
                      <a:pt x="52" y="176"/>
                      <a:pt x="52" y="175"/>
                    </a:cubicBezTo>
                    <a:cubicBezTo>
                      <a:pt x="52" y="175"/>
                      <a:pt x="52" y="175"/>
                      <a:pt x="52" y="175"/>
                    </a:cubicBezTo>
                    <a:cubicBezTo>
                      <a:pt x="52" y="175"/>
                      <a:pt x="52" y="175"/>
                      <a:pt x="51" y="175"/>
                    </a:cubicBezTo>
                    <a:cubicBezTo>
                      <a:pt x="51" y="175"/>
                      <a:pt x="51" y="174"/>
                      <a:pt x="51" y="174"/>
                    </a:cubicBezTo>
                    <a:cubicBezTo>
                      <a:pt x="51" y="173"/>
                      <a:pt x="51" y="172"/>
                      <a:pt x="51" y="171"/>
                    </a:cubicBezTo>
                    <a:cubicBezTo>
                      <a:pt x="51" y="171"/>
                      <a:pt x="50" y="170"/>
                      <a:pt x="50" y="170"/>
                    </a:cubicBezTo>
                    <a:cubicBezTo>
                      <a:pt x="50" y="170"/>
                      <a:pt x="50" y="169"/>
                      <a:pt x="50" y="169"/>
                    </a:cubicBezTo>
                    <a:cubicBezTo>
                      <a:pt x="50" y="169"/>
                      <a:pt x="50" y="169"/>
                      <a:pt x="50" y="169"/>
                    </a:cubicBezTo>
                    <a:cubicBezTo>
                      <a:pt x="49" y="169"/>
                      <a:pt x="49" y="169"/>
                      <a:pt x="49" y="169"/>
                    </a:cubicBezTo>
                    <a:cubicBezTo>
                      <a:pt x="49" y="168"/>
                      <a:pt x="49" y="168"/>
                      <a:pt x="49" y="168"/>
                    </a:cubicBezTo>
                    <a:cubicBezTo>
                      <a:pt x="49" y="167"/>
                      <a:pt x="50" y="168"/>
                      <a:pt x="50" y="167"/>
                    </a:cubicBezTo>
                    <a:cubicBezTo>
                      <a:pt x="51" y="167"/>
                      <a:pt x="51" y="166"/>
                      <a:pt x="51" y="166"/>
                    </a:cubicBezTo>
                    <a:cubicBezTo>
                      <a:pt x="51" y="165"/>
                      <a:pt x="51" y="165"/>
                      <a:pt x="52" y="165"/>
                    </a:cubicBezTo>
                    <a:cubicBezTo>
                      <a:pt x="52" y="164"/>
                      <a:pt x="53" y="164"/>
                      <a:pt x="54" y="165"/>
                    </a:cubicBezTo>
                    <a:cubicBezTo>
                      <a:pt x="54" y="164"/>
                      <a:pt x="54" y="164"/>
                      <a:pt x="55" y="164"/>
                    </a:cubicBezTo>
                    <a:cubicBezTo>
                      <a:pt x="56" y="164"/>
                      <a:pt x="56" y="164"/>
                      <a:pt x="56" y="163"/>
                    </a:cubicBezTo>
                    <a:cubicBezTo>
                      <a:pt x="57" y="162"/>
                      <a:pt x="56" y="161"/>
                      <a:pt x="56" y="160"/>
                    </a:cubicBezTo>
                    <a:cubicBezTo>
                      <a:pt x="55" y="160"/>
                      <a:pt x="54" y="160"/>
                      <a:pt x="54" y="160"/>
                    </a:cubicBezTo>
                    <a:cubicBezTo>
                      <a:pt x="54" y="159"/>
                      <a:pt x="54" y="159"/>
                      <a:pt x="54" y="159"/>
                    </a:cubicBezTo>
                    <a:cubicBezTo>
                      <a:pt x="54" y="158"/>
                      <a:pt x="54" y="158"/>
                      <a:pt x="54" y="158"/>
                    </a:cubicBezTo>
                    <a:cubicBezTo>
                      <a:pt x="54" y="158"/>
                      <a:pt x="54" y="158"/>
                      <a:pt x="55" y="158"/>
                    </a:cubicBezTo>
                    <a:cubicBezTo>
                      <a:pt x="56" y="158"/>
                      <a:pt x="57" y="158"/>
                      <a:pt x="57" y="158"/>
                    </a:cubicBezTo>
                    <a:cubicBezTo>
                      <a:pt x="58" y="158"/>
                      <a:pt x="58" y="157"/>
                      <a:pt x="58" y="157"/>
                    </a:cubicBezTo>
                    <a:cubicBezTo>
                      <a:pt x="58" y="156"/>
                      <a:pt x="58" y="156"/>
                      <a:pt x="58" y="155"/>
                    </a:cubicBezTo>
                    <a:cubicBezTo>
                      <a:pt x="59" y="154"/>
                      <a:pt x="59" y="155"/>
                      <a:pt x="60" y="154"/>
                    </a:cubicBezTo>
                    <a:cubicBezTo>
                      <a:pt x="60" y="154"/>
                      <a:pt x="61" y="153"/>
                      <a:pt x="62" y="152"/>
                    </a:cubicBezTo>
                    <a:cubicBezTo>
                      <a:pt x="62" y="152"/>
                      <a:pt x="62" y="151"/>
                      <a:pt x="62" y="150"/>
                    </a:cubicBezTo>
                    <a:cubicBezTo>
                      <a:pt x="62" y="150"/>
                      <a:pt x="62" y="149"/>
                      <a:pt x="62" y="148"/>
                    </a:cubicBezTo>
                    <a:cubicBezTo>
                      <a:pt x="62" y="147"/>
                      <a:pt x="62" y="146"/>
                      <a:pt x="62" y="145"/>
                    </a:cubicBezTo>
                    <a:cubicBezTo>
                      <a:pt x="62" y="145"/>
                      <a:pt x="62" y="144"/>
                      <a:pt x="63" y="144"/>
                    </a:cubicBezTo>
                    <a:cubicBezTo>
                      <a:pt x="63" y="144"/>
                      <a:pt x="63" y="143"/>
                      <a:pt x="64" y="143"/>
                    </a:cubicBezTo>
                    <a:cubicBezTo>
                      <a:pt x="64" y="143"/>
                      <a:pt x="64" y="142"/>
                      <a:pt x="64" y="142"/>
                    </a:cubicBezTo>
                    <a:cubicBezTo>
                      <a:pt x="64" y="141"/>
                      <a:pt x="65" y="141"/>
                      <a:pt x="66" y="141"/>
                    </a:cubicBezTo>
                    <a:cubicBezTo>
                      <a:pt x="67" y="140"/>
                      <a:pt x="68" y="140"/>
                      <a:pt x="69" y="140"/>
                    </a:cubicBezTo>
                    <a:cubicBezTo>
                      <a:pt x="70" y="140"/>
                      <a:pt x="70" y="140"/>
                      <a:pt x="70" y="140"/>
                    </a:cubicBezTo>
                    <a:cubicBezTo>
                      <a:pt x="71" y="140"/>
                      <a:pt x="71" y="140"/>
                      <a:pt x="71" y="140"/>
                    </a:cubicBezTo>
                    <a:cubicBezTo>
                      <a:pt x="71" y="140"/>
                      <a:pt x="71" y="139"/>
                      <a:pt x="71" y="140"/>
                    </a:cubicBezTo>
                    <a:cubicBezTo>
                      <a:pt x="71" y="139"/>
                      <a:pt x="71" y="138"/>
                      <a:pt x="72" y="138"/>
                    </a:cubicBezTo>
                    <a:cubicBezTo>
                      <a:pt x="72" y="137"/>
                      <a:pt x="73" y="138"/>
                      <a:pt x="73" y="138"/>
                    </a:cubicBezTo>
                    <a:cubicBezTo>
                      <a:pt x="73" y="137"/>
                      <a:pt x="74" y="137"/>
                      <a:pt x="74" y="137"/>
                    </a:cubicBezTo>
                    <a:cubicBezTo>
                      <a:pt x="74" y="137"/>
                      <a:pt x="74" y="137"/>
                      <a:pt x="75" y="137"/>
                    </a:cubicBezTo>
                    <a:cubicBezTo>
                      <a:pt x="75" y="137"/>
                      <a:pt x="75" y="137"/>
                      <a:pt x="75" y="136"/>
                    </a:cubicBezTo>
                    <a:cubicBezTo>
                      <a:pt x="76" y="136"/>
                      <a:pt x="76" y="135"/>
                      <a:pt x="77" y="134"/>
                    </a:cubicBezTo>
                    <a:cubicBezTo>
                      <a:pt x="77" y="133"/>
                      <a:pt x="77" y="133"/>
                      <a:pt x="78" y="133"/>
                    </a:cubicBezTo>
                    <a:cubicBezTo>
                      <a:pt x="78" y="133"/>
                      <a:pt x="79" y="133"/>
                      <a:pt x="79" y="132"/>
                    </a:cubicBezTo>
                    <a:cubicBezTo>
                      <a:pt x="79" y="131"/>
                      <a:pt x="79" y="129"/>
                      <a:pt x="79" y="127"/>
                    </a:cubicBezTo>
                    <a:cubicBezTo>
                      <a:pt x="79" y="127"/>
                      <a:pt x="79" y="126"/>
                      <a:pt x="79" y="125"/>
                    </a:cubicBezTo>
                    <a:cubicBezTo>
                      <a:pt x="79" y="125"/>
                      <a:pt x="79" y="124"/>
                      <a:pt x="79" y="124"/>
                    </a:cubicBezTo>
                    <a:cubicBezTo>
                      <a:pt x="79" y="124"/>
                      <a:pt x="78" y="124"/>
                      <a:pt x="78" y="124"/>
                    </a:cubicBezTo>
                    <a:cubicBezTo>
                      <a:pt x="78" y="123"/>
                      <a:pt x="78" y="122"/>
                      <a:pt x="78" y="122"/>
                    </a:cubicBezTo>
                    <a:cubicBezTo>
                      <a:pt x="78" y="121"/>
                      <a:pt x="78" y="121"/>
                      <a:pt x="78" y="121"/>
                    </a:cubicBezTo>
                    <a:cubicBezTo>
                      <a:pt x="78" y="121"/>
                      <a:pt x="78" y="121"/>
                      <a:pt x="78" y="121"/>
                    </a:cubicBezTo>
                    <a:cubicBezTo>
                      <a:pt x="79" y="121"/>
                      <a:pt x="79" y="121"/>
                      <a:pt x="80" y="121"/>
                    </a:cubicBezTo>
                    <a:cubicBezTo>
                      <a:pt x="80" y="121"/>
                      <a:pt x="81" y="121"/>
                      <a:pt x="81" y="121"/>
                    </a:cubicBezTo>
                    <a:cubicBezTo>
                      <a:pt x="81" y="121"/>
                      <a:pt x="81" y="120"/>
                      <a:pt x="81" y="120"/>
                    </a:cubicBezTo>
                    <a:cubicBezTo>
                      <a:pt x="81" y="120"/>
                      <a:pt x="81" y="119"/>
                      <a:pt x="82" y="119"/>
                    </a:cubicBezTo>
                    <a:cubicBezTo>
                      <a:pt x="82" y="119"/>
                      <a:pt x="82" y="118"/>
                      <a:pt x="82" y="118"/>
                    </a:cubicBezTo>
                    <a:cubicBezTo>
                      <a:pt x="82" y="118"/>
                      <a:pt x="83" y="118"/>
                      <a:pt x="83" y="118"/>
                    </a:cubicBezTo>
                    <a:cubicBezTo>
                      <a:pt x="83" y="118"/>
                      <a:pt x="83" y="117"/>
                      <a:pt x="83" y="117"/>
                    </a:cubicBezTo>
                    <a:cubicBezTo>
                      <a:pt x="84" y="116"/>
                      <a:pt x="85" y="116"/>
                      <a:pt x="86" y="115"/>
                    </a:cubicBezTo>
                    <a:cubicBezTo>
                      <a:pt x="86" y="115"/>
                      <a:pt x="86" y="115"/>
                      <a:pt x="86" y="115"/>
                    </a:cubicBezTo>
                    <a:cubicBezTo>
                      <a:pt x="86" y="114"/>
                      <a:pt x="86" y="114"/>
                      <a:pt x="86" y="114"/>
                    </a:cubicBezTo>
                    <a:cubicBezTo>
                      <a:pt x="86" y="113"/>
                      <a:pt x="85" y="113"/>
                      <a:pt x="85" y="113"/>
                    </a:cubicBezTo>
                    <a:cubicBezTo>
                      <a:pt x="85" y="113"/>
                      <a:pt x="85" y="112"/>
                      <a:pt x="85" y="111"/>
                    </a:cubicBezTo>
                    <a:cubicBezTo>
                      <a:pt x="85" y="111"/>
                      <a:pt x="86" y="111"/>
                      <a:pt x="86" y="111"/>
                    </a:cubicBezTo>
                    <a:cubicBezTo>
                      <a:pt x="86" y="110"/>
                      <a:pt x="86" y="109"/>
                      <a:pt x="86" y="108"/>
                    </a:cubicBezTo>
                    <a:cubicBezTo>
                      <a:pt x="86" y="108"/>
                      <a:pt x="85" y="108"/>
                      <a:pt x="85" y="107"/>
                    </a:cubicBezTo>
                    <a:cubicBezTo>
                      <a:pt x="85" y="107"/>
                      <a:pt x="85" y="108"/>
                      <a:pt x="85"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89" name="Freeform 25"/>
              <p:cNvSpPr>
                <a:spLocks/>
              </p:cNvSpPr>
              <p:nvPr/>
            </p:nvSpPr>
            <p:spPr bwMode="auto">
              <a:xfrm>
                <a:off x="4260" y="2057"/>
                <a:ext cx="35" cy="62"/>
              </a:xfrm>
              <a:custGeom>
                <a:avLst/>
                <a:gdLst>
                  <a:gd name="T0" fmla="*/ 7 w 8"/>
                  <a:gd name="T1" fmla="*/ 0 h 14"/>
                  <a:gd name="T2" fmla="*/ 4 w 8"/>
                  <a:gd name="T3" fmla="*/ 2 h 14"/>
                  <a:gd name="T4" fmla="*/ 4 w 8"/>
                  <a:gd name="T5" fmla="*/ 4 h 14"/>
                  <a:gd name="T6" fmla="*/ 4 w 8"/>
                  <a:gd name="T7" fmla="*/ 4 h 14"/>
                  <a:gd name="T8" fmla="*/ 3 w 8"/>
                  <a:gd name="T9" fmla="*/ 4 h 14"/>
                  <a:gd name="T10" fmla="*/ 3 w 8"/>
                  <a:gd name="T11" fmla="*/ 6 h 14"/>
                  <a:gd name="T12" fmla="*/ 2 w 8"/>
                  <a:gd name="T13" fmla="*/ 6 h 14"/>
                  <a:gd name="T14" fmla="*/ 2 w 8"/>
                  <a:gd name="T15" fmla="*/ 9 h 14"/>
                  <a:gd name="T16" fmla="*/ 1 w 8"/>
                  <a:gd name="T17" fmla="*/ 13 h 14"/>
                  <a:gd name="T18" fmla="*/ 3 w 8"/>
                  <a:gd name="T19" fmla="*/ 12 h 14"/>
                  <a:gd name="T20" fmla="*/ 4 w 8"/>
                  <a:gd name="T21" fmla="*/ 11 h 14"/>
                  <a:gd name="T22" fmla="*/ 4 w 8"/>
                  <a:gd name="T23" fmla="*/ 10 h 14"/>
                  <a:gd name="T24" fmla="*/ 4 w 8"/>
                  <a:gd name="T25" fmla="*/ 8 h 14"/>
                  <a:gd name="T26" fmla="*/ 4 w 8"/>
                  <a:gd name="T27" fmla="*/ 7 h 14"/>
                  <a:gd name="T28" fmla="*/ 5 w 8"/>
                  <a:gd name="T29" fmla="*/ 7 h 14"/>
                  <a:gd name="T30" fmla="*/ 5 w 8"/>
                  <a:gd name="T31" fmla="*/ 6 h 14"/>
                  <a:gd name="T32" fmla="*/ 5 w 8"/>
                  <a:gd name="T33" fmla="*/ 5 h 14"/>
                  <a:gd name="T34" fmla="*/ 6 w 8"/>
                  <a:gd name="T35" fmla="*/ 5 h 14"/>
                  <a:gd name="T36" fmla="*/ 8 w 8"/>
                  <a:gd name="T37" fmla="*/ 1 h 14"/>
                  <a:gd name="T38" fmla="*/ 7 w 8"/>
                  <a:gd name="T39" fmla="*/ 0 h 14"/>
                  <a:gd name="T40" fmla="*/ 7 w 8"/>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4">
                    <a:moveTo>
                      <a:pt x="7" y="0"/>
                    </a:moveTo>
                    <a:cubicBezTo>
                      <a:pt x="7" y="1"/>
                      <a:pt x="5" y="1"/>
                      <a:pt x="4" y="2"/>
                    </a:cubicBezTo>
                    <a:cubicBezTo>
                      <a:pt x="4" y="3"/>
                      <a:pt x="4" y="3"/>
                      <a:pt x="4" y="4"/>
                    </a:cubicBezTo>
                    <a:cubicBezTo>
                      <a:pt x="4" y="4"/>
                      <a:pt x="4" y="4"/>
                      <a:pt x="4" y="4"/>
                    </a:cubicBezTo>
                    <a:cubicBezTo>
                      <a:pt x="4" y="4"/>
                      <a:pt x="3" y="4"/>
                      <a:pt x="3" y="4"/>
                    </a:cubicBezTo>
                    <a:cubicBezTo>
                      <a:pt x="3" y="5"/>
                      <a:pt x="3" y="5"/>
                      <a:pt x="3" y="6"/>
                    </a:cubicBezTo>
                    <a:cubicBezTo>
                      <a:pt x="3" y="6"/>
                      <a:pt x="3" y="6"/>
                      <a:pt x="2" y="6"/>
                    </a:cubicBezTo>
                    <a:cubicBezTo>
                      <a:pt x="2" y="7"/>
                      <a:pt x="2" y="8"/>
                      <a:pt x="2" y="9"/>
                    </a:cubicBezTo>
                    <a:cubicBezTo>
                      <a:pt x="0" y="9"/>
                      <a:pt x="2" y="12"/>
                      <a:pt x="1" y="13"/>
                    </a:cubicBezTo>
                    <a:cubicBezTo>
                      <a:pt x="3" y="14"/>
                      <a:pt x="3" y="13"/>
                      <a:pt x="3" y="12"/>
                    </a:cubicBezTo>
                    <a:cubicBezTo>
                      <a:pt x="4" y="11"/>
                      <a:pt x="4" y="11"/>
                      <a:pt x="4" y="11"/>
                    </a:cubicBezTo>
                    <a:cubicBezTo>
                      <a:pt x="4" y="10"/>
                      <a:pt x="4" y="10"/>
                      <a:pt x="4" y="10"/>
                    </a:cubicBezTo>
                    <a:cubicBezTo>
                      <a:pt x="4" y="9"/>
                      <a:pt x="4" y="9"/>
                      <a:pt x="4" y="8"/>
                    </a:cubicBezTo>
                    <a:cubicBezTo>
                      <a:pt x="4" y="8"/>
                      <a:pt x="4" y="7"/>
                      <a:pt x="4" y="7"/>
                    </a:cubicBezTo>
                    <a:cubicBezTo>
                      <a:pt x="4" y="7"/>
                      <a:pt x="4" y="7"/>
                      <a:pt x="5" y="7"/>
                    </a:cubicBezTo>
                    <a:cubicBezTo>
                      <a:pt x="5" y="7"/>
                      <a:pt x="5" y="7"/>
                      <a:pt x="5" y="6"/>
                    </a:cubicBezTo>
                    <a:cubicBezTo>
                      <a:pt x="5" y="6"/>
                      <a:pt x="5" y="6"/>
                      <a:pt x="5" y="5"/>
                    </a:cubicBezTo>
                    <a:cubicBezTo>
                      <a:pt x="5" y="5"/>
                      <a:pt x="5" y="5"/>
                      <a:pt x="6" y="5"/>
                    </a:cubicBezTo>
                    <a:cubicBezTo>
                      <a:pt x="7" y="4"/>
                      <a:pt x="8" y="2"/>
                      <a:pt x="8" y="1"/>
                    </a:cubicBezTo>
                    <a:cubicBezTo>
                      <a:pt x="7" y="1"/>
                      <a:pt x="7" y="0"/>
                      <a:pt x="7" y="0"/>
                    </a:cubicBezTo>
                    <a:cubicBezTo>
                      <a:pt x="7" y="0"/>
                      <a:pt x="7"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90" name="Freeform 26"/>
              <p:cNvSpPr>
                <a:spLocks/>
              </p:cNvSpPr>
              <p:nvPr/>
            </p:nvSpPr>
            <p:spPr bwMode="auto">
              <a:xfrm>
                <a:off x="4291" y="2057"/>
                <a:ext cx="4" cy="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0"/>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grpSp>
      <p:sp>
        <p:nvSpPr>
          <p:cNvPr id="126" name="椭圆 125"/>
          <p:cNvSpPr/>
          <p:nvPr/>
        </p:nvSpPr>
        <p:spPr>
          <a:xfrm>
            <a:off x="2500066" y="2946140"/>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7" name="椭圆 126"/>
          <p:cNvSpPr/>
          <p:nvPr/>
        </p:nvSpPr>
        <p:spPr>
          <a:xfrm>
            <a:off x="2956417" y="1796869"/>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8" name="椭圆 127"/>
          <p:cNvSpPr/>
          <p:nvPr/>
        </p:nvSpPr>
        <p:spPr>
          <a:xfrm>
            <a:off x="4058146" y="1320827"/>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9" name="椭圆 128"/>
          <p:cNvSpPr/>
          <p:nvPr/>
        </p:nvSpPr>
        <p:spPr>
          <a:xfrm>
            <a:off x="5159875" y="1796869"/>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0" name="椭圆 129"/>
          <p:cNvSpPr/>
          <p:nvPr/>
        </p:nvSpPr>
        <p:spPr>
          <a:xfrm>
            <a:off x="5616226" y="2946140"/>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31" name="组合 130"/>
          <p:cNvGrpSpPr/>
          <p:nvPr/>
        </p:nvGrpSpPr>
        <p:grpSpPr>
          <a:xfrm>
            <a:off x="3664110" y="748987"/>
            <a:ext cx="1411946" cy="670635"/>
            <a:chOff x="4565484" y="3198627"/>
            <a:chExt cx="2048576" cy="932766"/>
          </a:xfrm>
        </p:grpSpPr>
        <p:sp>
          <p:nvSpPr>
            <p:cNvPr id="166" name="文本框 353"/>
            <p:cNvSpPr txBox="1"/>
            <p:nvPr/>
          </p:nvSpPr>
          <p:spPr>
            <a:xfrm>
              <a:off x="4565484" y="3198627"/>
              <a:ext cx="2048576"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167" name="文本框 354"/>
            <p:cNvSpPr txBox="1"/>
            <p:nvPr/>
          </p:nvSpPr>
          <p:spPr>
            <a:xfrm>
              <a:off x="4569734" y="3574892"/>
              <a:ext cx="2044326"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grpSp>
        <p:nvGrpSpPr>
          <p:cNvPr id="132" name="组合 131"/>
          <p:cNvGrpSpPr/>
          <p:nvPr/>
        </p:nvGrpSpPr>
        <p:grpSpPr>
          <a:xfrm>
            <a:off x="5616226" y="1437114"/>
            <a:ext cx="1530041" cy="702588"/>
            <a:chOff x="4480137" y="3080022"/>
            <a:chExt cx="2219918" cy="977209"/>
          </a:xfrm>
        </p:grpSpPr>
        <p:sp>
          <p:nvSpPr>
            <p:cNvPr id="164" name="文本框 356"/>
            <p:cNvSpPr txBox="1"/>
            <p:nvPr/>
          </p:nvSpPr>
          <p:spPr>
            <a:xfrm>
              <a:off x="4480137" y="3080022"/>
              <a:ext cx="2219918"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165" name="文本框 357"/>
            <p:cNvSpPr txBox="1"/>
            <p:nvPr/>
          </p:nvSpPr>
          <p:spPr>
            <a:xfrm>
              <a:off x="4569734" y="3500730"/>
              <a:ext cx="1792148"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grpSp>
        <p:nvGrpSpPr>
          <p:cNvPr id="133" name="组合 132"/>
          <p:cNvGrpSpPr/>
          <p:nvPr/>
        </p:nvGrpSpPr>
        <p:grpSpPr>
          <a:xfrm>
            <a:off x="6156176" y="2718988"/>
            <a:ext cx="1517472" cy="716858"/>
            <a:chOff x="4659573" y="3278372"/>
            <a:chExt cx="2201683" cy="997057"/>
          </a:xfrm>
        </p:grpSpPr>
        <p:sp>
          <p:nvSpPr>
            <p:cNvPr id="162" name="文本框 362"/>
            <p:cNvSpPr txBox="1"/>
            <p:nvPr/>
          </p:nvSpPr>
          <p:spPr>
            <a:xfrm>
              <a:off x="4669960" y="3278372"/>
              <a:ext cx="2191296"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163" name="文本框 363"/>
            <p:cNvSpPr txBox="1"/>
            <p:nvPr/>
          </p:nvSpPr>
          <p:spPr>
            <a:xfrm>
              <a:off x="4659573" y="3718928"/>
              <a:ext cx="1783781"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grpSp>
        <p:nvGrpSpPr>
          <p:cNvPr id="134" name="组合 133"/>
          <p:cNvGrpSpPr/>
          <p:nvPr/>
        </p:nvGrpSpPr>
        <p:grpSpPr>
          <a:xfrm>
            <a:off x="1763688" y="1451562"/>
            <a:ext cx="1429883" cy="688140"/>
            <a:chOff x="4537195" y="3100116"/>
            <a:chExt cx="2074601" cy="957113"/>
          </a:xfrm>
        </p:grpSpPr>
        <p:sp>
          <p:nvSpPr>
            <p:cNvPr id="160" name="文本框 365"/>
            <p:cNvSpPr txBox="1"/>
            <p:nvPr/>
          </p:nvSpPr>
          <p:spPr>
            <a:xfrm>
              <a:off x="4537195" y="3100116"/>
              <a:ext cx="2074601"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161" name="文本框 366"/>
            <p:cNvSpPr txBox="1"/>
            <p:nvPr/>
          </p:nvSpPr>
          <p:spPr>
            <a:xfrm>
              <a:off x="4569734" y="3500728"/>
              <a:ext cx="2042062"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grpSp>
        <p:nvGrpSpPr>
          <p:cNvPr id="135" name="组合 134"/>
          <p:cNvGrpSpPr/>
          <p:nvPr/>
        </p:nvGrpSpPr>
        <p:grpSpPr>
          <a:xfrm>
            <a:off x="1187624" y="2665244"/>
            <a:ext cx="1579365" cy="698594"/>
            <a:chOff x="4030234" y="3408408"/>
            <a:chExt cx="2291482" cy="971653"/>
          </a:xfrm>
        </p:grpSpPr>
        <p:sp>
          <p:nvSpPr>
            <p:cNvPr id="158" name="文本框 368"/>
            <p:cNvSpPr txBox="1"/>
            <p:nvPr/>
          </p:nvSpPr>
          <p:spPr>
            <a:xfrm>
              <a:off x="4030234" y="3408408"/>
              <a:ext cx="2291482"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159" name="文本框 369"/>
            <p:cNvSpPr txBox="1"/>
            <p:nvPr/>
          </p:nvSpPr>
          <p:spPr>
            <a:xfrm>
              <a:off x="4030234" y="3823560"/>
              <a:ext cx="1904205" cy="55650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此处输入文字内容</a:t>
              </a:r>
              <a:endParaRPr kumimoji="0" lang="en-US" altLang="zh-CN"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191" name="直接连接符 19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781421" y="4022893"/>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79" name="椭圆 78"/>
          <p:cNvSpPr/>
          <p:nvPr/>
        </p:nvSpPr>
        <p:spPr>
          <a:xfrm>
            <a:off x="5362402" y="4022893"/>
            <a:ext cx="472676" cy="493073"/>
          </a:xfrm>
          <a:prstGeom prst="ellipse">
            <a:avLst/>
          </a:prstGeom>
          <a:gradFill>
            <a:gsLst>
              <a:gs pos="48000">
                <a:schemeClr val="bg1"/>
              </a:gs>
              <a:gs pos="50000">
                <a:schemeClr val="bg1">
                  <a:lumMod val="95000"/>
                </a:schemeClr>
              </a:gs>
            </a:gsLst>
            <a:lin ang="10800000" scaled="0"/>
          </a:gradFill>
          <a:ln w="15875">
            <a:gradFill flip="none" rotWithShape="1">
              <a:gsLst>
                <a:gs pos="0">
                  <a:schemeClr val="bg1"/>
                </a:gs>
                <a:gs pos="100000">
                  <a:schemeClr val="bg1">
                    <a:lumMod val="85000"/>
                  </a:schemeClr>
                </a:gs>
              </a:gsLst>
              <a:lin ang="2700000" scaled="1"/>
              <a:tileRect/>
            </a:gradFill>
          </a:ln>
          <a:effectLst>
            <a:outerShdw blurRad="889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85" name="组合 84"/>
          <p:cNvGrpSpPr/>
          <p:nvPr/>
        </p:nvGrpSpPr>
        <p:grpSpPr>
          <a:xfrm>
            <a:off x="6004544" y="3949439"/>
            <a:ext cx="1517472" cy="716858"/>
            <a:chOff x="4659573" y="3278372"/>
            <a:chExt cx="2201683" cy="997057"/>
          </a:xfrm>
        </p:grpSpPr>
        <p:sp>
          <p:nvSpPr>
            <p:cNvPr id="86" name="文本框 362"/>
            <p:cNvSpPr txBox="1"/>
            <p:nvPr/>
          </p:nvSpPr>
          <p:spPr>
            <a:xfrm>
              <a:off x="4669960" y="3278372"/>
              <a:ext cx="2191296"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87" name="文本框 363"/>
            <p:cNvSpPr txBox="1"/>
            <p:nvPr/>
          </p:nvSpPr>
          <p:spPr>
            <a:xfrm>
              <a:off x="4659573" y="3718928"/>
              <a:ext cx="1783781"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grpSp>
        <p:nvGrpSpPr>
          <p:cNvPr id="88" name="组合 87"/>
          <p:cNvGrpSpPr/>
          <p:nvPr/>
        </p:nvGrpSpPr>
        <p:grpSpPr>
          <a:xfrm>
            <a:off x="1403648" y="3871116"/>
            <a:ext cx="1517472" cy="716858"/>
            <a:chOff x="4659573" y="3278372"/>
            <a:chExt cx="2201683" cy="997057"/>
          </a:xfrm>
        </p:grpSpPr>
        <p:sp>
          <p:nvSpPr>
            <p:cNvPr id="89" name="文本框 362"/>
            <p:cNvSpPr txBox="1"/>
            <p:nvPr/>
          </p:nvSpPr>
          <p:spPr>
            <a:xfrm>
              <a:off x="4669960" y="3278372"/>
              <a:ext cx="2191296" cy="4708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effectLst/>
                  <a:uLnTx/>
                  <a:uFillTx/>
                  <a:latin typeface="微软雅黑" pitchFamily="34" charset="-122"/>
                  <a:ea typeface="微软雅黑" pitchFamily="34" charset="-122"/>
                </a:rPr>
                <a:t>在此添加标题</a:t>
              </a:r>
            </a:p>
          </p:txBody>
        </p:sp>
        <p:sp>
          <p:nvSpPr>
            <p:cNvPr id="90" name="文本框 363"/>
            <p:cNvSpPr txBox="1"/>
            <p:nvPr/>
          </p:nvSpPr>
          <p:spPr>
            <a:xfrm>
              <a:off x="4659573" y="3718928"/>
              <a:ext cx="1783781" cy="556501"/>
            </a:xfrm>
            <a:prstGeom prst="rect">
              <a:avLst/>
            </a:prstGeom>
            <a:noFill/>
          </p:spPr>
          <p:txBody>
            <a:bodyPr wrap="square" rtlCol="0">
              <a:spAutoFit/>
            </a:bodyPr>
            <a:lstStyle/>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a:p>
              <a:pPr lvl="0" algn="just">
                <a:defRPr/>
              </a:pPr>
              <a:r>
                <a:rPr lang="zh-CN" altLang="en-US" sz="1000" dirty="0">
                  <a:solidFill>
                    <a:prstClr val="black">
                      <a:lumMod val="50000"/>
                      <a:lumOff val="50000"/>
                    </a:prstClr>
                  </a:solidFill>
                  <a:latin typeface="微软雅黑" panose="020B0503020204020204" pitchFamily="34" charset="-122"/>
                  <a:ea typeface="微软雅黑" panose="020B0503020204020204" pitchFamily="34" charset="-122"/>
                </a:rPr>
                <a:t>此处输入文字内容</a:t>
              </a:r>
            </a:p>
          </p:txBody>
        </p:sp>
      </p:grpSp>
      <p:sp>
        <p:nvSpPr>
          <p:cNvPr id="91" name="Freeform 13"/>
          <p:cNvSpPr>
            <a:spLocks noEditPoints="1"/>
          </p:cNvSpPr>
          <p:nvPr/>
        </p:nvSpPr>
        <p:spPr bwMode="auto">
          <a:xfrm>
            <a:off x="4104513" y="1451562"/>
            <a:ext cx="318049" cy="24992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2" name="Freeform 17"/>
          <p:cNvSpPr>
            <a:spLocks noEditPoints="1"/>
          </p:cNvSpPr>
          <p:nvPr/>
        </p:nvSpPr>
        <p:spPr bwMode="auto">
          <a:xfrm>
            <a:off x="3001261" y="1865315"/>
            <a:ext cx="332938" cy="356179"/>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3" name="Freeform 18"/>
          <p:cNvSpPr>
            <a:spLocks noEditPoints="1"/>
          </p:cNvSpPr>
          <p:nvPr/>
        </p:nvSpPr>
        <p:spPr bwMode="auto">
          <a:xfrm>
            <a:off x="2555776" y="3003798"/>
            <a:ext cx="321350" cy="340628"/>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4" name="Freeform 20"/>
          <p:cNvSpPr>
            <a:spLocks noEditPoints="1"/>
          </p:cNvSpPr>
          <p:nvPr/>
        </p:nvSpPr>
        <p:spPr bwMode="auto">
          <a:xfrm>
            <a:off x="2843808" y="4123117"/>
            <a:ext cx="349764" cy="2794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5" name="Freeform 41"/>
          <p:cNvSpPr>
            <a:spLocks noEditPoints="1"/>
          </p:cNvSpPr>
          <p:nvPr/>
        </p:nvSpPr>
        <p:spPr bwMode="auto">
          <a:xfrm>
            <a:off x="5220072" y="1851670"/>
            <a:ext cx="337042" cy="32415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6" name="Freeform 46"/>
          <p:cNvSpPr>
            <a:spLocks noEditPoints="1"/>
          </p:cNvSpPr>
          <p:nvPr/>
        </p:nvSpPr>
        <p:spPr bwMode="auto">
          <a:xfrm>
            <a:off x="5748038" y="3003798"/>
            <a:ext cx="289850" cy="373760"/>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7" name="Freeform 38"/>
          <p:cNvSpPr>
            <a:spLocks noEditPoints="1"/>
          </p:cNvSpPr>
          <p:nvPr/>
        </p:nvSpPr>
        <p:spPr bwMode="auto">
          <a:xfrm>
            <a:off x="5511253" y="4098798"/>
            <a:ext cx="255090" cy="328102"/>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1756086342"/>
      </p:ext>
    </p:extLst>
  </p:cSld>
  <p:clrMapOvr>
    <a:masterClrMapping/>
  </p:clrMapOvr>
  <p:transition spd="slow" advTm="8668">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91"/>
                                        </p:tgtEl>
                                        <p:attrNameLst>
                                          <p:attrName>style.visibility</p:attrName>
                                        </p:attrNameLst>
                                      </p:cBhvr>
                                      <p:to>
                                        <p:strVal val="visible"/>
                                      </p:to>
                                    </p:set>
                                    <p:animEffect transition="in" filter="wipe(left)">
                                      <p:cBhvr>
                                        <p:cTn id="17" dur="500"/>
                                        <p:tgtEl>
                                          <p:spTgt spid="191"/>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168"/>
                                        </p:tgtEl>
                                        <p:attrNameLst>
                                          <p:attrName>style.visibility</p:attrName>
                                        </p:attrNameLst>
                                      </p:cBhvr>
                                      <p:to>
                                        <p:strVal val="visible"/>
                                      </p:to>
                                    </p:set>
                                    <p:anim calcmode="lin" valueType="num">
                                      <p:cBhvr>
                                        <p:cTn id="22" dur="500" fill="hold"/>
                                        <p:tgtEl>
                                          <p:spTgt spid="168"/>
                                        </p:tgtEl>
                                        <p:attrNameLst>
                                          <p:attrName>ppt_w</p:attrName>
                                        </p:attrNameLst>
                                      </p:cBhvr>
                                      <p:tavLst>
                                        <p:tav tm="0">
                                          <p:val>
                                            <p:fltVal val="0"/>
                                          </p:val>
                                        </p:tav>
                                        <p:tav tm="100000">
                                          <p:val>
                                            <p:strVal val="#ppt_w"/>
                                          </p:val>
                                        </p:tav>
                                      </p:tavLst>
                                    </p:anim>
                                    <p:anim calcmode="lin" valueType="num">
                                      <p:cBhvr>
                                        <p:cTn id="23" dur="500" fill="hold"/>
                                        <p:tgtEl>
                                          <p:spTgt spid="168"/>
                                        </p:tgtEl>
                                        <p:attrNameLst>
                                          <p:attrName>ppt_h</p:attrName>
                                        </p:attrNameLst>
                                      </p:cBhvr>
                                      <p:tavLst>
                                        <p:tav tm="0">
                                          <p:val>
                                            <p:fltVal val="0"/>
                                          </p:val>
                                        </p:tav>
                                        <p:tav tm="100000">
                                          <p:val>
                                            <p:strVal val="#ppt_h"/>
                                          </p:val>
                                        </p:tav>
                                      </p:tavLst>
                                    </p:anim>
                                    <p:animEffect transition="in" filter="fade">
                                      <p:cBhvr>
                                        <p:cTn id="24" dur="500"/>
                                        <p:tgtEl>
                                          <p:spTgt spid="168"/>
                                        </p:tgtEl>
                                      </p:cBhvr>
                                    </p:animEffect>
                                  </p:childTnLst>
                                </p:cTn>
                              </p:par>
                              <p:par>
                                <p:cTn id="25" presetID="53" presetClass="entr" presetSubtype="16" fill="hold" nodeType="withEffect">
                                  <p:stCondLst>
                                    <p:cond delay="0"/>
                                  </p:stCondLst>
                                  <p:childTnLst>
                                    <p:set>
                                      <p:cBhvr>
                                        <p:cTn id="26" dur="1" fill="hold">
                                          <p:stCondLst>
                                            <p:cond delay="0"/>
                                          </p:stCondLst>
                                        </p:cTn>
                                        <p:tgtEl>
                                          <p:spTgt spid="169"/>
                                        </p:tgtEl>
                                        <p:attrNameLst>
                                          <p:attrName>style.visibility</p:attrName>
                                        </p:attrNameLst>
                                      </p:cBhvr>
                                      <p:to>
                                        <p:strVal val="visible"/>
                                      </p:to>
                                    </p:set>
                                    <p:anim calcmode="lin" valueType="num">
                                      <p:cBhvr>
                                        <p:cTn id="27" dur="500" fill="hold"/>
                                        <p:tgtEl>
                                          <p:spTgt spid="169"/>
                                        </p:tgtEl>
                                        <p:attrNameLst>
                                          <p:attrName>ppt_w</p:attrName>
                                        </p:attrNameLst>
                                      </p:cBhvr>
                                      <p:tavLst>
                                        <p:tav tm="0">
                                          <p:val>
                                            <p:fltVal val="0"/>
                                          </p:val>
                                        </p:tav>
                                        <p:tav tm="100000">
                                          <p:val>
                                            <p:strVal val="#ppt_w"/>
                                          </p:val>
                                        </p:tav>
                                      </p:tavLst>
                                    </p:anim>
                                    <p:anim calcmode="lin" valueType="num">
                                      <p:cBhvr>
                                        <p:cTn id="28" dur="500" fill="hold"/>
                                        <p:tgtEl>
                                          <p:spTgt spid="169"/>
                                        </p:tgtEl>
                                        <p:attrNameLst>
                                          <p:attrName>ppt_h</p:attrName>
                                        </p:attrNameLst>
                                      </p:cBhvr>
                                      <p:tavLst>
                                        <p:tav tm="0">
                                          <p:val>
                                            <p:fltVal val="0"/>
                                          </p:val>
                                        </p:tav>
                                        <p:tav tm="100000">
                                          <p:val>
                                            <p:strVal val="#ppt_h"/>
                                          </p:val>
                                        </p:tav>
                                      </p:tavLst>
                                    </p:anim>
                                    <p:animEffect transition="in" filter="fade">
                                      <p:cBhvr>
                                        <p:cTn id="29" dur="500"/>
                                        <p:tgtEl>
                                          <p:spTgt spid="16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2500"/>
                                        <p:tgtEl>
                                          <p:spTgt spid="1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par>
                                <p:cTn id="38" presetID="10" presetClass="entr" presetSubtype="0" fill="hold" grpId="0" nodeType="withEffect">
                                  <p:stCondLst>
                                    <p:cond delay="20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500"/>
                                        <p:tgtEl>
                                          <p:spTgt spid="127"/>
                                        </p:tgtEl>
                                      </p:cBhvr>
                                    </p:animEffect>
                                  </p:childTnLst>
                                </p:cTn>
                              </p:par>
                              <p:par>
                                <p:cTn id="44" presetID="10" presetClass="entr" presetSubtype="0" fill="hold" grpId="0" nodeType="withEffect">
                                  <p:stCondLst>
                                    <p:cond delay="1100"/>
                                  </p:stCondLst>
                                  <p:childTnLst>
                                    <p:set>
                                      <p:cBhvr>
                                        <p:cTn id="45" dur="1" fill="hold">
                                          <p:stCondLst>
                                            <p:cond delay="0"/>
                                          </p:stCondLst>
                                        </p:cTn>
                                        <p:tgtEl>
                                          <p:spTgt spid="128"/>
                                        </p:tgtEl>
                                        <p:attrNameLst>
                                          <p:attrName>style.visibility</p:attrName>
                                        </p:attrNameLst>
                                      </p:cBhvr>
                                      <p:to>
                                        <p:strVal val="visible"/>
                                      </p:to>
                                    </p:set>
                                    <p:animEffect transition="in" filter="fade">
                                      <p:cBhvr>
                                        <p:cTn id="46" dur="500"/>
                                        <p:tgtEl>
                                          <p:spTgt spid="128"/>
                                        </p:tgtEl>
                                      </p:cBhvr>
                                    </p:animEffect>
                                  </p:childTnLst>
                                </p:cTn>
                              </p:par>
                              <p:par>
                                <p:cTn id="47" presetID="10" presetClass="entr" presetSubtype="0" fill="hold" grpId="0" nodeType="withEffect">
                                  <p:stCondLst>
                                    <p:cond delay="1500"/>
                                  </p:stCondLst>
                                  <p:childTnLst>
                                    <p:set>
                                      <p:cBhvr>
                                        <p:cTn id="48" dur="1" fill="hold">
                                          <p:stCondLst>
                                            <p:cond delay="0"/>
                                          </p:stCondLst>
                                        </p:cTn>
                                        <p:tgtEl>
                                          <p:spTgt spid="129"/>
                                        </p:tgtEl>
                                        <p:attrNameLst>
                                          <p:attrName>style.visibility</p:attrName>
                                        </p:attrNameLst>
                                      </p:cBhvr>
                                      <p:to>
                                        <p:strVal val="visible"/>
                                      </p:to>
                                    </p:set>
                                    <p:animEffect transition="in" filter="fade">
                                      <p:cBhvr>
                                        <p:cTn id="49" dur="500"/>
                                        <p:tgtEl>
                                          <p:spTgt spid="129"/>
                                        </p:tgtEl>
                                      </p:cBhvr>
                                    </p:animEffect>
                                  </p:childTnLst>
                                </p:cTn>
                              </p:par>
                              <p:par>
                                <p:cTn id="50" presetID="10" presetClass="entr" presetSubtype="0" fill="hold" grpId="0" nodeType="withEffect">
                                  <p:stCondLst>
                                    <p:cond delay="2000"/>
                                  </p:stCondLst>
                                  <p:childTnLst>
                                    <p:set>
                                      <p:cBhvr>
                                        <p:cTn id="51" dur="1" fill="hold">
                                          <p:stCondLst>
                                            <p:cond delay="0"/>
                                          </p:stCondLst>
                                        </p:cTn>
                                        <p:tgtEl>
                                          <p:spTgt spid="130"/>
                                        </p:tgtEl>
                                        <p:attrNameLst>
                                          <p:attrName>style.visibility</p:attrName>
                                        </p:attrNameLst>
                                      </p:cBhvr>
                                      <p:to>
                                        <p:strVal val="visible"/>
                                      </p:to>
                                    </p:set>
                                    <p:animEffect transition="in" filter="fade">
                                      <p:cBhvr>
                                        <p:cTn id="52" dur="500"/>
                                        <p:tgtEl>
                                          <p:spTgt spid="130"/>
                                        </p:tgtEl>
                                      </p:cBhvr>
                                    </p:animEffect>
                                  </p:childTnLst>
                                </p:cTn>
                              </p:par>
                              <p:par>
                                <p:cTn id="53" presetID="10" presetClass="entr" presetSubtype="0" fill="hold" grpId="0" nodeType="withEffect">
                                  <p:stCondLst>
                                    <p:cond delay="250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childTnLst>
                          </p:cTn>
                        </p:par>
                        <p:par>
                          <p:cTn id="56" fill="hold">
                            <p:stCondLst>
                              <p:cond delay="3000"/>
                            </p:stCondLst>
                            <p:childTnLst>
                              <p:par>
                                <p:cTn id="57" presetID="47" presetClass="entr" presetSubtype="0" fill="hold" grpId="0" nodeType="afterEffect">
                                  <p:stCondLst>
                                    <p:cond delay="0"/>
                                  </p:stCondLst>
                                  <p:childTnLst>
                                    <p:set>
                                      <p:cBhvr>
                                        <p:cTn id="58" dur="1" fill="hold">
                                          <p:stCondLst>
                                            <p:cond delay="0"/>
                                          </p:stCondLst>
                                        </p:cTn>
                                        <p:tgtEl>
                                          <p:spTgt spid="91"/>
                                        </p:tgtEl>
                                        <p:attrNameLst>
                                          <p:attrName>style.visibility</p:attrName>
                                        </p:attrNameLst>
                                      </p:cBhvr>
                                      <p:to>
                                        <p:strVal val="visible"/>
                                      </p:to>
                                    </p:set>
                                    <p:animEffect transition="in" filter="fade">
                                      <p:cBhvr>
                                        <p:cTn id="59" dur="1000"/>
                                        <p:tgtEl>
                                          <p:spTgt spid="91"/>
                                        </p:tgtEl>
                                      </p:cBhvr>
                                    </p:animEffect>
                                    <p:anim calcmode="lin" valueType="num">
                                      <p:cBhvr>
                                        <p:cTn id="60" dur="1000" fill="hold"/>
                                        <p:tgtEl>
                                          <p:spTgt spid="91"/>
                                        </p:tgtEl>
                                        <p:attrNameLst>
                                          <p:attrName>ppt_x</p:attrName>
                                        </p:attrNameLst>
                                      </p:cBhvr>
                                      <p:tavLst>
                                        <p:tav tm="0">
                                          <p:val>
                                            <p:strVal val="#ppt_x"/>
                                          </p:val>
                                        </p:tav>
                                        <p:tav tm="100000">
                                          <p:val>
                                            <p:strVal val="#ppt_x"/>
                                          </p:val>
                                        </p:tav>
                                      </p:tavLst>
                                    </p:anim>
                                    <p:anim calcmode="lin" valueType="num">
                                      <p:cBhvr>
                                        <p:cTn id="61" dur="1000" fill="hold"/>
                                        <p:tgtEl>
                                          <p:spTgt spid="9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92"/>
                                        </p:tgtEl>
                                        <p:attrNameLst>
                                          <p:attrName>style.visibility</p:attrName>
                                        </p:attrNameLst>
                                      </p:cBhvr>
                                      <p:to>
                                        <p:strVal val="visible"/>
                                      </p:to>
                                    </p:set>
                                    <p:animEffect transition="in" filter="fade">
                                      <p:cBhvr>
                                        <p:cTn id="64" dur="1000"/>
                                        <p:tgtEl>
                                          <p:spTgt spid="92"/>
                                        </p:tgtEl>
                                      </p:cBhvr>
                                    </p:animEffect>
                                    <p:anim calcmode="lin" valueType="num">
                                      <p:cBhvr>
                                        <p:cTn id="65" dur="1000" fill="hold"/>
                                        <p:tgtEl>
                                          <p:spTgt spid="92"/>
                                        </p:tgtEl>
                                        <p:attrNameLst>
                                          <p:attrName>ppt_x</p:attrName>
                                        </p:attrNameLst>
                                      </p:cBhvr>
                                      <p:tavLst>
                                        <p:tav tm="0">
                                          <p:val>
                                            <p:strVal val="#ppt_x"/>
                                          </p:val>
                                        </p:tav>
                                        <p:tav tm="100000">
                                          <p:val>
                                            <p:strVal val="#ppt_x"/>
                                          </p:val>
                                        </p:tav>
                                      </p:tavLst>
                                    </p:anim>
                                    <p:anim calcmode="lin" valueType="num">
                                      <p:cBhvr>
                                        <p:cTn id="66" dur="1000" fill="hold"/>
                                        <p:tgtEl>
                                          <p:spTgt spid="92"/>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93"/>
                                        </p:tgtEl>
                                        <p:attrNameLst>
                                          <p:attrName>style.visibility</p:attrName>
                                        </p:attrNameLst>
                                      </p:cBhvr>
                                      <p:to>
                                        <p:strVal val="visible"/>
                                      </p:to>
                                    </p:set>
                                    <p:animEffect transition="in" filter="fade">
                                      <p:cBhvr>
                                        <p:cTn id="69" dur="1000"/>
                                        <p:tgtEl>
                                          <p:spTgt spid="93"/>
                                        </p:tgtEl>
                                      </p:cBhvr>
                                    </p:animEffect>
                                    <p:anim calcmode="lin" valueType="num">
                                      <p:cBhvr>
                                        <p:cTn id="70" dur="1000" fill="hold"/>
                                        <p:tgtEl>
                                          <p:spTgt spid="93"/>
                                        </p:tgtEl>
                                        <p:attrNameLst>
                                          <p:attrName>ppt_x</p:attrName>
                                        </p:attrNameLst>
                                      </p:cBhvr>
                                      <p:tavLst>
                                        <p:tav tm="0">
                                          <p:val>
                                            <p:strVal val="#ppt_x"/>
                                          </p:val>
                                        </p:tav>
                                        <p:tav tm="100000">
                                          <p:val>
                                            <p:strVal val="#ppt_x"/>
                                          </p:val>
                                        </p:tav>
                                      </p:tavLst>
                                    </p:anim>
                                    <p:anim calcmode="lin" valueType="num">
                                      <p:cBhvr>
                                        <p:cTn id="71" dur="1000" fill="hold"/>
                                        <p:tgtEl>
                                          <p:spTgt spid="9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fade">
                                      <p:cBhvr>
                                        <p:cTn id="74" dur="1000"/>
                                        <p:tgtEl>
                                          <p:spTgt spid="94"/>
                                        </p:tgtEl>
                                      </p:cBhvr>
                                    </p:animEffect>
                                    <p:anim calcmode="lin" valueType="num">
                                      <p:cBhvr>
                                        <p:cTn id="75" dur="1000" fill="hold"/>
                                        <p:tgtEl>
                                          <p:spTgt spid="94"/>
                                        </p:tgtEl>
                                        <p:attrNameLst>
                                          <p:attrName>ppt_x</p:attrName>
                                        </p:attrNameLst>
                                      </p:cBhvr>
                                      <p:tavLst>
                                        <p:tav tm="0">
                                          <p:val>
                                            <p:strVal val="#ppt_x"/>
                                          </p:val>
                                        </p:tav>
                                        <p:tav tm="100000">
                                          <p:val>
                                            <p:strVal val="#ppt_x"/>
                                          </p:val>
                                        </p:tav>
                                      </p:tavLst>
                                    </p:anim>
                                    <p:anim calcmode="lin" valueType="num">
                                      <p:cBhvr>
                                        <p:cTn id="76" dur="1000" fill="hold"/>
                                        <p:tgtEl>
                                          <p:spTgt spid="9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fade">
                                      <p:cBhvr>
                                        <p:cTn id="79" dur="1000"/>
                                        <p:tgtEl>
                                          <p:spTgt spid="95"/>
                                        </p:tgtEl>
                                      </p:cBhvr>
                                    </p:animEffect>
                                    <p:anim calcmode="lin" valueType="num">
                                      <p:cBhvr>
                                        <p:cTn id="80" dur="1000" fill="hold"/>
                                        <p:tgtEl>
                                          <p:spTgt spid="95"/>
                                        </p:tgtEl>
                                        <p:attrNameLst>
                                          <p:attrName>ppt_x</p:attrName>
                                        </p:attrNameLst>
                                      </p:cBhvr>
                                      <p:tavLst>
                                        <p:tav tm="0">
                                          <p:val>
                                            <p:strVal val="#ppt_x"/>
                                          </p:val>
                                        </p:tav>
                                        <p:tav tm="100000">
                                          <p:val>
                                            <p:strVal val="#ppt_x"/>
                                          </p:val>
                                        </p:tav>
                                      </p:tavLst>
                                    </p:anim>
                                    <p:anim calcmode="lin" valueType="num">
                                      <p:cBhvr>
                                        <p:cTn id="81" dur="1000" fill="hold"/>
                                        <p:tgtEl>
                                          <p:spTgt spid="9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6"/>
                                        </p:tgtEl>
                                        <p:attrNameLst>
                                          <p:attrName>style.visibility</p:attrName>
                                        </p:attrNameLst>
                                      </p:cBhvr>
                                      <p:to>
                                        <p:strVal val="visible"/>
                                      </p:to>
                                    </p:set>
                                    <p:animEffect transition="in" filter="fade">
                                      <p:cBhvr>
                                        <p:cTn id="84" dur="1000"/>
                                        <p:tgtEl>
                                          <p:spTgt spid="96"/>
                                        </p:tgtEl>
                                      </p:cBhvr>
                                    </p:animEffect>
                                    <p:anim calcmode="lin" valueType="num">
                                      <p:cBhvr>
                                        <p:cTn id="85" dur="1000" fill="hold"/>
                                        <p:tgtEl>
                                          <p:spTgt spid="96"/>
                                        </p:tgtEl>
                                        <p:attrNameLst>
                                          <p:attrName>ppt_x</p:attrName>
                                        </p:attrNameLst>
                                      </p:cBhvr>
                                      <p:tavLst>
                                        <p:tav tm="0">
                                          <p:val>
                                            <p:strVal val="#ppt_x"/>
                                          </p:val>
                                        </p:tav>
                                        <p:tav tm="100000">
                                          <p:val>
                                            <p:strVal val="#ppt_x"/>
                                          </p:val>
                                        </p:tav>
                                      </p:tavLst>
                                    </p:anim>
                                    <p:anim calcmode="lin" valueType="num">
                                      <p:cBhvr>
                                        <p:cTn id="86" dur="1000" fill="hold"/>
                                        <p:tgtEl>
                                          <p:spTgt spid="96"/>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97"/>
                                        </p:tgtEl>
                                        <p:attrNameLst>
                                          <p:attrName>style.visibility</p:attrName>
                                        </p:attrNameLst>
                                      </p:cBhvr>
                                      <p:to>
                                        <p:strVal val="visible"/>
                                      </p:to>
                                    </p:set>
                                    <p:animEffect transition="in" filter="fade">
                                      <p:cBhvr>
                                        <p:cTn id="89" dur="1000"/>
                                        <p:tgtEl>
                                          <p:spTgt spid="97"/>
                                        </p:tgtEl>
                                      </p:cBhvr>
                                    </p:animEffect>
                                    <p:anim calcmode="lin" valueType="num">
                                      <p:cBhvr>
                                        <p:cTn id="90" dur="1000" fill="hold"/>
                                        <p:tgtEl>
                                          <p:spTgt spid="97"/>
                                        </p:tgtEl>
                                        <p:attrNameLst>
                                          <p:attrName>ppt_x</p:attrName>
                                        </p:attrNameLst>
                                      </p:cBhvr>
                                      <p:tavLst>
                                        <p:tav tm="0">
                                          <p:val>
                                            <p:strVal val="#ppt_x"/>
                                          </p:val>
                                        </p:tav>
                                        <p:tav tm="100000">
                                          <p:val>
                                            <p:strVal val="#ppt_x"/>
                                          </p:val>
                                        </p:tav>
                                      </p:tavLst>
                                    </p:anim>
                                    <p:anim calcmode="lin" valueType="num">
                                      <p:cBhvr>
                                        <p:cTn id="91"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88"/>
                                        </p:tgtEl>
                                        <p:attrNameLst>
                                          <p:attrName>style.visibility</p:attrName>
                                        </p:attrNameLst>
                                      </p:cBhvr>
                                      <p:to>
                                        <p:strVal val="visible"/>
                                      </p:to>
                                    </p:set>
                                    <p:animEffect transition="in" filter="fade">
                                      <p:cBhvr>
                                        <p:cTn id="96" dur="500"/>
                                        <p:tgtEl>
                                          <p:spTgt spid="88"/>
                                        </p:tgtEl>
                                      </p:cBhvr>
                                    </p:animEffect>
                                  </p:childTnLst>
                                </p:cTn>
                              </p:par>
                              <p:par>
                                <p:cTn id="97" presetID="10" presetClass="entr" presetSubtype="0" fill="hold" nodeType="withEffect">
                                  <p:stCondLst>
                                    <p:cond delay="0"/>
                                  </p:stCondLst>
                                  <p:childTnLst>
                                    <p:set>
                                      <p:cBhvr>
                                        <p:cTn id="98" dur="1" fill="hold">
                                          <p:stCondLst>
                                            <p:cond delay="0"/>
                                          </p:stCondLst>
                                        </p:cTn>
                                        <p:tgtEl>
                                          <p:spTgt spid="135"/>
                                        </p:tgtEl>
                                        <p:attrNameLst>
                                          <p:attrName>style.visibility</p:attrName>
                                        </p:attrNameLst>
                                      </p:cBhvr>
                                      <p:to>
                                        <p:strVal val="visible"/>
                                      </p:to>
                                    </p:set>
                                    <p:animEffect transition="in" filter="fade">
                                      <p:cBhvr>
                                        <p:cTn id="99" dur="500"/>
                                        <p:tgtEl>
                                          <p:spTgt spid="135"/>
                                        </p:tgtEl>
                                      </p:cBhvr>
                                    </p:animEffect>
                                  </p:childTnLst>
                                </p:cTn>
                              </p:par>
                              <p:par>
                                <p:cTn id="100" presetID="10" presetClass="entr" presetSubtype="0" fill="hold" nodeType="withEffect">
                                  <p:stCondLst>
                                    <p:cond delay="0"/>
                                  </p:stCondLst>
                                  <p:childTnLst>
                                    <p:set>
                                      <p:cBhvr>
                                        <p:cTn id="101" dur="1" fill="hold">
                                          <p:stCondLst>
                                            <p:cond delay="0"/>
                                          </p:stCondLst>
                                        </p:cTn>
                                        <p:tgtEl>
                                          <p:spTgt spid="134"/>
                                        </p:tgtEl>
                                        <p:attrNameLst>
                                          <p:attrName>style.visibility</p:attrName>
                                        </p:attrNameLst>
                                      </p:cBhvr>
                                      <p:to>
                                        <p:strVal val="visible"/>
                                      </p:to>
                                    </p:set>
                                    <p:animEffect transition="in" filter="fade">
                                      <p:cBhvr>
                                        <p:cTn id="102" dur="500"/>
                                        <p:tgtEl>
                                          <p:spTgt spid="134"/>
                                        </p:tgtEl>
                                      </p:cBhvr>
                                    </p:animEffect>
                                  </p:childTnLst>
                                </p:cTn>
                              </p:par>
                              <p:par>
                                <p:cTn id="103" presetID="10" presetClass="entr" presetSubtype="0" fill="hold" nodeType="withEffect">
                                  <p:stCondLst>
                                    <p:cond delay="0"/>
                                  </p:stCondLst>
                                  <p:childTnLst>
                                    <p:set>
                                      <p:cBhvr>
                                        <p:cTn id="104" dur="1" fill="hold">
                                          <p:stCondLst>
                                            <p:cond delay="0"/>
                                          </p:stCondLst>
                                        </p:cTn>
                                        <p:tgtEl>
                                          <p:spTgt spid="131"/>
                                        </p:tgtEl>
                                        <p:attrNameLst>
                                          <p:attrName>style.visibility</p:attrName>
                                        </p:attrNameLst>
                                      </p:cBhvr>
                                      <p:to>
                                        <p:strVal val="visible"/>
                                      </p:to>
                                    </p:set>
                                    <p:animEffect transition="in" filter="fade">
                                      <p:cBhvr>
                                        <p:cTn id="105" dur="500"/>
                                        <p:tgtEl>
                                          <p:spTgt spid="131"/>
                                        </p:tgtEl>
                                      </p:cBhvr>
                                    </p:animEffect>
                                  </p:childTnLst>
                                </p:cTn>
                              </p:par>
                              <p:par>
                                <p:cTn id="106" presetID="10" presetClass="entr" presetSubtype="0" fill="hold" nodeType="withEffect">
                                  <p:stCondLst>
                                    <p:cond delay="0"/>
                                  </p:stCondLst>
                                  <p:childTnLst>
                                    <p:set>
                                      <p:cBhvr>
                                        <p:cTn id="107" dur="1" fill="hold">
                                          <p:stCondLst>
                                            <p:cond delay="0"/>
                                          </p:stCondLst>
                                        </p:cTn>
                                        <p:tgtEl>
                                          <p:spTgt spid="132"/>
                                        </p:tgtEl>
                                        <p:attrNameLst>
                                          <p:attrName>style.visibility</p:attrName>
                                        </p:attrNameLst>
                                      </p:cBhvr>
                                      <p:to>
                                        <p:strVal val="visible"/>
                                      </p:to>
                                    </p:set>
                                    <p:animEffect transition="in" filter="fade">
                                      <p:cBhvr>
                                        <p:cTn id="108" dur="500"/>
                                        <p:tgtEl>
                                          <p:spTgt spid="132"/>
                                        </p:tgtEl>
                                      </p:cBhvr>
                                    </p:animEffect>
                                  </p:childTnLst>
                                </p:cTn>
                              </p:par>
                              <p:par>
                                <p:cTn id="109" presetID="10" presetClass="entr" presetSubtype="0" fill="hold" nodeType="withEffect">
                                  <p:stCondLst>
                                    <p:cond delay="0"/>
                                  </p:stCondLst>
                                  <p:childTnLst>
                                    <p:set>
                                      <p:cBhvr>
                                        <p:cTn id="110" dur="1" fill="hold">
                                          <p:stCondLst>
                                            <p:cond delay="0"/>
                                          </p:stCondLst>
                                        </p:cTn>
                                        <p:tgtEl>
                                          <p:spTgt spid="133"/>
                                        </p:tgtEl>
                                        <p:attrNameLst>
                                          <p:attrName>style.visibility</p:attrName>
                                        </p:attrNameLst>
                                      </p:cBhvr>
                                      <p:to>
                                        <p:strVal val="visible"/>
                                      </p:to>
                                    </p:set>
                                    <p:animEffect transition="in" filter="fade">
                                      <p:cBhvr>
                                        <p:cTn id="111" dur="500"/>
                                        <p:tgtEl>
                                          <p:spTgt spid="133"/>
                                        </p:tgtEl>
                                      </p:cBhvr>
                                    </p:animEffect>
                                  </p:childTnLst>
                                </p:cTn>
                              </p:par>
                              <p:par>
                                <p:cTn id="112" presetID="10" presetClass="entr" presetSubtype="0" fill="hold" nodeType="withEffect">
                                  <p:stCondLst>
                                    <p:cond delay="0"/>
                                  </p:stCondLst>
                                  <p:childTnLst>
                                    <p:set>
                                      <p:cBhvr>
                                        <p:cTn id="113" dur="1" fill="hold">
                                          <p:stCondLst>
                                            <p:cond delay="0"/>
                                          </p:stCondLst>
                                        </p:cTn>
                                        <p:tgtEl>
                                          <p:spTgt spid="85"/>
                                        </p:tgtEl>
                                        <p:attrNameLst>
                                          <p:attrName>style.visibility</p:attrName>
                                        </p:attrNameLst>
                                      </p:cBhvr>
                                      <p:to>
                                        <p:strVal val="visible"/>
                                      </p:to>
                                    </p:set>
                                    <p:animEffect transition="in" filter="fade">
                                      <p:cBhvr>
                                        <p:cTn id="114"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24" grpId="0" animBg="1"/>
      <p:bldP spid="168" grpId="0" animBg="1"/>
      <p:bldP spid="126" grpId="0" animBg="1"/>
      <p:bldP spid="127" grpId="0" animBg="1"/>
      <p:bldP spid="128" grpId="0" animBg="1"/>
      <p:bldP spid="129" grpId="0" animBg="1"/>
      <p:bldP spid="130" grpId="0" animBg="1"/>
      <p:bldP spid="73" grpId="0" animBg="1"/>
      <p:bldP spid="79" grpId="0" animBg="1"/>
      <p:bldP spid="91" grpId="0" animBg="1"/>
      <p:bldP spid="92" grpId="0" animBg="1"/>
      <p:bldP spid="93" grpId="0" animBg="1"/>
      <p:bldP spid="94" grpId="0" animBg="1"/>
      <p:bldP spid="95" grpId="0" animBg="1"/>
      <p:bldP spid="96" grpId="0" animBg="1"/>
      <p:bldP spid="97"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成功项目展示</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 name="直接连接符 190"/>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63" name="Group 40"/>
          <p:cNvGrpSpPr/>
          <p:nvPr/>
        </p:nvGrpSpPr>
        <p:grpSpPr>
          <a:xfrm>
            <a:off x="493811" y="978040"/>
            <a:ext cx="2087309" cy="1253081"/>
            <a:chOff x="1441450" y="1398043"/>
            <a:chExt cx="2019300" cy="1211904"/>
          </a:xfrm>
        </p:grpSpPr>
        <p:sp>
          <p:nvSpPr>
            <p:cNvPr id="6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65"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66" name="Group 43"/>
          <p:cNvGrpSpPr/>
          <p:nvPr/>
        </p:nvGrpSpPr>
        <p:grpSpPr>
          <a:xfrm>
            <a:off x="493809" y="2941425"/>
            <a:ext cx="2087310" cy="1387083"/>
            <a:chOff x="1441449" y="1375177"/>
            <a:chExt cx="2019301" cy="1341502"/>
          </a:xfrm>
        </p:grpSpPr>
        <p:sp>
          <p:nvSpPr>
            <p:cNvPr id="67"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68"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69" name="Group 46"/>
          <p:cNvGrpSpPr/>
          <p:nvPr/>
        </p:nvGrpSpPr>
        <p:grpSpPr>
          <a:xfrm>
            <a:off x="6661155" y="978041"/>
            <a:ext cx="2087309" cy="1354219"/>
            <a:chOff x="1342364" y="1398043"/>
            <a:chExt cx="2019300" cy="1309719"/>
          </a:xfrm>
        </p:grpSpPr>
        <p:sp>
          <p:nvSpPr>
            <p:cNvPr id="70"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1"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72" name="直接连接符 71"/>
          <p:cNvCxnSpPr>
            <a:stCxn id="83"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99"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102"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05"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107" name="Group 49"/>
          <p:cNvGrpSpPr/>
          <p:nvPr/>
        </p:nvGrpSpPr>
        <p:grpSpPr>
          <a:xfrm>
            <a:off x="6685478" y="3210288"/>
            <a:ext cx="2096834" cy="1377686"/>
            <a:chOff x="1441450" y="1619081"/>
            <a:chExt cx="2028515" cy="1332412"/>
          </a:xfrm>
        </p:grpSpPr>
        <p:sp>
          <p:nvSpPr>
            <p:cNvPr id="108"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9"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115" name="组合 114"/>
          <p:cNvGrpSpPr/>
          <p:nvPr/>
        </p:nvGrpSpPr>
        <p:grpSpPr>
          <a:xfrm>
            <a:off x="1991169" y="1882313"/>
            <a:ext cx="1428703" cy="1404689"/>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TextBox 1"/>
          <p:cNvSpPr txBox="1"/>
          <p:nvPr/>
        </p:nvSpPr>
        <p:spPr>
          <a:xfrm>
            <a:off x="2277357" y="2332260"/>
            <a:ext cx="856325"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1</a:t>
            </a:r>
            <a:endParaRPr lang="zh-CN" altLang="en-US" sz="2000" b="1" dirty="0">
              <a:latin typeface="微软雅黑" pitchFamily="34" charset="-122"/>
              <a:ea typeface="微软雅黑" pitchFamily="34" charset="-122"/>
            </a:endParaRPr>
          </a:p>
        </p:txBody>
      </p:sp>
      <p:grpSp>
        <p:nvGrpSpPr>
          <p:cNvPr id="118" name="组合 117"/>
          <p:cNvGrpSpPr/>
          <p:nvPr/>
        </p:nvGrpSpPr>
        <p:grpSpPr>
          <a:xfrm>
            <a:off x="3191552" y="1950291"/>
            <a:ext cx="1428703" cy="1404689"/>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21" name="TextBox 120"/>
          <p:cNvSpPr txBox="1"/>
          <p:nvPr/>
        </p:nvSpPr>
        <p:spPr>
          <a:xfrm>
            <a:off x="3477740" y="2332260"/>
            <a:ext cx="856325"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2</a:t>
            </a:r>
            <a:endParaRPr lang="zh-CN" altLang="en-US" sz="2000" b="1" dirty="0">
              <a:latin typeface="微软雅黑" pitchFamily="34" charset="-122"/>
              <a:ea typeface="微软雅黑" pitchFamily="34" charset="-122"/>
            </a:endParaRPr>
          </a:p>
        </p:txBody>
      </p:sp>
      <p:grpSp>
        <p:nvGrpSpPr>
          <p:cNvPr id="136" name="组合 135"/>
          <p:cNvGrpSpPr/>
          <p:nvPr/>
        </p:nvGrpSpPr>
        <p:grpSpPr>
          <a:xfrm>
            <a:off x="4439441" y="1950291"/>
            <a:ext cx="1428703" cy="1404689"/>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8" name="椭圆 1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39" name="TextBox 138"/>
          <p:cNvSpPr txBox="1"/>
          <p:nvPr/>
        </p:nvSpPr>
        <p:spPr>
          <a:xfrm>
            <a:off x="4725629" y="2332260"/>
            <a:ext cx="856325"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3</a:t>
            </a:r>
            <a:endParaRPr lang="zh-CN" altLang="en-US" sz="2000" b="1" dirty="0">
              <a:latin typeface="微软雅黑" pitchFamily="34" charset="-122"/>
              <a:ea typeface="微软雅黑" pitchFamily="34" charset="-122"/>
            </a:endParaRPr>
          </a:p>
        </p:txBody>
      </p:sp>
      <p:grpSp>
        <p:nvGrpSpPr>
          <p:cNvPr id="140" name="组合 139"/>
          <p:cNvGrpSpPr/>
          <p:nvPr/>
        </p:nvGrpSpPr>
        <p:grpSpPr>
          <a:xfrm>
            <a:off x="5663577" y="1950291"/>
            <a:ext cx="1428703" cy="1404689"/>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3" name="TextBox 142"/>
          <p:cNvSpPr txBox="1"/>
          <p:nvPr/>
        </p:nvSpPr>
        <p:spPr>
          <a:xfrm>
            <a:off x="5949765" y="2332260"/>
            <a:ext cx="856325" cy="400110"/>
          </a:xfrm>
          <a:prstGeom prst="rect">
            <a:avLst/>
          </a:prstGeom>
          <a:noFill/>
        </p:spPr>
        <p:txBody>
          <a:bodyPr wrap="none" rtlCol="0">
            <a:spAutoFit/>
          </a:bodyPr>
          <a:lstStyle/>
          <a:p>
            <a:r>
              <a:rPr lang="zh-CN" altLang="en-US" sz="2000" b="1" dirty="0" smtClean="0">
                <a:latin typeface="微软雅黑" pitchFamily="34" charset="-122"/>
                <a:ea typeface="微软雅黑" pitchFamily="34" charset="-122"/>
              </a:rPr>
              <a:t>项目</a:t>
            </a:r>
            <a:r>
              <a:rPr lang="en-US" altLang="zh-CN" sz="2000" b="1" dirty="0" smtClean="0">
                <a:latin typeface="微软雅黑" pitchFamily="34" charset="-122"/>
                <a:ea typeface="微软雅黑" pitchFamily="34" charset="-122"/>
              </a:rPr>
              <a:t>4</a:t>
            </a:r>
            <a:endParaRPr lang="zh-CN" altLang="en-US" sz="2000" b="1"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044179181"/>
      </p:ext>
    </p:extLst>
  </p:cSld>
  <p:clrMapOvr>
    <a:masterClrMapping/>
  </p:clrMapOvr>
  <p:transition spd="slow" advTm="9829">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91"/>
                                            </p:tgtEl>
                                            <p:attrNameLst>
                                              <p:attrName>style.visibility</p:attrName>
                                            </p:attrNameLst>
                                          </p:cBhvr>
                                          <p:to>
                                            <p:strVal val="visible"/>
                                          </p:to>
                                        </p:set>
                                        <p:animEffect transition="in" filter="wipe(left)">
                                          <p:cBhvr>
                                            <p:cTn id="17" dur="500"/>
                                            <p:tgtEl>
                                              <p:spTgt spid="191"/>
                                            </p:tgtEl>
                                          </p:cBhvr>
                                        </p:animEffect>
                                      </p:childTnLst>
                                    </p:cTn>
                                  </p:par>
                                  <p:par>
                                    <p:cTn id="18" presetID="2" presetClass="entr" presetSubtype="1" accel="42000" fill="hold" nodeType="withEffect" p14:presetBounceEnd="44000">
                                      <p:stCondLst>
                                        <p:cond delay="0"/>
                                      </p:stCondLst>
                                      <p:childTnLst>
                                        <p:set>
                                          <p:cBhvr>
                                            <p:cTn id="19" dur="1" fill="hold">
                                              <p:stCondLst>
                                                <p:cond delay="0"/>
                                              </p:stCondLst>
                                            </p:cTn>
                                            <p:tgtEl>
                                              <p:spTgt spid="115"/>
                                            </p:tgtEl>
                                            <p:attrNameLst>
                                              <p:attrName>style.visibility</p:attrName>
                                            </p:attrNameLst>
                                          </p:cBhvr>
                                          <p:to>
                                            <p:strVal val="visible"/>
                                          </p:to>
                                        </p:set>
                                        <p:anim calcmode="lin" valueType="num" p14:bounceEnd="44000">
                                          <p:cBhvr additive="base">
                                            <p:cTn id="20" dur="1000" fill="hold"/>
                                            <p:tgtEl>
                                              <p:spTgt spid="115"/>
                                            </p:tgtEl>
                                            <p:attrNameLst>
                                              <p:attrName>ppt_x</p:attrName>
                                            </p:attrNameLst>
                                          </p:cBhvr>
                                          <p:tavLst>
                                            <p:tav tm="0">
                                              <p:val>
                                                <p:strVal val="#ppt_x"/>
                                              </p:val>
                                            </p:tav>
                                            <p:tav tm="100000">
                                              <p:val>
                                                <p:strVal val="#ppt_x"/>
                                              </p:val>
                                            </p:tav>
                                          </p:tavLst>
                                        </p:anim>
                                        <p:anim calcmode="lin" valueType="num" p14:bounceEnd="44000">
                                          <p:cBhvr additive="base">
                                            <p:cTn id="21" dur="1000" fill="hold"/>
                                            <p:tgtEl>
                                              <p:spTgt spid="115"/>
                                            </p:tgtEl>
                                            <p:attrNameLst>
                                              <p:attrName>ppt_y</p:attrName>
                                            </p:attrNameLst>
                                          </p:cBhvr>
                                          <p:tavLst>
                                            <p:tav tm="0">
                                              <p:val>
                                                <p:strVal val="0-#ppt_h/2"/>
                                              </p:val>
                                            </p:tav>
                                            <p:tav tm="100000">
                                              <p:val>
                                                <p:strVal val="#ppt_y"/>
                                              </p:val>
                                            </p:tav>
                                          </p:tavLst>
                                        </p:anim>
                                      </p:childTnLst>
                                    </p:cTn>
                                  </p:par>
                                  <p:par>
                                    <p:cTn id="22" presetID="2" presetClass="entr" presetSubtype="1" accel="42000" fill="hold" grpId="0" nodeType="withEffect" p14:presetBounceEnd="44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44000">
                                          <p:cBhvr additive="base">
                                            <p:cTn id="24" dur="10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25" dur="1000" fill="hold"/>
                                            <p:tgtEl>
                                              <p:spTgt spid="2"/>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down)">
                                          <p:cBhvr>
                                            <p:cTn id="29" dur="500"/>
                                            <p:tgtEl>
                                              <p:spTgt spid="72"/>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ipe(right)">
                                          <p:cBhvr>
                                            <p:cTn id="33" dur="500"/>
                                            <p:tgtEl>
                                              <p:spTgt spid="74"/>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down)">
                                          <p:cBhvr>
                                            <p:cTn id="41" dur="500"/>
                                            <p:tgtEl>
                                              <p:spTgt spid="75"/>
                                            </p:tgtEl>
                                          </p:cBhvr>
                                        </p:animEffect>
                                      </p:childTnLst>
                                    </p:cTn>
                                  </p:par>
                                  <p:par>
                                    <p:cTn id="42" presetID="2" presetClass="entr" presetSubtype="1" accel="42000" fill="hold" nodeType="withEffect" p14:presetBounceEnd="44000">
                                      <p:stCondLst>
                                        <p:cond delay="0"/>
                                      </p:stCondLst>
                                      <p:childTnLst>
                                        <p:set>
                                          <p:cBhvr>
                                            <p:cTn id="43" dur="1" fill="hold">
                                              <p:stCondLst>
                                                <p:cond delay="0"/>
                                              </p:stCondLst>
                                            </p:cTn>
                                            <p:tgtEl>
                                              <p:spTgt spid="118"/>
                                            </p:tgtEl>
                                            <p:attrNameLst>
                                              <p:attrName>style.visibility</p:attrName>
                                            </p:attrNameLst>
                                          </p:cBhvr>
                                          <p:to>
                                            <p:strVal val="visible"/>
                                          </p:to>
                                        </p:set>
                                        <p:anim calcmode="lin" valueType="num" p14:bounceEnd="44000">
                                          <p:cBhvr additive="base">
                                            <p:cTn id="44" dur="1000" fill="hold"/>
                                            <p:tgtEl>
                                              <p:spTgt spid="118"/>
                                            </p:tgtEl>
                                            <p:attrNameLst>
                                              <p:attrName>ppt_x</p:attrName>
                                            </p:attrNameLst>
                                          </p:cBhvr>
                                          <p:tavLst>
                                            <p:tav tm="0">
                                              <p:val>
                                                <p:strVal val="#ppt_x"/>
                                              </p:val>
                                            </p:tav>
                                            <p:tav tm="100000">
                                              <p:val>
                                                <p:strVal val="#ppt_x"/>
                                              </p:val>
                                            </p:tav>
                                          </p:tavLst>
                                        </p:anim>
                                        <p:anim calcmode="lin" valueType="num" p14:bounceEnd="44000">
                                          <p:cBhvr additive="base">
                                            <p:cTn id="45" dur="1000" fill="hold"/>
                                            <p:tgtEl>
                                              <p:spTgt spid="118"/>
                                            </p:tgtEl>
                                            <p:attrNameLst>
                                              <p:attrName>ppt_y</p:attrName>
                                            </p:attrNameLst>
                                          </p:cBhvr>
                                          <p:tavLst>
                                            <p:tav tm="0">
                                              <p:val>
                                                <p:strVal val="0-#ppt_h/2"/>
                                              </p:val>
                                            </p:tav>
                                            <p:tav tm="100000">
                                              <p:val>
                                                <p:strVal val="#ppt_y"/>
                                              </p:val>
                                            </p:tav>
                                          </p:tavLst>
                                        </p:anim>
                                      </p:childTnLst>
                                    </p:cTn>
                                  </p:par>
                                  <p:par>
                                    <p:cTn id="46" presetID="2" presetClass="entr" presetSubtype="1" accel="42000" fill="hold" grpId="0" nodeType="withEffect" p14:presetBounceEnd="44000">
                                      <p:stCondLst>
                                        <p:cond delay="0"/>
                                      </p:stCondLst>
                                      <p:childTnLst>
                                        <p:set>
                                          <p:cBhvr>
                                            <p:cTn id="47" dur="1" fill="hold">
                                              <p:stCondLst>
                                                <p:cond delay="0"/>
                                              </p:stCondLst>
                                            </p:cTn>
                                            <p:tgtEl>
                                              <p:spTgt spid="121"/>
                                            </p:tgtEl>
                                            <p:attrNameLst>
                                              <p:attrName>style.visibility</p:attrName>
                                            </p:attrNameLst>
                                          </p:cBhvr>
                                          <p:to>
                                            <p:strVal val="visible"/>
                                          </p:to>
                                        </p:set>
                                        <p:anim calcmode="lin" valueType="num" p14:bounceEnd="44000">
                                          <p:cBhvr additive="base">
                                            <p:cTn id="48" dur="1000" fill="hold"/>
                                            <p:tgtEl>
                                              <p:spTgt spid="121"/>
                                            </p:tgtEl>
                                            <p:attrNameLst>
                                              <p:attrName>ppt_x</p:attrName>
                                            </p:attrNameLst>
                                          </p:cBhvr>
                                          <p:tavLst>
                                            <p:tav tm="0">
                                              <p:val>
                                                <p:strVal val="#ppt_x"/>
                                              </p:val>
                                            </p:tav>
                                            <p:tav tm="100000">
                                              <p:val>
                                                <p:strVal val="#ppt_x"/>
                                              </p:val>
                                            </p:tav>
                                          </p:tavLst>
                                        </p:anim>
                                        <p:anim calcmode="lin" valueType="num" p14:bounceEnd="44000">
                                          <p:cBhvr additive="base">
                                            <p:cTn id="49" dur="1000" fill="hold"/>
                                            <p:tgtEl>
                                              <p:spTgt spid="121"/>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ipe(left)">
                                          <p:cBhvr>
                                            <p:cTn id="53" dur="500"/>
                                            <p:tgtEl>
                                              <p:spTgt spid="7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left)">
                                          <p:cBhvr>
                                            <p:cTn id="57" dur="500"/>
                                            <p:tgtEl>
                                              <p:spTgt spid="69"/>
                                            </p:tgtEl>
                                          </p:cBhvr>
                                        </p:animEffect>
                                      </p:childTnLst>
                                    </p:cTn>
                                  </p:par>
                                </p:childTnLst>
                              </p:cTn>
                            </p:par>
                            <p:par>
                              <p:cTn id="58" fill="hold">
                                <p:stCondLst>
                                  <p:cond delay="5500"/>
                                </p:stCondLst>
                                <p:childTnLst>
                                  <p:par>
                                    <p:cTn id="59" presetID="22" presetClass="entr" presetSubtype="1"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wipe(up)">
                                          <p:cBhvr>
                                            <p:cTn id="61" dur="500"/>
                                            <p:tgtEl>
                                              <p:spTgt spid="77"/>
                                            </p:tgtEl>
                                          </p:cBhvr>
                                        </p:animEffect>
                                      </p:childTnLst>
                                    </p:cTn>
                                  </p:par>
                                  <p:par>
                                    <p:cTn id="62" presetID="2" presetClass="entr" presetSubtype="1" accel="42000" fill="hold" nodeType="withEffect" p14:presetBounceEnd="44000">
                                      <p:stCondLst>
                                        <p:cond delay="0"/>
                                      </p:stCondLst>
                                      <p:childTnLst>
                                        <p:set>
                                          <p:cBhvr>
                                            <p:cTn id="63" dur="1" fill="hold">
                                              <p:stCondLst>
                                                <p:cond delay="0"/>
                                              </p:stCondLst>
                                            </p:cTn>
                                            <p:tgtEl>
                                              <p:spTgt spid="136"/>
                                            </p:tgtEl>
                                            <p:attrNameLst>
                                              <p:attrName>style.visibility</p:attrName>
                                            </p:attrNameLst>
                                          </p:cBhvr>
                                          <p:to>
                                            <p:strVal val="visible"/>
                                          </p:to>
                                        </p:set>
                                        <p:anim calcmode="lin" valueType="num" p14:bounceEnd="44000">
                                          <p:cBhvr additive="base">
                                            <p:cTn id="64" dur="1000" fill="hold"/>
                                            <p:tgtEl>
                                              <p:spTgt spid="136"/>
                                            </p:tgtEl>
                                            <p:attrNameLst>
                                              <p:attrName>ppt_x</p:attrName>
                                            </p:attrNameLst>
                                          </p:cBhvr>
                                          <p:tavLst>
                                            <p:tav tm="0">
                                              <p:val>
                                                <p:strVal val="#ppt_x"/>
                                              </p:val>
                                            </p:tav>
                                            <p:tav tm="100000">
                                              <p:val>
                                                <p:strVal val="#ppt_x"/>
                                              </p:val>
                                            </p:tav>
                                          </p:tavLst>
                                        </p:anim>
                                        <p:anim calcmode="lin" valueType="num" p14:bounceEnd="44000">
                                          <p:cBhvr additive="base">
                                            <p:cTn id="65" dur="1000" fill="hold"/>
                                            <p:tgtEl>
                                              <p:spTgt spid="136"/>
                                            </p:tgtEl>
                                            <p:attrNameLst>
                                              <p:attrName>ppt_y</p:attrName>
                                            </p:attrNameLst>
                                          </p:cBhvr>
                                          <p:tavLst>
                                            <p:tav tm="0">
                                              <p:val>
                                                <p:strVal val="0-#ppt_h/2"/>
                                              </p:val>
                                            </p:tav>
                                            <p:tav tm="100000">
                                              <p:val>
                                                <p:strVal val="#ppt_y"/>
                                              </p:val>
                                            </p:tav>
                                          </p:tavLst>
                                        </p:anim>
                                      </p:childTnLst>
                                    </p:cTn>
                                  </p:par>
                                  <p:par>
                                    <p:cTn id="66" presetID="2" presetClass="entr" presetSubtype="1" accel="42000" fill="hold" grpId="0" nodeType="withEffect" p14:presetBounceEnd="44000">
                                      <p:stCondLst>
                                        <p:cond delay="0"/>
                                      </p:stCondLst>
                                      <p:childTnLst>
                                        <p:set>
                                          <p:cBhvr>
                                            <p:cTn id="67" dur="1" fill="hold">
                                              <p:stCondLst>
                                                <p:cond delay="0"/>
                                              </p:stCondLst>
                                            </p:cTn>
                                            <p:tgtEl>
                                              <p:spTgt spid="139"/>
                                            </p:tgtEl>
                                            <p:attrNameLst>
                                              <p:attrName>style.visibility</p:attrName>
                                            </p:attrNameLst>
                                          </p:cBhvr>
                                          <p:to>
                                            <p:strVal val="visible"/>
                                          </p:to>
                                        </p:set>
                                        <p:anim calcmode="lin" valueType="num" p14:bounceEnd="44000">
                                          <p:cBhvr additive="base">
                                            <p:cTn id="68" dur="1000" fill="hold"/>
                                            <p:tgtEl>
                                              <p:spTgt spid="139"/>
                                            </p:tgtEl>
                                            <p:attrNameLst>
                                              <p:attrName>ppt_x</p:attrName>
                                            </p:attrNameLst>
                                          </p:cBhvr>
                                          <p:tavLst>
                                            <p:tav tm="0">
                                              <p:val>
                                                <p:strVal val="#ppt_x"/>
                                              </p:val>
                                            </p:tav>
                                            <p:tav tm="100000">
                                              <p:val>
                                                <p:strVal val="#ppt_x"/>
                                              </p:val>
                                            </p:tav>
                                          </p:tavLst>
                                        </p:anim>
                                        <p:anim calcmode="lin" valueType="num" p14:bounceEnd="44000">
                                          <p:cBhvr additive="base">
                                            <p:cTn id="69" dur="1000" fill="hold"/>
                                            <p:tgtEl>
                                              <p:spTgt spid="139"/>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2" presetClass="entr" presetSubtype="2" fill="hold"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right)">
                                          <p:cBhvr>
                                            <p:cTn id="73" dur="500"/>
                                            <p:tgtEl>
                                              <p:spTgt spid="78"/>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par>
                                    <p:cTn id="78" presetID="2" presetClass="entr" presetSubtype="1" accel="42000" fill="hold" nodeType="withEffect" p14:presetBounceEnd="44000">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14:bounceEnd="44000">
                                          <p:cBhvr additive="base">
                                            <p:cTn id="80" dur="1000" fill="hold"/>
                                            <p:tgtEl>
                                              <p:spTgt spid="140"/>
                                            </p:tgtEl>
                                            <p:attrNameLst>
                                              <p:attrName>ppt_x</p:attrName>
                                            </p:attrNameLst>
                                          </p:cBhvr>
                                          <p:tavLst>
                                            <p:tav tm="0">
                                              <p:val>
                                                <p:strVal val="#ppt_x"/>
                                              </p:val>
                                            </p:tav>
                                            <p:tav tm="100000">
                                              <p:val>
                                                <p:strVal val="#ppt_x"/>
                                              </p:val>
                                            </p:tav>
                                          </p:tavLst>
                                        </p:anim>
                                        <p:anim calcmode="lin" valueType="num" p14:bounceEnd="44000">
                                          <p:cBhvr additive="base">
                                            <p:cTn id="81" dur="1000" fill="hold"/>
                                            <p:tgtEl>
                                              <p:spTgt spid="140"/>
                                            </p:tgtEl>
                                            <p:attrNameLst>
                                              <p:attrName>ppt_y</p:attrName>
                                            </p:attrNameLst>
                                          </p:cBhvr>
                                          <p:tavLst>
                                            <p:tav tm="0">
                                              <p:val>
                                                <p:strVal val="0-#ppt_h/2"/>
                                              </p:val>
                                            </p:tav>
                                            <p:tav tm="100000">
                                              <p:val>
                                                <p:strVal val="#ppt_y"/>
                                              </p:val>
                                            </p:tav>
                                          </p:tavLst>
                                        </p:anim>
                                      </p:childTnLst>
                                    </p:cTn>
                                  </p:par>
                                  <p:par>
                                    <p:cTn id="82" presetID="2" presetClass="entr" presetSubtype="1" accel="42000" fill="hold" grpId="0" nodeType="withEffect" p14:presetBounceEnd="44000">
                                      <p:stCondLst>
                                        <p:cond delay="0"/>
                                      </p:stCondLst>
                                      <p:childTnLst>
                                        <p:set>
                                          <p:cBhvr>
                                            <p:cTn id="83" dur="1" fill="hold">
                                              <p:stCondLst>
                                                <p:cond delay="0"/>
                                              </p:stCondLst>
                                            </p:cTn>
                                            <p:tgtEl>
                                              <p:spTgt spid="143"/>
                                            </p:tgtEl>
                                            <p:attrNameLst>
                                              <p:attrName>style.visibility</p:attrName>
                                            </p:attrNameLst>
                                          </p:cBhvr>
                                          <p:to>
                                            <p:strVal val="visible"/>
                                          </p:to>
                                        </p:set>
                                        <p:anim calcmode="lin" valueType="num" p14:bounceEnd="44000">
                                          <p:cBhvr additive="base">
                                            <p:cTn id="84" dur="1000" fill="hold"/>
                                            <p:tgtEl>
                                              <p:spTgt spid="143"/>
                                            </p:tgtEl>
                                            <p:attrNameLst>
                                              <p:attrName>ppt_x</p:attrName>
                                            </p:attrNameLst>
                                          </p:cBhvr>
                                          <p:tavLst>
                                            <p:tav tm="0">
                                              <p:val>
                                                <p:strVal val="#ppt_x"/>
                                              </p:val>
                                            </p:tav>
                                            <p:tav tm="100000">
                                              <p:val>
                                                <p:strVal val="#ppt_x"/>
                                              </p:val>
                                            </p:tav>
                                          </p:tavLst>
                                        </p:anim>
                                        <p:anim calcmode="lin" valueType="num" p14:bounceEnd="44000">
                                          <p:cBhvr additive="base">
                                            <p:cTn id="85" dur="1000" fill="hold"/>
                                            <p:tgtEl>
                                              <p:spTgt spid="143"/>
                                            </p:tgtEl>
                                            <p:attrNameLst>
                                              <p:attrName>ppt_y</p:attrName>
                                            </p:attrNameLst>
                                          </p:cBhvr>
                                          <p:tavLst>
                                            <p:tav tm="0">
                                              <p:val>
                                                <p:strVal val="0-#ppt_h/2"/>
                                              </p:val>
                                            </p:tav>
                                            <p:tav tm="100000">
                                              <p:val>
                                                <p:strVal val="#ppt_y"/>
                                              </p:val>
                                            </p:tav>
                                          </p:tavLst>
                                        </p:anim>
                                      </p:childTnLst>
                                    </p:cTn>
                                  </p:par>
                                </p:childTnLst>
                              </p:cTn>
                            </p:par>
                            <p:par>
                              <p:cTn id="86" fill="hold">
                                <p:stCondLst>
                                  <p:cond delay="8000"/>
                                </p:stCondLst>
                                <p:childTnLst>
                                  <p:par>
                                    <p:cTn id="87" presetID="22" presetClass="entr" presetSubtype="1" fill="hold" nodeType="after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wipe(up)">
                                          <p:cBhvr>
                                            <p:cTn id="89" dur="500"/>
                                            <p:tgtEl>
                                              <p:spTgt spid="80"/>
                                            </p:tgtEl>
                                          </p:cBhvr>
                                        </p:animEffect>
                                      </p:childTnLst>
                                    </p:cTn>
                                  </p:par>
                                </p:childTnLst>
                              </p:cTn>
                            </p:par>
                            <p:par>
                              <p:cTn id="90" fill="hold">
                                <p:stCondLst>
                                  <p:cond delay="8500"/>
                                </p:stCondLst>
                                <p:childTnLst>
                                  <p:par>
                                    <p:cTn id="91" presetID="22" presetClass="entr" presetSubtype="8" fill="hold"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wipe(left)">
                                          <p:cBhvr>
                                            <p:cTn id="93" dur="500"/>
                                            <p:tgtEl>
                                              <p:spTgt spid="81"/>
                                            </p:tgtEl>
                                          </p:cBhvr>
                                        </p:animEffect>
                                      </p:childTnLst>
                                    </p:cTn>
                                  </p:par>
                                </p:childTnLst>
                              </p:cTn>
                            </p:par>
                            <p:par>
                              <p:cTn id="94" fill="hold">
                                <p:stCondLst>
                                  <p:cond delay="9000"/>
                                </p:stCondLst>
                                <p:childTnLst>
                                  <p:par>
                                    <p:cTn id="95" presetID="22" presetClass="entr" presetSubtype="8" fill="hold"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wipe(left)">
                                          <p:cBhvr>
                                            <p:cTn id="9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 grpId="0"/>
          <p:bldP spid="121" grpId="0"/>
          <p:bldP spid="139" grpId="0"/>
          <p:bldP spid="14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91"/>
                                            </p:tgtEl>
                                            <p:attrNameLst>
                                              <p:attrName>style.visibility</p:attrName>
                                            </p:attrNameLst>
                                          </p:cBhvr>
                                          <p:to>
                                            <p:strVal val="visible"/>
                                          </p:to>
                                        </p:set>
                                        <p:animEffect transition="in" filter="wipe(left)">
                                          <p:cBhvr>
                                            <p:cTn id="17" dur="500"/>
                                            <p:tgtEl>
                                              <p:spTgt spid="191"/>
                                            </p:tgtEl>
                                          </p:cBhvr>
                                        </p:animEffect>
                                      </p:childTnLst>
                                    </p:cTn>
                                  </p:par>
                                  <p:par>
                                    <p:cTn id="18" presetID="2" presetClass="entr" presetSubtype="1" accel="42000" fill="hold" nodeType="withEffect">
                                      <p:stCondLst>
                                        <p:cond delay="0"/>
                                      </p:stCondLst>
                                      <p:childTnLst>
                                        <p:set>
                                          <p:cBhvr>
                                            <p:cTn id="19" dur="1" fill="hold">
                                              <p:stCondLst>
                                                <p:cond delay="0"/>
                                              </p:stCondLst>
                                            </p:cTn>
                                            <p:tgtEl>
                                              <p:spTgt spid="115"/>
                                            </p:tgtEl>
                                            <p:attrNameLst>
                                              <p:attrName>style.visibility</p:attrName>
                                            </p:attrNameLst>
                                          </p:cBhvr>
                                          <p:to>
                                            <p:strVal val="visible"/>
                                          </p:to>
                                        </p:set>
                                        <p:anim calcmode="lin" valueType="num">
                                          <p:cBhvr additive="base">
                                            <p:cTn id="20" dur="1000" fill="hold"/>
                                            <p:tgtEl>
                                              <p:spTgt spid="115"/>
                                            </p:tgtEl>
                                            <p:attrNameLst>
                                              <p:attrName>ppt_x</p:attrName>
                                            </p:attrNameLst>
                                          </p:cBhvr>
                                          <p:tavLst>
                                            <p:tav tm="0">
                                              <p:val>
                                                <p:strVal val="#ppt_x"/>
                                              </p:val>
                                            </p:tav>
                                            <p:tav tm="100000">
                                              <p:val>
                                                <p:strVal val="#ppt_x"/>
                                              </p:val>
                                            </p:tav>
                                          </p:tavLst>
                                        </p:anim>
                                        <p:anim calcmode="lin" valueType="num">
                                          <p:cBhvr additive="base">
                                            <p:cTn id="21" dur="1000" fill="hold"/>
                                            <p:tgtEl>
                                              <p:spTgt spid="115"/>
                                            </p:tgtEl>
                                            <p:attrNameLst>
                                              <p:attrName>ppt_y</p:attrName>
                                            </p:attrNameLst>
                                          </p:cBhvr>
                                          <p:tavLst>
                                            <p:tav tm="0">
                                              <p:val>
                                                <p:strVal val="0-#ppt_h/2"/>
                                              </p:val>
                                            </p:tav>
                                            <p:tav tm="100000">
                                              <p:val>
                                                <p:strVal val="#ppt_y"/>
                                              </p:val>
                                            </p:tav>
                                          </p:tavLst>
                                        </p:anim>
                                      </p:childTnLst>
                                    </p:cTn>
                                  </p:par>
                                  <p:par>
                                    <p:cTn id="22" presetID="2" presetClass="entr" presetSubtype="1" accel="4200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000" fill="hold"/>
                                            <p:tgtEl>
                                              <p:spTgt spid="2"/>
                                            </p:tgtEl>
                                            <p:attrNameLst>
                                              <p:attrName>ppt_x</p:attrName>
                                            </p:attrNameLst>
                                          </p:cBhvr>
                                          <p:tavLst>
                                            <p:tav tm="0">
                                              <p:val>
                                                <p:strVal val="#ppt_x"/>
                                              </p:val>
                                            </p:tav>
                                            <p:tav tm="100000">
                                              <p:val>
                                                <p:strVal val="#ppt_x"/>
                                              </p:val>
                                            </p:tav>
                                          </p:tavLst>
                                        </p:anim>
                                        <p:anim calcmode="lin" valueType="num">
                                          <p:cBhvr additive="base">
                                            <p:cTn id="25" dur="1000" fill="hold"/>
                                            <p:tgtEl>
                                              <p:spTgt spid="2"/>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22" presetClass="entr" presetSubtype="4"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wipe(down)">
                                          <p:cBhvr>
                                            <p:cTn id="29" dur="500"/>
                                            <p:tgtEl>
                                              <p:spTgt spid="72"/>
                                            </p:tgtEl>
                                          </p:cBhvr>
                                        </p:animEffect>
                                      </p:childTnLst>
                                    </p:cTn>
                                  </p:par>
                                </p:childTnLst>
                              </p:cTn>
                            </p:par>
                            <p:par>
                              <p:cTn id="30" fill="hold">
                                <p:stCondLst>
                                  <p:cond delay="2500"/>
                                </p:stCondLst>
                                <p:childTnLst>
                                  <p:par>
                                    <p:cTn id="31" presetID="22" presetClass="entr" presetSubtype="2" fill="hold"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ipe(right)">
                                          <p:cBhvr>
                                            <p:cTn id="33" dur="500"/>
                                            <p:tgtEl>
                                              <p:spTgt spid="74"/>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down)">
                                          <p:cBhvr>
                                            <p:cTn id="41" dur="500"/>
                                            <p:tgtEl>
                                              <p:spTgt spid="75"/>
                                            </p:tgtEl>
                                          </p:cBhvr>
                                        </p:animEffect>
                                      </p:childTnLst>
                                    </p:cTn>
                                  </p:par>
                                  <p:par>
                                    <p:cTn id="42" presetID="2" presetClass="entr" presetSubtype="1" accel="42000" fill="hold" nodeType="withEffect">
                                      <p:stCondLst>
                                        <p:cond delay="0"/>
                                      </p:stCondLst>
                                      <p:childTnLst>
                                        <p:set>
                                          <p:cBhvr>
                                            <p:cTn id="43" dur="1" fill="hold">
                                              <p:stCondLst>
                                                <p:cond delay="0"/>
                                              </p:stCondLst>
                                            </p:cTn>
                                            <p:tgtEl>
                                              <p:spTgt spid="118"/>
                                            </p:tgtEl>
                                            <p:attrNameLst>
                                              <p:attrName>style.visibility</p:attrName>
                                            </p:attrNameLst>
                                          </p:cBhvr>
                                          <p:to>
                                            <p:strVal val="visible"/>
                                          </p:to>
                                        </p:set>
                                        <p:anim calcmode="lin" valueType="num">
                                          <p:cBhvr additive="base">
                                            <p:cTn id="44" dur="1000" fill="hold"/>
                                            <p:tgtEl>
                                              <p:spTgt spid="118"/>
                                            </p:tgtEl>
                                            <p:attrNameLst>
                                              <p:attrName>ppt_x</p:attrName>
                                            </p:attrNameLst>
                                          </p:cBhvr>
                                          <p:tavLst>
                                            <p:tav tm="0">
                                              <p:val>
                                                <p:strVal val="#ppt_x"/>
                                              </p:val>
                                            </p:tav>
                                            <p:tav tm="100000">
                                              <p:val>
                                                <p:strVal val="#ppt_x"/>
                                              </p:val>
                                            </p:tav>
                                          </p:tavLst>
                                        </p:anim>
                                        <p:anim calcmode="lin" valueType="num">
                                          <p:cBhvr additive="base">
                                            <p:cTn id="45" dur="1000" fill="hold"/>
                                            <p:tgtEl>
                                              <p:spTgt spid="118"/>
                                            </p:tgtEl>
                                            <p:attrNameLst>
                                              <p:attrName>ppt_y</p:attrName>
                                            </p:attrNameLst>
                                          </p:cBhvr>
                                          <p:tavLst>
                                            <p:tav tm="0">
                                              <p:val>
                                                <p:strVal val="0-#ppt_h/2"/>
                                              </p:val>
                                            </p:tav>
                                            <p:tav tm="100000">
                                              <p:val>
                                                <p:strVal val="#ppt_y"/>
                                              </p:val>
                                            </p:tav>
                                          </p:tavLst>
                                        </p:anim>
                                      </p:childTnLst>
                                    </p:cTn>
                                  </p:par>
                                  <p:par>
                                    <p:cTn id="46" presetID="2" presetClass="entr" presetSubtype="1" accel="42000" fill="hold" grpId="0" nodeType="withEffect">
                                      <p:stCondLst>
                                        <p:cond delay="0"/>
                                      </p:stCondLst>
                                      <p:childTnLst>
                                        <p:set>
                                          <p:cBhvr>
                                            <p:cTn id="47" dur="1" fill="hold">
                                              <p:stCondLst>
                                                <p:cond delay="0"/>
                                              </p:stCondLst>
                                            </p:cTn>
                                            <p:tgtEl>
                                              <p:spTgt spid="121"/>
                                            </p:tgtEl>
                                            <p:attrNameLst>
                                              <p:attrName>style.visibility</p:attrName>
                                            </p:attrNameLst>
                                          </p:cBhvr>
                                          <p:to>
                                            <p:strVal val="visible"/>
                                          </p:to>
                                        </p:set>
                                        <p:anim calcmode="lin" valueType="num">
                                          <p:cBhvr additive="base">
                                            <p:cTn id="48" dur="1000" fill="hold"/>
                                            <p:tgtEl>
                                              <p:spTgt spid="121"/>
                                            </p:tgtEl>
                                            <p:attrNameLst>
                                              <p:attrName>ppt_x</p:attrName>
                                            </p:attrNameLst>
                                          </p:cBhvr>
                                          <p:tavLst>
                                            <p:tav tm="0">
                                              <p:val>
                                                <p:strVal val="#ppt_x"/>
                                              </p:val>
                                            </p:tav>
                                            <p:tav tm="100000">
                                              <p:val>
                                                <p:strVal val="#ppt_x"/>
                                              </p:val>
                                            </p:tav>
                                          </p:tavLst>
                                        </p:anim>
                                        <p:anim calcmode="lin" valueType="num">
                                          <p:cBhvr additive="base">
                                            <p:cTn id="49" dur="1000" fill="hold"/>
                                            <p:tgtEl>
                                              <p:spTgt spid="121"/>
                                            </p:tgtEl>
                                            <p:attrNameLst>
                                              <p:attrName>ppt_y</p:attrName>
                                            </p:attrNameLst>
                                          </p:cBhvr>
                                          <p:tavLst>
                                            <p:tav tm="0">
                                              <p:val>
                                                <p:strVal val="0-#ppt_h/2"/>
                                              </p:val>
                                            </p:tav>
                                            <p:tav tm="100000">
                                              <p:val>
                                                <p:strVal val="#ppt_y"/>
                                              </p:val>
                                            </p:tav>
                                          </p:tavLst>
                                        </p:anim>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76"/>
                                            </p:tgtEl>
                                            <p:attrNameLst>
                                              <p:attrName>style.visibility</p:attrName>
                                            </p:attrNameLst>
                                          </p:cBhvr>
                                          <p:to>
                                            <p:strVal val="visible"/>
                                          </p:to>
                                        </p:set>
                                        <p:animEffect transition="in" filter="wipe(left)">
                                          <p:cBhvr>
                                            <p:cTn id="53" dur="500"/>
                                            <p:tgtEl>
                                              <p:spTgt spid="76"/>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left)">
                                          <p:cBhvr>
                                            <p:cTn id="57" dur="500"/>
                                            <p:tgtEl>
                                              <p:spTgt spid="69"/>
                                            </p:tgtEl>
                                          </p:cBhvr>
                                        </p:animEffect>
                                      </p:childTnLst>
                                    </p:cTn>
                                  </p:par>
                                </p:childTnLst>
                              </p:cTn>
                            </p:par>
                            <p:par>
                              <p:cTn id="58" fill="hold">
                                <p:stCondLst>
                                  <p:cond delay="5500"/>
                                </p:stCondLst>
                                <p:childTnLst>
                                  <p:par>
                                    <p:cTn id="59" presetID="22" presetClass="entr" presetSubtype="1"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wipe(up)">
                                          <p:cBhvr>
                                            <p:cTn id="61" dur="500"/>
                                            <p:tgtEl>
                                              <p:spTgt spid="77"/>
                                            </p:tgtEl>
                                          </p:cBhvr>
                                        </p:animEffect>
                                      </p:childTnLst>
                                    </p:cTn>
                                  </p:par>
                                  <p:par>
                                    <p:cTn id="62" presetID="2" presetClass="entr" presetSubtype="1" accel="42000" fill="hold" nodeType="withEffect">
                                      <p:stCondLst>
                                        <p:cond delay="0"/>
                                      </p:stCondLst>
                                      <p:childTnLst>
                                        <p:set>
                                          <p:cBhvr>
                                            <p:cTn id="63" dur="1" fill="hold">
                                              <p:stCondLst>
                                                <p:cond delay="0"/>
                                              </p:stCondLst>
                                            </p:cTn>
                                            <p:tgtEl>
                                              <p:spTgt spid="136"/>
                                            </p:tgtEl>
                                            <p:attrNameLst>
                                              <p:attrName>style.visibility</p:attrName>
                                            </p:attrNameLst>
                                          </p:cBhvr>
                                          <p:to>
                                            <p:strVal val="visible"/>
                                          </p:to>
                                        </p:set>
                                        <p:anim calcmode="lin" valueType="num">
                                          <p:cBhvr additive="base">
                                            <p:cTn id="64" dur="1000" fill="hold"/>
                                            <p:tgtEl>
                                              <p:spTgt spid="136"/>
                                            </p:tgtEl>
                                            <p:attrNameLst>
                                              <p:attrName>ppt_x</p:attrName>
                                            </p:attrNameLst>
                                          </p:cBhvr>
                                          <p:tavLst>
                                            <p:tav tm="0">
                                              <p:val>
                                                <p:strVal val="#ppt_x"/>
                                              </p:val>
                                            </p:tav>
                                            <p:tav tm="100000">
                                              <p:val>
                                                <p:strVal val="#ppt_x"/>
                                              </p:val>
                                            </p:tav>
                                          </p:tavLst>
                                        </p:anim>
                                        <p:anim calcmode="lin" valueType="num">
                                          <p:cBhvr additive="base">
                                            <p:cTn id="65" dur="1000" fill="hold"/>
                                            <p:tgtEl>
                                              <p:spTgt spid="136"/>
                                            </p:tgtEl>
                                            <p:attrNameLst>
                                              <p:attrName>ppt_y</p:attrName>
                                            </p:attrNameLst>
                                          </p:cBhvr>
                                          <p:tavLst>
                                            <p:tav tm="0">
                                              <p:val>
                                                <p:strVal val="0-#ppt_h/2"/>
                                              </p:val>
                                            </p:tav>
                                            <p:tav tm="100000">
                                              <p:val>
                                                <p:strVal val="#ppt_y"/>
                                              </p:val>
                                            </p:tav>
                                          </p:tavLst>
                                        </p:anim>
                                      </p:childTnLst>
                                    </p:cTn>
                                  </p:par>
                                  <p:par>
                                    <p:cTn id="66" presetID="2" presetClass="entr" presetSubtype="1" accel="42000" fill="hold" grpId="0" nodeType="withEffect">
                                      <p:stCondLst>
                                        <p:cond delay="0"/>
                                      </p:stCondLst>
                                      <p:childTnLst>
                                        <p:set>
                                          <p:cBhvr>
                                            <p:cTn id="67" dur="1" fill="hold">
                                              <p:stCondLst>
                                                <p:cond delay="0"/>
                                              </p:stCondLst>
                                            </p:cTn>
                                            <p:tgtEl>
                                              <p:spTgt spid="139"/>
                                            </p:tgtEl>
                                            <p:attrNameLst>
                                              <p:attrName>style.visibility</p:attrName>
                                            </p:attrNameLst>
                                          </p:cBhvr>
                                          <p:to>
                                            <p:strVal val="visible"/>
                                          </p:to>
                                        </p:set>
                                        <p:anim calcmode="lin" valueType="num">
                                          <p:cBhvr additive="base">
                                            <p:cTn id="68" dur="1000" fill="hold"/>
                                            <p:tgtEl>
                                              <p:spTgt spid="139"/>
                                            </p:tgtEl>
                                            <p:attrNameLst>
                                              <p:attrName>ppt_x</p:attrName>
                                            </p:attrNameLst>
                                          </p:cBhvr>
                                          <p:tavLst>
                                            <p:tav tm="0">
                                              <p:val>
                                                <p:strVal val="#ppt_x"/>
                                              </p:val>
                                            </p:tav>
                                            <p:tav tm="100000">
                                              <p:val>
                                                <p:strVal val="#ppt_x"/>
                                              </p:val>
                                            </p:tav>
                                          </p:tavLst>
                                        </p:anim>
                                        <p:anim calcmode="lin" valueType="num">
                                          <p:cBhvr additive="base">
                                            <p:cTn id="69" dur="1000" fill="hold"/>
                                            <p:tgtEl>
                                              <p:spTgt spid="139"/>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2" presetClass="entr" presetSubtype="2" fill="hold" nodeType="afterEffect">
                                      <p:stCondLst>
                                        <p:cond delay="0"/>
                                      </p:stCondLst>
                                      <p:childTnLst>
                                        <p:set>
                                          <p:cBhvr>
                                            <p:cTn id="72" dur="1" fill="hold">
                                              <p:stCondLst>
                                                <p:cond delay="0"/>
                                              </p:stCondLst>
                                            </p:cTn>
                                            <p:tgtEl>
                                              <p:spTgt spid="78"/>
                                            </p:tgtEl>
                                            <p:attrNameLst>
                                              <p:attrName>style.visibility</p:attrName>
                                            </p:attrNameLst>
                                          </p:cBhvr>
                                          <p:to>
                                            <p:strVal val="visible"/>
                                          </p:to>
                                        </p:set>
                                        <p:animEffect transition="in" filter="wipe(right)">
                                          <p:cBhvr>
                                            <p:cTn id="73" dur="500"/>
                                            <p:tgtEl>
                                              <p:spTgt spid="78"/>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par>
                                    <p:cTn id="78" presetID="2" presetClass="entr" presetSubtype="1" accel="42000" fill="hold" nodeType="withEffect">
                                      <p:stCondLst>
                                        <p:cond delay="0"/>
                                      </p:stCondLst>
                                      <p:childTnLst>
                                        <p:set>
                                          <p:cBhvr>
                                            <p:cTn id="79" dur="1" fill="hold">
                                              <p:stCondLst>
                                                <p:cond delay="0"/>
                                              </p:stCondLst>
                                            </p:cTn>
                                            <p:tgtEl>
                                              <p:spTgt spid="140"/>
                                            </p:tgtEl>
                                            <p:attrNameLst>
                                              <p:attrName>style.visibility</p:attrName>
                                            </p:attrNameLst>
                                          </p:cBhvr>
                                          <p:to>
                                            <p:strVal val="visible"/>
                                          </p:to>
                                        </p:set>
                                        <p:anim calcmode="lin" valueType="num">
                                          <p:cBhvr additive="base">
                                            <p:cTn id="80" dur="1000" fill="hold"/>
                                            <p:tgtEl>
                                              <p:spTgt spid="140"/>
                                            </p:tgtEl>
                                            <p:attrNameLst>
                                              <p:attrName>ppt_x</p:attrName>
                                            </p:attrNameLst>
                                          </p:cBhvr>
                                          <p:tavLst>
                                            <p:tav tm="0">
                                              <p:val>
                                                <p:strVal val="#ppt_x"/>
                                              </p:val>
                                            </p:tav>
                                            <p:tav tm="100000">
                                              <p:val>
                                                <p:strVal val="#ppt_x"/>
                                              </p:val>
                                            </p:tav>
                                          </p:tavLst>
                                        </p:anim>
                                        <p:anim calcmode="lin" valueType="num">
                                          <p:cBhvr additive="base">
                                            <p:cTn id="81" dur="1000" fill="hold"/>
                                            <p:tgtEl>
                                              <p:spTgt spid="140"/>
                                            </p:tgtEl>
                                            <p:attrNameLst>
                                              <p:attrName>ppt_y</p:attrName>
                                            </p:attrNameLst>
                                          </p:cBhvr>
                                          <p:tavLst>
                                            <p:tav tm="0">
                                              <p:val>
                                                <p:strVal val="0-#ppt_h/2"/>
                                              </p:val>
                                            </p:tav>
                                            <p:tav tm="100000">
                                              <p:val>
                                                <p:strVal val="#ppt_y"/>
                                              </p:val>
                                            </p:tav>
                                          </p:tavLst>
                                        </p:anim>
                                      </p:childTnLst>
                                    </p:cTn>
                                  </p:par>
                                  <p:par>
                                    <p:cTn id="82" presetID="2" presetClass="entr" presetSubtype="1" accel="42000" fill="hold" grpId="0" nodeType="withEffect">
                                      <p:stCondLst>
                                        <p:cond delay="0"/>
                                      </p:stCondLst>
                                      <p:childTnLst>
                                        <p:set>
                                          <p:cBhvr>
                                            <p:cTn id="83" dur="1" fill="hold">
                                              <p:stCondLst>
                                                <p:cond delay="0"/>
                                              </p:stCondLst>
                                            </p:cTn>
                                            <p:tgtEl>
                                              <p:spTgt spid="143"/>
                                            </p:tgtEl>
                                            <p:attrNameLst>
                                              <p:attrName>style.visibility</p:attrName>
                                            </p:attrNameLst>
                                          </p:cBhvr>
                                          <p:to>
                                            <p:strVal val="visible"/>
                                          </p:to>
                                        </p:set>
                                        <p:anim calcmode="lin" valueType="num">
                                          <p:cBhvr additive="base">
                                            <p:cTn id="84" dur="1000" fill="hold"/>
                                            <p:tgtEl>
                                              <p:spTgt spid="143"/>
                                            </p:tgtEl>
                                            <p:attrNameLst>
                                              <p:attrName>ppt_x</p:attrName>
                                            </p:attrNameLst>
                                          </p:cBhvr>
                                          <p:tavLst>
                                            <p:tav tm="0">
                                              <p:val>
                                                <p:strVal val="#ppt_x"/>
                                              </p:val>
                                            </p:tav>
                                            <p:tav tm="100000">
                                              <p:val>
                                                <p:strVal val="#ppt_x"/>
                                              </p:val>
                                            </p:tav>
                                          </p:tavLst>
                                        </p:anim>
                                        <p:anim calcmode="lin" valueType="num">
                                          <p:cBhvr additive="base">
                                            <p:cTn id="85" dur="1000" fill="hold"/>
                                            <p:tgtEl>
                                              <p:spTgt spid="143"/>
                                            </p:tgtEl>
                                            <p:attrNameLst>
                                              <p:attrName>ppt_y</p:attrName>
                                            </p:attrNameLst>
                                          </p:cBhvr>
                                          <p:tavLst>
                                            <p:tav tm="0">
                                              <p:val>
                                                <p:strVal val="0-#ppt_h/2"/>
                                              </p:val>
                                            </p:tav>
                                            <p:tav tm="100000">
                                              <p:val>
                                                <p:strVal val="#ppt_y"/>
                                              </p:val>
                                            </p:tav>
                                          </p:tavLst>
                                        </p:anim>
                                      </p:childTnLst>
                                    </p:cTn>
                                  </p:par>
                                </p:childTnLst>
                              </p:cTn>
                            </p:par>
                            <p:par>
                              <p:cTn id="86" fill="hold">
                                <p:stCondLst>
                                  <p:cond delay="8000"/>
                                </p:stCondLst>
                                <p:childTnLst>
                                  <p:par>
                                    <p:cTn id="87" presetID="22" presetClass="entr" presetSubtype="1" fill="hold" nodeType="afterEffect">
                                      <p:stCondLst>
                                        <p:cond delay="0"/>
                                      </p:stCondLst>
                                      <p:childTnLst>
                                        <p:set>
                                          <p:cBhvr>
                                            <p:cTn id="88" dur="1" fill="hold">
                                              <p:stCondLst>
                                                <p:cond delay="0"/>
                                              </p:stCondLst>
                                            </p:cTn>
                                            <p:tgtEl>
                                              <p:spTgt spid="80"/>
                                            </p:tgtEl>
                                            <p:attrNameLst>
                                              <p:attrName>style.visibility</p:attrName>
                                            </p:attrNameLst>
                                          </p:cBhvr>
                                          <p:to>
                                            <p:strVal val="visible"/>
                                          </p:to>
                                        </p:set>
                                        <p:animEffect transition="in" filter="wipe(up)">
                                          <p:cBhvr>
                                            <p:cTn id="89" dur="500"/>
                                            <p:tgtEl>
                                              <p:spTgt spid="80"/>
                                            </p:tgtEl>
                                          </p:cBhvr>
                                        </p:animEffect>
                                      </p:childTnLst>
                                    </p:cTn>
                                  </p:par>
                                </p:childTnLst>
                              </p:cTn>
                            </p:par>
                            <p:par>
                              <p:cTn id="90" fill="hold">
                                <p:stCondLst>
                                  <p:cond delay="8500"/>
                                </p:stCondLst>
                                <p:childTnLst>
                                  <p:par>
                                    <p:cTn id="91" presetID="22" presetClass="entr" presetSubtype="8" fill="hold" nodeType="afterEffect">
                                      <p:stCondLst>
                                        <p:cond delay="0"/>
                                      </p:stCondLst>
                                      <p:childTnLst>
                                        <p:set>
                                          <p:cBhvr>
                                            <p:cTn id="92" dur="1" fill="hold">
                                              <p:stCondLst>
                                                <p:cond delay="0"/>
                                              </p:stCondLst>
                                            </p:cTn>
                                            <p:tgtEl>
                                              <p:spTgt spid="81"/>
                                            </p:tgtEl>
                                            <p:attrNameLst>
                                              <p:attrName>style.visibility</p:attrName>
                                            </p:attrNameLst>
                                          </p:cBhvr>
                                          <p:to>
                                            <p:strVal val="visible"/>
                                          </p:to>
                                        </p:set>
                                        <p:animEffect transition="in" filter="wipe(left)">
                                          <p:cBhvr>
                                            <p:cTn id="93" dur="500"/>
                                            <p:tgtEl>
                                              <p:spTgt spid="81"/>
                                            </p:tgtEl>
                                          </p:cBhvr>
                                        </p:animEffect>
                                      </p:childTnLst>
                                    </p:cTn>
                                  </p:par>
                                </p:childTnLst>
                              </p:cTn>
                            </p:par>
                            <p:par>
                              <p:cTn id="94" fill="hold">
                                <p:stCondLst>
                                  <p:cond delay="9000"/>
                                </p:stCondLst>
                                <p:childTnLst>
                                  <p:par>
                                    <p:cTn id="95" presetID="22" presetClass="entr" presetSubtype="8" fill="hold" nodeType="afterEffect">
                                      <p:stCondLst>
                                        <p:cond delay="0"/>
                                      </p:stCondLst>
                                      <p:childTnLst>
                                        <p:set>
                                          <p:cBhvr>
                                            <p:cTn id="96" dur="1" fill="hold">
                                              <p:stCondLst>
                                                <p:cond delay="0"/>
                                              </p:stCondLst>
                                            </p:cTn>
                                            <p:tgtEl>
                                              <p:spTgt spid="107"/>
                                            </p:tgtEl>
                                            <p:attrNameLst>
                                              <p:attrName>style.visibility</p:attrName>
                                            </p:attrNameLst>
                                          </p:cBhvr>
                                          <p:to>
                                            <p:strVal val="visible"/>
                                          </p:to>
                                        </p:set>
                                        <p:animEffect transition="in" filter="wipe(left)">
                                          <p:cBhvr>
                                            <p:cTn id="9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 grpId="0"/>
          <p:bldP spid="121" grpId="0"/>
          <p:bldP spid="139" grpId="0"/>
          <p:bldP spid="143"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136341" y="699542"/>
            <a:ext cx="2646878" cy="584775"/>
          </a:xfrm>
          <a:prstGeom prst="rect">
            <a:avLst/>
          </a:prstGeom>
          <a:noFill/>
        </p:spPr>
        <p:txBody>
          <a:bodyPr wrap="none" rtlCol="0">
            <a:spAutoFit/>
          </a:bodyPr>
          <a:lstStyle/>
          <a:p>
            <a:r>
              <a:rPr lang="zh-CN" altLang="en-US" sz="3200" b="1" dirty="0" smtClean="0">
                <a:solidFill>
                  <a:srgbClr val="C00000"/>
                </a:solidFill>
                <a:latin typeface="微软雅黑" pitchFamily="34" charset="-122"/>
                <a:ea typeface="微软雅黑" pitchFamily="34" charset="-122"/>
              </a:rPr>
              <a:t>经验不足总结</a:t>
            </a:r>
            <a:endParaRPr lang="zh-CN" altLang="en-US" sz="3200" b="1" dirty="0">
              <a:solidFill>
                <a:srgbClr val="C00000"/>
              </a:solidFill>
              <a:latin typeface="微软雅黑" pitchFamily="34" charset="-122"/>
              <a:ea typeface="微软雅黑"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05863"/>
            <a:ext cx="1236749" cy="1225948"/>
          </a:xfrm>
          <a:prstGeom prst="rect">
            <a:avLst/>
          </a:prstGeom>
        </p:spPr>
      </p:pic>
      <p:sp>
        <p:nvSpPr>
          <p:cNvPr id="24" name="TextBox 23"/>
          <p:cNvSpPr txBox="1"/>
          <p:nvPr/>
        </p:nvSpPr>
        <p:spPr>
          <a:xfrm>
            <a:off x="2219668" y="1273377"/>
            <a:ext cx="984180"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PART 04</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267744"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452372"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2267744"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452372"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904" y="771550"/>
            <a:ext cx="199331" cy="204647"/>
          </a:xfrm>
          <a:prstGeom prst="rect">
            <a:avLst/>
          </a:prstGeom>
          <a:effectLst>
            <a:outerShdw blurRad="50800" dist="38100" dir="5400000" algn="t" rotWithShape="0">
              <a:prstClr val="black">
                <a:alpha val="40000"/>
              </a:prstClr>
            </a:outerShdw>
          </a:effectLst>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965" y="1049606"/>
            <a:ext cx="199331" cy="204647"/>
          </a:xfrm>
          <a:prstGeom prst="rect">
            <a:avLst/>
          </a:prstGeom>
          <a:effectLst>
            <a:outerShdw blurRad="50800" dist="38100" dir="5400000" algn="t" rotWithShape="0">
              <a:prstClr val="black">
                <a:alpha val="40000"/>
              </a:prstClr>
            </a:outerShdw>
          </a:effec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17184">
            <a:off x="1584381" y="873873"/>
            <a:ext cx="199331" cy="204647"/>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757362">
            <a:off x="1457866" y="738654"/>
            <a:ext cx="199331" cy="204647"/>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9965">
            <a:off x="1217330" y="942399"/>
            <a:ext cx="199331" cy="204647"/>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26030">
            <a:off x="1332998" y="1077240"/>
            <a:ext cx="199331" cy="204647"/>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2267744"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452372"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072562649"/>
      </p:ext>
    </p:extLst>
  </p:cSld>
  <p:clrMapOvr>
    <a:masterClrMapping/>
  </p:clrMapOvr>
  <mc:AlternateContent xmlns:mc="http://schemas.openxmlformats.org/markup-compatibility/2006" xmlns:p14="http://schemas.microsoft.com/office/powerpoint/2010/main">
    <mc:Choice Requires="p14">
      <p:transition spd="slow" p14:dur="1200" advTm="7859">
        <p14:prism/>
      </p:transition>
    </mc:Choice>
    <mc:Fallback xmlns="">
      <p:transition spd="slow" advTm="78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4.50448E-6 L 0.08194 0.24637 " pathEditMode="relative" rAng="0" ptsTypes="AA">
                                      <p:cBhvr>
                                        <p:cTn id="44" dur="2000" fill="hold"/>
                                        <p:tgtEl>
                                          <p:spTgt spid="6"/>
                                        </p:tgtEl>
                                        <p:attrNameLst>
                                          <p:attrName>ppt_x</p:attrName>
                                          <p:attrName>ppt_y</p:attrName>
                                        </p:attrNameLst>
                                      </p:cBhvr>
                                      <p:rCtr x="4097" y="12319"/>
                                    </p:animMotion>
                                  </p:childTnLst>
                                </p:cTn>
                              </p:par>
                              <p:par>
                                <p:cTn id="45" presetID="42" presetClass="path" presetSubtype="0" accel="50000" decel="50000" fill="hold" nodeType="withEffect">
                                  <p:stCondLst>
                                    <p:cond delay="0"/>
                                  </p:stCondLst>
                                  <p:childTnLst>
                                    <p:animMotion origin="layout" path="M -2.5E-6 -2.01297E-6 L 0.29827 0.25286 " pathEditMode="relative" rAng="0" ptsTypes="AA">
                                      <p:cBhvr>
                                        <p:cTn id="46" dur="2000" fill="hold"/>
                                        <p:tgtEl>
                                          <p:spTgt spid="32"/>
                                        </p:tgtEl>
                                        <p:attrNameLst>
                                          <p:attrName>ppt_x</p:attrName>
                                          <p:attrName>ppt_y</p:attrName>
                                        </p:attrNameLst>
                                      </p:cBhvr>
                                      <p:rCtr x="14913" y="12627"/>
                                    </p:animMotion>
                                  </p:childTnLst>
                                </p:cTn>
                              </p:par>
                              <p:par>
                                <p:cTn id="47" presetID="42" presetClass="path" presetSubtype="0" accel="50000" decel="50000" fill="hold" nodeType="withEffect">
                                  <p:stCondLst>
                                    <p:cond delay="0"/>
                                  </p:stCondLst>
                                  <p:childTnLst>
                                    <p:animMotion origin="layout" path="M 2.77778E-7 2.24452E-6 L 0.08663 0.32232 " pathEditMode="relative" rAng="0" ptsTypes="AA">
                                      <p:cBhvr>
                                        <p:cTn id="48" dur="2000" fill="hold"/>
                                        <p:tgtEl>
                                          <p:spTgt spid="33"/>
                                        </p:tgtEl>
                                        <p:attrNameLst>
                                          <p:attrName>ppt_x</p:attrName>
                                          <p:attrName>ppt_y</p:attrName>
                                        </p:attrNameLst>
                                      </p:cBhvr>
                                      <p:rCtr x="4323" y="16116"/>
                                    </p:animMotion>
                                  </p:childTnLst>
                                </p:cTn>
                              </p:par>
                              <p:par>
                                <p:cTn id="49" presetID="42" presetClass="path" presetSubtype="0" accel="50000" decel="50000" fill="hold" nodeType="withEffect">
                                  <p:stCondLst>
                                    <p:cond delay="0"/>
                                  </p:stCondLst>
                                  <p:childTnLst>
                                    <p:animMotion origin="layout" path="M -1.38889E-6 -4.68046E-6 L 0.28438 0.32449 " pathEditMode="relative" rAng="0" ptsTypes="AA">
                                      <p:cBhvr>
                                        <p:cTn id="50" dur="2000" fill="hold"/>
                                        <p:tgtEl>
                                          <p:spTgt spid="31"/>
                                        </p:tgtEl>
                                        <p:attrNameLst>
                                          <p:attrName>ppt_x</p:attrName>
                                          <p:attrName>ppt_y</p:attrName>
                                        </p:attrNameLst>
                                      </p:cBhvr>
                                      <p:rCtr x="14219" y="16209"/>
                                    </p:animMotion>
                                  </p:childTnLst>
                                </p:cTn>
                              </p:par>
                              <p:par>
                                <p:cTn id="51" presetID="42" presetClass="path" presetSubtype="0" accel="50000" decel="50000" fill="hold" nodeType="withEffect">
                                  <p:stCondLst>
                                    <p:cond delay="0"/>
                                  </p:stCondLst>
                                  <p:childTnLst>
                                    <p:animMotion origin="layout" path="M 2.77778E-6 -1.78759E-6 L 0.07569 0.41093 " pathEditMode="relative" rAng="0" ptsTypes="AA">
                                      <p:cBhvr>
                                        <p:cTn id="52" dur="2000" fill="hold"/>
                                        <p:tgtEl>
                                          <p:spTgt spid="34"/>
                                        </p:tgtEl>
                                        <p:attrNameLst>
                                          <p:attrName>ppt_x</p:attrName>
                                          <p:attrName>ppt_y</p:attrName>
                                        </p:attrNameLst>
                                      </p:cBhvr>
                                      <p:rCtr x="3785" y="20531"/>
                                    </p:animMotion>
                                  </p:childTnLst>
                                </p:cTn>
                              </p:par>
                              <p:par>
                                <p:cTn id="53" presetID="42" presetClass="path" presetSubtype="0" accel="50000" decel="50000" fill="hold" nodeType="withEffect">
                                  <p:stCondLst>
                                    <p:cond delay="0"/>
                                  </p:stCondLst>
                                  <p:childTnLst>
                                    <p:animMotion origin="layout" path="M 2.77778E-7 -4.51683E-6 L 0.29167 0.41649 " pathEditMode="relative" rAng="0" ptsTypes="AA">
                                      <p:cBhvr>
                                        <p:cTn id="54" dur="2000" fill="hold"/>
                                        <p:tgtEl>
                                          <p:spTgt spid="30"/>
                                        </p:tgtEl>
                                        <p:attrNameLst>
                                          <p:attrName>ppt_x</p:attrName>
                                          <p:attrName>ppt_y</p:attrName>
                                        </p:attrNameLst>
                                      </p:cBhvr>
                                      <p:rCtr x="14583" y="20809"/>
                                    </p:animMotion>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p:bldP spid="25" grpId="0"/>
      <p:bldP spid="27" grpId="0"/>
      <p:bldP spid="28" grpId="0"/>
      <p:bldP spid="29"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3234346" y="3765343"/>
            <a:ext cx="2952788" cy="915023"/>
          </a:xfrm>
          <a:prstGeom prst="ellipse">
            <a:avLst/>
          </a:prstGeom>
          <a:gradFill flip="none" rotWithShape="1">
            <a:gsLst>
              <a:gs pos="47000">
                <a:srgbClr val="747474">
                  <a:alpha val="15000"/>
                </a:srgbClr>
              </a:gs>
              <a:gs pos="0">
                <a:schemeClr val="tx1">
                  <a:alpha val="23000"/>
                </a:schemeClr>
              </a:gs>
              <a:gs pos="100000">
                <a:srgbClr val="E8E8E8">
                  <a:alpha val="0"/>
                </a:srgb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7" name="组合 6"/>
          <p:cNvGrpSpPr/>
          <p:nvPr/>
        </p:nvGrpSpPr>
        <p:grpSpPr>
          <a:xfrm>
            <a:off x="717475" y="823226"/>
            <a:ext cx="2923762" cy="3668758"/>
            <a:chOff x="1077516" y="823226"/>
            <a:chExt cx="2923762" cy="3668758"/>
          </a:xfrm>
        </p:grpSpPr>
        <p:sp>
          <p:nvSpPr>
            <p:cNvPr id="83" name="圆角矩形 82"/>
            <p:cNvSpPr/>
            <p:nvPr/>
          </p:nvSpPr>
          <p:spPr>
            <a:xfrm>
              <a:off x="1077516" y="881384"/>
              <a:ext cx="2923762" cy="3610600"/>
            </a:xfrm>
            <a:prstGeom prst="roundRect">
              <a:avLst>
                <a:gd name="adj" fmla="val 4670"/>
              </a:avLst>
            </a:prstGeom>
            <a:solidFill>
              <a:srgbClr val="4BACC6"/>
            </a:solidFill>
            <a:ln w="22225">
              <a:gradFill flip="none" rotWithShape="1">
                <a:gsLst>
                  <a:gs pos="0">
                    <a:schemeClr val="bg1">
                      <a:lumMod val="65000"/>
                    </a:schemeClr>
                  </a:gs>
                  <a:gs pos="100000">
                    <a:schemeClr val="tx1">
                      <a:lumMod val="85000"/>
                      <a:lumOff val="15000"/>
                    </a:schemeClr>
                  </a:gs>
                </a:gsLst>
                <a:lin ang="2700000" scaled="1"/>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4" name="圆角矩形 83"/>
            <p:cNvSpPr/>
            <p:nvPr/>
          </p:nvSpPr>
          <p:spPr>
            <a:xfrm>
              <a:off x="1247545" y="1013405"/>
              <a:ext cx="2583702" cy="3223751"/>
            </a:xfrm>
            <a:prstGeom prst="roundRect">
              <a:avLst>
                <a:gd name="adj" fmla="val 0"/>
              </a:avLst>
            </a:prstGeom>
            <a:gradFill>
              <a:gsLst>
                <a:gs pos="52000">
                  <a:srgbClr val="F4F4F4"/>
                </a:gs>
                <a:gs pos="0">
                  <a:schemeClr val="bg1"/>
                </a:gs>
                <a:gs pos="100000">
                  <a:srgbClr val="E2E2E2"/>
                </a:gs>
              </a:gsLst>
              <a:lin ang="0" scaled="0"/>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85" name="组合 84"/>
            <p:cNvGrpSpPr/>
            <p:nvPr/>
          </p:nvGrpSpPr>
          <p:grpSpPr>
            <a:xfrm>
              <a:off x="1310453" y="1077159"/>
              <a:ext cx="2457885" cy="165441"/>
              <a:chOff x="2149634" y="1165384"/>
              <a:chExt cx="3485832" cy="234632"/>
            </a:xfrm>
          </p:grpSpPr>
          <p:grpSp>
            <p:nvGrpSpPr>
              <p:cNvPr id="86" name="组合 85"/>
              <p:cNvGrpSpPr/>
              <p:nvPr/>
            </p:nvGrpSpPr>
            <p:grpSpPr>
              <a:xfrm>
                <a:off x="2149634" y="1165384"/>
                <a:ext cx="234632" cy="234632"/>
                <a:chOff x="2483009" y="1114425"/>
                <a:chExt cx="209550" cy="209550"/>
              </a:xfrm>
            </p:grpSpPr>
            <p:sp>
              <p:nvSpPr>
                <p:cNvPr id="114" name="椭圆 11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5" name="椭圆 11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87" name="组合 86"/>
              <p:cNvGrpSpPr/>
              <p:nvPr/>
            </p:nvGrpSpPr>
            <p:grpSpPr>
              <a:xfrm>
                <a:off x="2510879" y="1165384"/>
                <a:ext cx="234632" cy="234632"/>
                <a:chOff x="2483009" y="1114425"/>
                <a:chExt cx="209550" cy="209550"/>
              </a:xfrm>
            </p:grpSpPr>
            <p:sp>
              <p:nvSpPr>
                <p:cNvPr id="112" name="椭圆 11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3" name="椭圆 11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88" name="组合 87"/>
              <p:cNvGrpSpPr/>
              <p:nvPr/>
            </p:nvGrpSpPr>
            <p:grpSpPr>
              <a:xfrm>
                <a:off x="2872123" y="1165384"/>
                <a:ext cx="234632" cy="234632"/>
                <a:chOff x="2483009" y="1114425"/>
                <a:chExt cx="209550" cy="209550"/>
              </a:xfrm>
            </p:grpSpPr>
            <p:sp>
              <p:nvSpPr>
                <p:cNvPr id="110" name="椭圆 10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1" name="椭圆 11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89" name="组合 88"/>
              <p:cNvGrpSpPr/>
              <p:nvPr/>
            </p:nvGrpSpPr>
            <p:grpSpPr>
              <a:xfrm>
                <a:off x="3233367" y="1165384"/>
                <a:ext cx="234632" cy="234632"/>
                <a:chOff x="2483009" y="1114425"/>
                <a:chExt cx="209550" cy="209550"/>
              </a:xfrm>
            </p:grpSpPr>
            <p:sp>
              <p:nvSpPr>
                <p:cNvPr id="108" name="椭圆 10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9" name="椭圆 10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0" name="组合 89"/>
              <p:cNvGrpSpPr/>
              <p:nvPr/>
            </p:nvGrpSpPr>
            <p:grpSpPr>
              <a:xfrm>
                <a:off x="3594612" y="1165384"/>
                <a:ext cx="234632" cy="234632"/>
                <a:chOff x="2483009" y="1114425"/>
                <a:chExt cx="209550" cy="209550"/>
              </a:xfrm>
            </p:grpSpPr>
            <p:sp>
              <p:nvSpPr>
                <p:cNvPr id="106" name="椭圆 10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7" name="椭圆 10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1" name="组合 90"/>
              <p:cNvGrpSpPr/>
              <p:nvPr/>
            </p:nvGrpSpPr>
            <p:grpSpPr>
              <a:xfrm>
                <a:off x="3955856" y="1165384"/>
                <a:ext cx="234632" cy="234632"/>
                <a:chOff x="2483009" y="1114425"/>
                <a:chExt cx="209550" cy="209550"/>
              </a:xfrm>
            </p:grpSpPr>
            <p:sp>
              <p:nvSpPr>
                <p:cNvPr id="104" name="椭圆 103"/>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5" name="椭圆 104"/>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2" name="组合 91"/>
              <p:cNvGrpSpPr/>
              <p:nvPr/>
            </p:nvGrpSpPr>
            <p:grpSpPr>
              <a:xfrm>
                <a:off x="4317101" y="1165384"/>
                <a:ext cx="234632" cy="234632"/>
                <a:chOff x="2483009" y="1114425"/>
                <a:chExt cx="209550" cy="209550"/>
              </a:xfrm>
            </p:grpSpPr>
            <p:sp>
              <p:nvSpPr>
                <p:cNvPr id="102" name="椭圆 101"/>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3" name="椭圆 102"/>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3" name="组合 92"/>
              <p:cNvGrpSpPr/>
              <p:nvPr/>
            </p:nvGrpSpPr>
            <p:grpSpPr>
              <a:xfrm>
                <a:off x="4678345" y="1165384"/>
                <a:ext cx="234632" cy="234632"/>
                <a:chOff x="2483009" y="1114425"/>
                <a:chExt cx="209550" cy="209550"/>
              </a:xfrm>
            </p:grpSpPr>
            <p:sp>
              <p:nvSpPr>
                <p:cNvPr id="100" name="椭圆 99"/>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1" name="椭圆 100"/>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4" name="组合 93"/>
              <p:cNvGrpSpPr/>
              <p:nvPr/>
            </p:nvGrpSpPr>
            <p:grpSpPr>
              <a:xfrm>
                <a:off x="5039590" y="1165384"/>
                <a:ext cx="234632" cy="234632"/>
                <a:chOff x="2483009" y="1114425"/>
                <a:chExt cx="209550" cy="209550"/>
              </a:xfrm>
            </p:grpSpPr>
            <p:sp>
              <p:nvSpPr>
                <p:cNvPr id="98" name="椭圆 97"/>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9" name="椭圆 98"/>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95" name="组合 94"/>
              <p:cNvGrpSpPr/>
              <p:nvPr/>
            </p:nvGrpSpPr>
            <p:grpSpPr>
              <a:xfrm>
                <a:off x="5400834" y="1165384"/>
                <a:ext cx="234632" cy="234632"/>
                <a:chOff x="2483009" y="1114425"/>
                <a:chExt cx="209550" cy="209550"/>
              </a:xfrm>
            </p:grpSpPr>
            <p:sp>
              <p:nvSpPr>
                <p:cNvPr id="96" name="椭圆 95"/>
                <p:cNvSpPr/>
                <p:nvPr/>
              </p:nvSpPr>
              <p:spPr>
                <a:xfrm>
                  <a:off x="2483009" y="1114425"/>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97" name="椭圆 96"/>
                <p:cNvSpPr/>
                <p:nvPr/>
              </p:nvSpPr>
              <p:spPr>
                <a:xfrm>
                  <a:off x="2502059"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grpSp>
          <p:nvGrpSpPr>
            <p:cNvPr id="116" name="组合 115"/>
            <p:cNvGrpSpPr/>
            <p:nvPr/>
          </p:nvGrpSpPr>
          <p:grpSpPr>
            <a:xfrm>
              <a:off x="1353081" y="823226"/>
              <a:ext cx="66754" cy="341978"/>
              <a:chOff x="2244442" y="772895"/>
              <a:chExt cx="94671" cy="485002"/>
            </a:xfrm>
          </p:grpSpPr>
          <p:sp>
            <p:nvSpPr>
              <p:cNvPr id="117" name="圆角矩形 11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18" name="圆角矩形 11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19" name="组合 118"/>
            <p:cNvGrpSpPr/>
            <p:nvPr/>
          </p:nvGrpSpPr>
          <p:grpSpPr>
            <a:xfrm>
              <a:off x="1608793" y="823226"/>
              <a:ext cx="66754" cy="341978"/>
              <a:chOff x="2244442" y="772895"/>
              <a:chExt cx="94671" cy="485002"/>
            </a:xfrm>
          </p:grpSpPr>
          <p:sp>
            <p:nvSpPr>
              <p:cNvPr id="120" name="圆角矩形 11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1" name="圆角矩形 12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22" name="组合 121"/>
            <p:cNvGrpSpPr/>
            <p:nvPr/>
          </p:nvGrpSpPr>
          <p:grpSpPr>
            <a:xfrm>
              <a:off x="1864504" y="823226"/>
              <a:ext cx="66754" cy="341978"/>
              <a:chOff x="2244442" y="772895"/>
              <a:chExt cx="94671" cy="485002"/>
            </a:xfrm>
          </p:grpSpPr>
          <p:sp>
            <p:nvSpPr>
              <p:cNvPr id="191" name="圆角矩形 190"/>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2" name="圆角矩形 19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93" name="组合 192"/>
            <p:cNvGrpSpPr/>
            <p:nvPr/>
          </p:nvGrpSpPr>
          <p:grpSpPr>
            <a:xfrm>
              <a:off x="2120214" y="823226"/>
              <a:ext cx="66754" cy="341978"/>
              <a:chOff x="2244442" y="772895"/>
              <a:chExt cx="94671" cy="485002"/>
            </a:xfrm>
          </p:grpSpPr>
          <p:sp>
            <p:nvSpPr>
              <p:cNvPr id="194" name="圆角矩形 193"/>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5" name="圆角矩形 19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96" name="组合 195"/>
            <p:cNvGrpSpPr/>
            <p:nvPr/>
          </p:nvGrpSpPr>
          <p:grpSpPr>
            <a:xfrm>
              <a:off x="2375926" y="823226"/>
              <a:ext cx="66754" cy="341978"/>
              <a:chOff x="2244442" y="772895"/>
              <a:chExt cx="94671" cy="485002"/>
            </a:xfrm>
          </p:grpSpPr>
          <p:sp>
            <p:nvSpPr>
              <p:cNvPr id="197" name="圆角矩形 196"/>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8" name="圆角矩形 19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199" name="组合 198"/>
            <p:cNvGrpSpPr/>
            <p:nvPr/>
          </p:nvGrpSpPr>
          <p:grpSpPr>
            <a:xfrm>
              <a:off x="2631636" y="823226"/>
              <a:ext cx="66754" cy="341978"/>
              <a:chOff x="2244442" y="772895"/>
              <a:chExt cx="94671" cy="485002"/>
            </a:xfrm>
          </p:grpSpPr>
          <p:sp>
            <p:nvSpPr>
              <p:cNvPr id="200" name="圆角矩形 199"/>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1" name="圆角矩形 20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02" name="组合 201"/>
            <p:cNvGrpSpPr/>
            <p:nvPr/>
          </p:nvGrpSpPr>
          <p:grpSpPr>
            <a:xfrm>
              <a:off x="2887348" y="823226"/>
              <a:ext cx="66754" cy="341978"/>
              <a:chOff x="2244442" y="772895"/>
              <a:chExt cx="94671" cy="485002"/>
            </a:xfrm>
          </p:grpSpPr>
          <p:sp>
            <p:nvSpPr>
              <p:cNvPr id="203" name="圆角矩形 202"/>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4" name="圆角矩形 20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05" name="组合 204"/>
            <p:cNvGrpSpPr/>
            <p:nvPr/>
          </p:nvGrpSpPr>
          <p:grpSpPr>
            <a:xfrm>
              <a:off x="3143059" y="823226"/>
              <a:ext cx="66754" cy="341978"/>
              <a:chOff x="2244442" y="772895"/>
              <a:chExt cx="94671" cy="485002"/>
            </a:xfrm>
          </p:grpSpPr>
          <p:sp>
            <p:nvSpPr>
              <p:cNvPr id="206" name="圆角矩形 205"/>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7" name="圆角矩形 20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08" name="组合 207"/>
            <p:cNvGrpSpPr/>
            <p:nvPr/>
          </p:nvGrpSpPr>
          <p:grpSpPr>
            <a:xfrm>
              <a:off x="3398770" y="823226"/>
              <a:ext cx="66754" cy="341978"/>
              <a:chOff x="2244442" y="772895"/>
              <a:chExt cx="94671" cy="485002"/>
            </a:xfrm>
          </p:grpSpPr>
          <p:sp>
            <p:nvSpPr>
              <p:cNvPr id="209" name="圆角矩形 208"/>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0" name="圆角矩形 20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211" name="组合 210"/>
            <p:cNvGrpSpPr/>
            <p:nvPr/>
          </p:nvGrpSpPr>
          <p:grpSpPr>
            <a:xfrm>
              <a:off x="3654481" y="823226"/>
              <a:ext cx="66754" cy="341978"/>
              <a:chOff x="2244442" y="772895"/>
              <a:chExt cx="94671" cy="485002"/>
            </a:xfrm>
          </p:grpSpPr>
          <p:sp>
            <p:nvSpPr>
              <p:cNvPr id="212" name="圆角矩形 211"/>
              <p:cNvSpPr/>
              <p:nvPr/>
            </p:nvSpPr>
            <p:spPr>
              <a:xfrm>
                <a:off x="2244442"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13" name="圆角矩形 21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sp>
        <p:nvSpPr>
          <p:cNvPr id="215" name="梯形 214"/>
          <p:cNvSpPr/>
          <p:nvPr/>
        </p:nvSpPr>
        <p:spPr>
          <a:xfrm rot="16200000">
            <a:off x="2498751" y="1841320"/>
            <a:ext cx="3495150" cy="1564677"/>
          </a:xfrm>
          <a:prstGeom prst="trapezoid">
            <a:avLst>
              <a:gd name="adj" fmla="val 9948"/>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6" name="梯形 215"/>
          <p:cNvSpPr/>
          <p:nvPr/>
        </p:nvSpPr>
        <p:spPr>
          <a:xfrm rot="5400000" flipH="1">
            <a:off x="4063750" y="1840997"/>
            <a:ext cx="3495151" cy="1565322"/>
          </a:xfrm>
          <a:prstGeom prst="trapezoid">
            <a:avLst>
              <a:gd name="adj" fmla="val 11105"/>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7" name="梯形 216"/>
          <p:cNvSpPr/>
          <p:nvPr/>
        </p:nvSpPr>
        <p:spPr>
          <a:xfrm rot="16200000">
            <a:off x="5635618" y="1834452"/>
            <a:ext cx="3495151" cy="1578411"/>
          </a:xfrm>
          <a:prstGeom prst="trapezoid">
            <a:avLst>
              <a:gd name="adj" fmla="val 11105"/>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258" name="组合 257"/>
          <p:cNvGrpSpPr/>
          <p:nvPr/>
        </p:nvGrpSpPr>
        <p:grpSpPr>
          <a:xfrm>
            <a:off x="1266878" y="2931790"/>
            <a:ext cx="1838061" cy="946414"/>
            <a:chOff x="7244025" y="2102860"/>
            <a:chExt cx="1780467" cy="1220206"/>
          </a:xfrm>
        </p:grpSpPr>
        <p:sp>
          <p:nvSpPr>
            <p:cNvPr id="259" name="文本框 435"/>
            <p:cNvSpPr txBox="1"/>
            <p:nvPr/>
          </p:nvSpPr>
          <p:spPr>
            <a:xfrm>
              <a:off x="7244025" y="2102860"/>
              <a:ext cx="1780467" cy="4761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rPr>
                <a:t>在此添加标题</a:t>
              </a:r>
            </a:p>
          </p:txBody>
        </p:sp>
        <p:sp>
          <p:nvSpPr>
            <p:cNvPr id="260" name="文本框 436"/>
            <p:cNvSpPr txBox="1"/>
            <p:nvPr/>
          </p:nvSpPr>
          <p:spPr>
            <a:xfrm>
              <a:off x="7292542" y="2579038"/>
              <a:ext cx="1542303" cy="74402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gr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0813" y="1092199"/>
            <a:ext cx="1679740" cy="1640216"/>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75787" y="824358"/>
            <a:ext cx="453500" cy="1459360"/>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78197" y="807424"/>
            <a:ext cx="440558" cy="1476294"/>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63284" y="881384"/>
            <a:ext cx="486453" cy="1459360"/>
          </a:xfrm>
          <a:prstGeom prst="rect">
            <a:avLst/>
          </a:prstGeom>
        </p:spPr>
      </p:pic>
      <p:sp>
        <p:nvSpPr>
          <p:cNvPr id="134" name="文本框 436"/>
          <p:cNvSpPr txBox="1"/>
          <p:nvPr/>
        </p:nvSpPr>
        <p:spPr>
          <a:xfrm>
            <a:off x="3704584" y="2654792"/>
            <a:ext cx="1006156" cy="1223412"/>
          </a:xfrm>
          <a:prstGeom prst="rect">
            <a:avLst/>
          </a:prstGeom>
          <a:noFill/>
        </p:spPr>
        <p:txBody>
          <a:bodyPr wrap="square" rtlCol="0">
            <a:spAutoFit/>
          </a:bodyPr>
          <a:lstStyle/>
          <a:p>
            <a:pPr algn="ju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输入文件</a:t>
            </a:r>
            <a:r>
              <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rPr>
              <a:t>内容</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此处输入文件</a:t>
            </a:r>
            <a:r>
              <a:rPr lang="zh-CN" altLang="en-US" sz="1050" dirty="0" smtClean="0">
                <a:solidFill>
                  <a:prstClr val="black">
                    <a:lumMod val="50000"/>
                    <a:lumOff val="50000"/>
                  </a:prstClr>
                </a:solidFill>
                <a:latin typeface="微软雅黑" panose="020B0503020204020204" pitchFamily="34" charset="-122"/>
                <a:ea typeface="微软雅黑" panose="020B0503020204020204" pitchFamily="34" charset="-122"/>
              </a:rPr>
              <a:t>内容</a:t>
            </a:r>
            <a:endPar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135" name="文本框 436"/>
          <p:cNvSpPr txBox="1"/>
          <p:nvPr/>
        </p:nvSpPr>
        <p:spPr>
          <a:xfrm>
            <a:off x="5300428" y="2698923"/>
            <a:ext cx="999764" cy="1384995"/>
          </a:xfrm>
          <a:prstGeom prst="rect">
            <a:avLst/>
          </a:prstGeom>
          <a:noFill/>
        </p:spPr>
        <p:txBody>
          <a:bodyPr wrap="square" rtlCol="0">
            <a:spAutoFit/>
          </a:bodyPr>
          <a:lstStyle/>
          <a:p>
            <a:pPr algn="ju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文件内容此处输入文件内容</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36" name="文本框 436"/>
          <p:cNvSpPr txBox="1"/>
          <p:nvPr/>
        </p:nvSpPr>
        <p:spPr>
          <a:xfrm>
            <a:off x="6808462" y="2698923"/>
            <a:ext cx="1003898" cy="1384995"/>
          </a:xfrm>
          <a:prstGeom prst="rect">
            <a:avLst/>
          </a:prstGeom>
          <a:noFill/>
        </p:spPr>
        <p:txBody>
          <a:bodyPr wrap="square" rtlCol="0">
            <a:spAutoFit/>
          </a:bodyPr>
          <a:lstStyle/>
          <a:p>
            <a:pPr algn="ju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r>
              <a:rPr lang="zh-CN" altLang="en-US" sz="1050" dirty="0">
                <a:solidFill>
                  <a:prstClr val="black">
                    <a:lumMod val="50000"/>
                    <a:lumOff val="50000"/>
                  </a:prstClr>
                </a:solidFill>
                <a:latin typeface="微软雅黑" panose="020B0503020204020204" pitchFamily="34" charset="-122"/>
                <a:ea typeface="微软雅黑" panose="020B0503020204020204" pitchFamily="34" charset="-122"/>
              </a:rPr>
              <a:t>文件内容此处输入文件内容</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custDataLst>
      <p:tags r:id="rId1"/>
    </p:custDataLst>
    <p:extLst>
      <p:ext uri="{BB962C8B-B14F-4D97-AF65-F5344CB8AC3E}">
        <p14:creationId xmlns:p14="http://schemas.microsoft.com/office/powerpoint/2010/main" val="1001799477"/>
      </p:ext>
    </p:extLst>
  </p:cSld>
  <p:clrMapOvr>
    <a:masterClrMapping/>
  </p:clrMapOvr>
  <p:transition spd="slow" advTm="12562">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58"/>
                                        </p:tgtEl>
                                        <p:attrNameLst>
                                          <p:attrName>style.visibility</p:attrName>
                                        </p:attrNameLst>
                                      </p:cBhvr>
                                      <p:to>
                                        <p:strVal val="visible"/>
                                      </p:to>
                                    </p:set>
                                    <p:animEffect transition="in" filter="fade">
                                      <p:cBhvr>
                                        <p:cTn id="35" dur="1000"/>
                                        <p:tgtEl>
                                          <p:spTgt spid="258"/>
                                        </p:tgtEl>
                                      </p:cBhvr>
                                    </p:animEffect>
                                    <p:anim calcmode="lin" valueType="num">
                                      <p:cBhvr>
                                        <p:cTn id="36" dur="1000" fill="hold"/>
                                        <p:tgtEl>
                                          <p:spTgt spid="258"/>
                                        </p:tgtEl>
                                        <p:attrNameLst>
                                          <p:attrName>ppt_x</p:attrName>
                                        </p:attrNameLst>
                                      </p:cBhvr>
                                      <p:tavLst>
                                        <p:tav tm="0">
                                          <p:val>
                                            <p:strVal val="#ppt_x"/>
                                          </p:val>
                                        </p:tav>
                                        <p:tav tm="100000">
                                          <p:val>
                                            <p:strVal val="#ppt_x"/>
                                          </p:val>
                                        </p:tav>
                                      </p:tavLst>
                                    </p:anim>
                                    <p:anim calcmode="lin" valueType="num">
                                      <p:cBhvr>
                                        <p:cTn id="37" dur="1000" fill="hold"/>
                                        <p:tgtEl>
                                          <p:spTgt spid="258"/>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5"/>
                                        </p:tgtEl>
                                        <p:attrNameLst>
                                          <p:attrName>style.visibility</p:attrName>
                                        </p:attrNameLst>
                                      </p:cBhvr>
                                      <p:to>
                                        <p:strVal val="visible"/>
                                      </p:to>
                                    </p:set>
                                    <p:animEffect transition="in" filter="wipe(left)">
                                      <p:cBhvr>
                                        <p:cTn id="42" dur="500"/>
                                        <p:tgtEl>
                                          <p:spTgt spid="2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10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34"/>
                                        </p:tgtEl>
                                        <p:attrNameLst>
                                          <p:attrName>style.visibility</p:attrName>
                                        </p:attrNameLst>
                                      </p:cBhvr>
                                      <p:to>
                                        <p:strVal val="visible"/>
                                      </p:to>
                                    </p:set>
                                    <p:animEffect transition="in" filter="wipe(up)">
                                      <p:cBhvr>
                                        <p:cTn id="52" dur="500"/>
                                        <p:tgtEl>
                                          <p:spTgt spid="1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16"/>
                                        </p:tgtEl>
                                        <p:attrNameLst>
                                          <p:attrName>style.visibility</p:attrName>
                                        </p:attrNameLst>
                                      </p:cBhvr>
                                      <p:to>
                                        <p:strVal val="visible"/>
                                      </p:to>
                                    </p:set>
                                    <p:animEffect transition="in" filter="wipe(left)">
                                      <p:cBhvr>
                                        <p:cTn id="57" dur="500"/>
                                        <p:tgtEl>
                                          <p:spTgt spid="21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up)">
                                      <p:cBhvr>
                                        <p:cTn id="62" dur="10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wipe(up)">
                                      <p:cBhvr>
                                        <p:cTn id="67" dur="500"/>
                                        <p:tgtEl>
                                          <p:spTgt spid="13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17"/>
                                        </p:tgtEl>
                                        <p:attrNameLst>
                                          <p:attrName>style.visibility</p:attrName>
                                        </p:attrNameLst>
                                      </p:cBhvr>
                                      <p:to>
                                        <p:strVal val="visible"/>
                                      </p:to>
                                    </p:set>
                                    <p:animEffect transition="in" filter="wipe(left)">
                                      <p:cBhvr>
                                        <p:cTn id="72" dur="500"/>
                                        <p:tgtEl>
                                          <p:spTgt spid="21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up)">
                                      <p:cBhvr>
                                        <p:cTn id="77" dur="1000"/>
                                        <p:tgtEl>
                                          <p:spTgt spid="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36"/>
                                        </p:tgtEl>
                                        <p:attrNameLst>
                                          <p:attrName>style.visibility</p:attrName>
                                        </p:attrNameLst>
                                      </p:cBhvr>
                                      <p:to>
                                        <p:strVal val="visible"/>
                                      </p:to>
                                    </p:set>
                                    <p:animEffect transition="in" filter="wipe(up)">
                                      <p:cBhvr>
                                        <p:cTn id="82"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15" grpId="0" animBg="1"/>
      <p:bldP spid="216" grpId="0" animBg="1"/>
      <p:bldP spid="217" grpId="0" animBg="1"/>
      <p:bldP spid="134" grpId="0"/>
      <p:bldP spid="135" grpId="0"/>
      <p:bldP spid="1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23" name="组合 122"/>
          <p:cNvGrpSpPr/>
          <p:nvPr/>
        </p:nvGrpSpPr>
        <p:grpSpPr>
          <a:xfrm>
            <a:off x="2364048" y="2297454"/>
            <a:ext cx="1274904" cy="1274904"/>
            <a:chOff x="4993868" y="2326868"/>
            <a:chExt cx="2204265" cy="2204265"/>
          </a:xfrm>
          <a:effectLst>
            <a:outerShdw blurRad="292100" dist="114300" dir="2700000" algn="tl" rotWithShape="0">
              <a:prstClr val="black">
                <a:alpha val="25000"/>
              </a:prstClr>
            </a:outerShdw>
          </a:effectLst>
        </p:grpSpPr>
        <p:sp>
          <p:nvSpPr>
            <p:cNvPr id="124" name="任意多边形 123"/>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5" name="椭圆 124"/>
            <p:cNvSpPr/>
            <p:nvPr/>
          </p:nvSpPr>
          <p:spPr>
            <a:xfrm>
              <a:off x="5305424" y="2638424"/>
              <a:ext cx="1581149" cy="1581149"/>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6" name="椭圆 125"/>
            <p:cNvSpPr/>
            <p:nvPr/>
          </p:nvSpPr>
          <p:spPr>
            <a:xfrm>
              <a:off x="5370108" y="2708871"/>
              <a:ext cx="1451783" cy="1451783"/>
            </a:xfrm>
            <a:prstGeom prst="ellipse">
              <a:avLst/>
            </a:prstGeom>
            <a:solidFill>
              <a:schemeClr val="accent3">
                <a:lumMod val="60000"/>
                <a:lumOff val="40000"/>
              </a:schemeClr>
            </a:solidFill>
            <a:ln w="19050">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27" name="组合 126"/>
          <p:cNvGrpSpPr/>
          <p:nvPr/>
        </p:nvGrpSpPr>
        <p:grpSpPr>
          <a:xfrm>
            <a:off x="3319874" y="1569903"/>
            <a:ext cx="1274904" cy="1274904"/>
            <a:chOff x="4993868" y="2326868"/>
            <a:chExt cx="2204265" cy="2204265"/>
          </a:xfrm>
          <a:effectLst>
            <a:outerShdw blurRad="292100" dist="114300" dir="2700000" algn="tl" rotWithShape="0">
              <a:prstClr val="black">
                <a:alpha val="25000"/>
              </a:prstClr>
            </a:outerShdw>
          </a:effectLst>
        </p:grpSpPr>
        <p:sp>
          <p:nvSpPr>
            <p:cNvPr id="128" name="任意多边形 127"/>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9" name="椭圆 128"/>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0" name="椭圆 129"/>
            <p:cNvSpPr/>
            <p:nvPr/>
          </p:nvSpPr>
          <p:spPr>
            <a:xfrm>
              <a:off x="5370108" y="2708871"/>
              <a:ext cx="1451783" cy="1451783"/>
            </a:xfrm>
            <a:prstGeom prst="ellipse">
              <a:avLst/>
            </a:prstGeom>
            <a:solidFill>
              <a:schemeClr val="accent4">
                <a:lumMod val="60000"/>
                <a:lumOff val="40000"/>
              </a:scheme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1" name="组合 130"/>
          <p:cNvGrpSpPr/>
          <p:nvPr/>
        </p:nvGrpSpPr>
        <p:grpSpPr>
          <a:xfrm>
            <a:off x="4320504" y="2297454"/>
            <a:ext cx="1274904" cy="1274904"/>
            <a:chOff x="4993868" y="2326868"/>
            <a:chExt cx="2204265" cy="2204265"/>
          </a:xfrm>
          <a:effectLst>
            <a:outerShdw blurRad="292100" dist="114300" dir="2700000" algn="tl" rotWithShape="0">
              <a:prstClr val="black">
                <a:alpha val="25000"/>
              </a:prstClr>
            </a:outerShdw>
          </a:effectLst>
        </p:grpSpPr>
        <p:sp>
          <p:nvSpPr>
            <p:cNvPr id="132" name="任意多边形 131"/>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3" name="椭圆 132"/>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7" name="椭圆 136"/>
            <p:cNvSpPr/>
            <p:nvPr/>
          </p:nvSpPr>
          <p:spPr>
            <a:xfrm>
              <a:off x="5370108" y="2708871"/>
              <a:ext cx="1451783" cy="1451783"/>
            </a:xfrm>
            <a:prstGeom prst="ellipse">
              <a:avLst/>
            </a:prstGeom>
            <a:solidFill>
              <a:schemeClr val="accent5">
                <a:lumMod val="60000"/>
                <a:lumOff val="40000"/>
              </a:scheme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8" name="组合 137"/>
          <p:cNvGrpSpPr/>
          <p:nvPr/>
        </p:nvGrpSpPr>
        <p:grpSpPr>
          <a:xfrm>
            <a:off x="5294326" y="1569903"/>
            <a:ext cx="1274904" cy="1274904"/>
            <a:chOff x="4993868" y="2326868"/>
            <a:chExt cx="2204265" cy="2204265"/>
          </a:xfrm>
          <a:effectLst>
            <a:outerShdw blurRad="292100" dist="114300" dir="2700000" algn="tl" rotWithShape="0">
              <a:prstClr val="black">
                <a:alpha val="25000"/>
              </a:prstClr>
            </a:outerShdw>
          </a:effectLst>
        </p:grpSpPr>
        <p:sp>
          <p:nvSpPr>
            <p:cNvPr id="139" name="任意多边形 138"/>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0" name="椭圆 13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1" name="椭圆 140"/>
            <p:cNvSpPr/>
            <p:nvPr/>
          </p:nvSpPr>
          <p:spPr>
            <a:xfrm>
              <a:off x="5370108" y="2708871"/>
              <a:ext cx="1451783" cy="1451783"/>
            </a:xfrm>
            <a:prstGeom prst="ellipse">
              <a:avLst/>
            </a:prstGeom>
            <a:solidFill>
              <a:schemeClr val="accent6">
                <a:lumMod val="60000"/>
                <a:lumOff val="40000"/>
              </a:schemeClr>
            </a:solidFill>
            <a:ln w="190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42" name="组合 141"/>
          <p:cNvGrpSpPr/>
          <p:nvPr/>
        </p:nvGrpSpPr>
        <p:grpSpPr>
          <a:xfrm>
            <a:off x="6192699" y="1061412"/>
            <a:ext cx="2066913" cy="1006282"/>
            <a:chOff x="5947699" y="776454"/>
            <a:chExt cx="2684915" cy="1307158"/>
          </a:xfrm>
        </p:grpSpPr>
        <p:grpSp>
          <p:nvGrpSpPr>
            <p:cNvPr id="143" name="组合 142"/>
            <p:cNvGrpSpPr/>
            <p:nvPr/>
          </p:nvGrpSpPr>
          <p:grpSpPr>
            <a:xfrm flipV="1">
              <a:off x="5947699" y="1317986"/>
              <a:ext cx="2684915" cy="333365"/>
              <a:chOff x="5272248" y="4626108"/>
              <a:chExt cx="2684915" cy="333365"/>
            </a:xfrm>
          </p:grpSpPr>
          <p:sp>
            <p:nvSpPr>
              <p:cNvPr id="146" name="椭圆 145"/>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47" name="任意多边形 146"/>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44" name="文本框 82"/>
            <p:cNvSpPr txBox="1"/>
            <p:nvPr/>
          </p:nvSpPr>
          <p:spPr>
            <a:xfrm>
              <a:off x="6209593" y="776454"/>
              <a:ext cx="2415485" cy="4797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FF9900"/>
                  </a:solidFill>
                  <a:effectLst/>
                  <a:uLnTx/>
                  <a:uFillTx/>
                  <a:latin typeface="微软雅黑" pitchFamily="34" charset="-122"/>
                  <a:ea typeface="微软雅黑" pitchFamily="34" charset="-122"/>
                </a:rPr>
                <a:t>在此添加标题</a:t>
              </a:r>
            </a:p>
          </p:txBody>
        </p:sp>
        <p:sp>
          <p:nvSpPr>
            <p:cNvPr id="145" name="文本框 83"/>
            <p:cNvSpPr txBox="1"/>
            <p:nvPr/>
          </p:nvSpPr>
          <p:spPr>
            <a:xfrm>
              <a:off x="6290682" y="1483910"/>
              <a:ext cx="2341932" cy="599702"/>
            </a:xfrm>
            <a:prstGeom prst="rect">
              <a:avLst/>
            </a:prstGeom>
            <a:noFill/>
          </p:spPr>
          <p:txBody>
            <a:bodyPr wrap="square" rtlCol="0">
              <a:spAutoFit/>
            </a:bodyPr>
            <a:lstStyle/>
            <a:p>
              <a:pPr lvl="0" algn="just">
                <a:defRPr/>
              </a:pPr>
              <a:r>
                <a:rPr lang="zh-CN" altLang="en-US" sz="1200" dirty="0">
                  <a:latin typeface="微软雅黑" panose="020B0503020204020204" pitchFamily="34" charset="-122"/>
                  <a:ea typeface="微软雅黑" panose="020B0503020204020204" pitchFamily="34" charset="-122"/>
                </a:rPr>
                <a:t>输入文字内容输入文字内容输入文字内容</a:t>
              </a:r>
            </a:p>
          </p:txBody>
        </p:sp>
      </p:grpSp>
      <p:grpSp>
        <p:nvGrpSpPr>
          <p:cNvPr id="148" name="组合 147"/>
          <p:cNvGrpSpPr/>
          <p:nvPr/>
        </p:nvGrpSpPr>
        <p:grpSpPr>
          <a:xfrm flipV="1">
            <a:off x="5228837" y="3291829"/>
            <a:ext cx="2367499" cy="893713"/>
            <a:chOff x="5947699" y="645313"/>
            <a:chExt cx="3075376" cy="1160932"/>
          </a:xfrm>
        </p:grpSpPr>
        <p:grpSp>
          <p:nvGrpSpPr>
            <p:cNvPr id="149" name="组合 148"/>
            <p:cNvGrpSpPr/>
            <p:nvPr/>
          </p:nvGrpSpPr>
          <p:grpSpPr>
            <a:xfrm flipV="1">
              <a:off x="5947699" y="1317985"/>
              <a:ext cx="3046736" cy="333366"/>
              <a:chOff x="5272248" y="4626108"/>
              <a:chExt cx="3046736" cy="333366"/>
            </a:xfrm>
          </p:grpSpPr>
          <p:sp>
            <p:nvSpPr>
              <p:cNvPr id="152" name="椭圆 151"/>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3" name="任意多边形 152"/>
              <p:cNvSpPr/>
              <p:nvPr/>
            </p:nvSpPr>
            <p:spPr>
              <a:xfrm>
                <a:off x="5335429" y="4626109"/>
                <a:ext cx="2983555" cy="333365"/>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50" name="文本框 88"/>
            <p:cNvSpPr txBox="1"/>
            <p:nvPr/>
          </p:nvSpPr>
          <p:spPr>
            <a:xfrm flipV="1">
              <a:off x="6852147" y="1326483"/>
              <a:ext cx="2142288" cy="4797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4BACC6"/>
                  </a:solidFill>
                  <a:effectLst/>
                  <a:uLnTx/>
                  <a:uFillTx/>
                  <a:latin typeface="微软雅黑" pitchFamily="34" charset="-122"/>
                  <a:ea typeface="微软雅黑" pitchFamily="34" charset="-122"/>
                </a:rPr>
                <a:t>在此添加标题</a:t>
              </a:r>
            </a:p>
          </p:txBody>
        </p:sp>
        <p:sp>
          <p:nvSpPr>
            <p:cNvPr id="151" name="文本框 89"/>
            <p:cNvSpPr txBox="1"/>
            <p:nvPr/>
          </p:nvSpPr>
          <p:spPr>
            <a:xfrm flipV="1">
              <a:off x="6681144" y="645313"/>
              <a:ext cx="2341931" cy="599702"/>
            </a:xfrm>
            <a:prstGeom prst="rect">
              <a:avLst/>
            </a:prstGeom>
            <a:noFill/>
          </p:spPr>
          <p:txBody>
            <a:bodyPr wrap="square" rtlCol="0">
              <a:spAutoFit/>
            </a:bodyPr>
            <a:lstStyle/>
            <a:p>
              <a:pPr lvl="0" algn="just">
                <a:defRPr/>
              </a:pPr>
              <a:r>
                <a:rPr lang="zh-CN" altLang="en-US" sz="1200" dirty="0">
                  <a:latin typeface="微软雅黑" panose="020B0503020204020204" pitchFamily="34" charset="-122"/>
                  <a:ea typeface="微软雅黑" panose="020B0503020204020204" pitchFamily="34" charset="-122"/>
                </a:rPr>
                <a:t>输入文字内容输入文字内容输入文字内容</a:t>
              </a:r>
            </a:p>
          </p:txBody>
        </p:sp>
      </p:grpSp>
      <p:grpSp>
        <p:nvGrpSpPr>
          <p:cNvPr id="154" name="组合 153"/>
          <p:cNvGrpSpPr/>
          <p:nvPr/>
        </p:nvGrpSpPr>
        <p:grpSpPr>
          <a:xfrm flipH="1">
            <a:off x="1416897" y="1131590"/>
            <a:ext cx="2276557" cy="899439"/>
            <a:chOff x="5947699" y="865809"/>
            <a:chExt cx="2957243" cy="1168370"/>
          </a:xfrm>
        </p:grpSpPr>
        <p:grpSp>
          <p:nvGrpSpPr>
            <p:cNvPr id="155" name="组合 154"/>
            <p:cNvGrpSpPr/>
            <p:nvPr/>
          </p:nvGrpSpPr>
          <p:grpSpPr>
            <a:xfrm flipV="1">
              <a:off x="5947699" y="1317986"/>
              <a:ext cx="2684915" cy="333364"/>
              <a:chOff x="5272248" y="4626109"/>
              <a:chExt cx="2684915" cy="333364"/>
            </a:xfrm>
          </p:grpSpPr>
          <p:sp>
            <p:nvSpPr>
              <p:cNvPr id="158" name="椭圆 157"/>
              <p:cNvSpPr/>
              <p:nvPr/>
            </p:nvSpPr>
            <p:spPr>
              <a:xfrm>
                <a:off x="5272248" y="4626109"/>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9" name="任意多边形 158"/>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56" name="文本框 94"/>
            <p:cNvSpPr txBox="1"/>
            <p:nvPr/>
          </p:nvSpPr>
          <p:spPr>
            <a:xfrm>
              <a:off x="6838162" y="865809"/>
              <a:ext cx="2066780" cy="47976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rgbClr val="8064A2"/>
                  </a:solidFill>
                  <a:effectLst/>
                  <a:uLnTx/>
                  <a:uFillTx/>
                  <a:latin typeface="微软雅黑" pitchFamily="34" charset="-122"/>
                  <a:ea typeface="微软雅黑" pitchFamily="34" charset="-122"/>
                </a:rPr>
                <a:t>在此添加标题</a:t>
              </a:r>
            </a:p>
          </p:txBody>
        </p:sp>
        <p:sp>
          <p:nvSpPr>
            <p:cNvPr id="157" name="文本框 95"/>
            <p:cNvSpPr txBox="1"/>
            <p:nvPr/>
          </p:nvSpPr>
          <p:spPr>
            <a:xfrm>
              <a:off x="6489606" y="1434477"/>
              <a:ext cx="2341931" cy="59970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accent4">
                      <a:lumMod val="50000"/>
                    </a:schemeClr>
                  </a:solidFill>
                  <a:latin typeface="微软雅黑" panose="020B0503020204020204" pitchFamily="34" charset="-122"/>
                  <a:ea typeface="微软雅黑" panose="020B0503020204020204" pitchFamily="34" charset="-122"/>
                </a:rPr>
                <a:t>输入文字内容输入文字内容输入文字内容</a:t>
              </a:r>
              <a:endParaRPr kumimoji="0" lang="zh-CN" altLang="en-US" sz="1200" b="0" i="0" u="none" strike="noStrike" kern="1200" cap="none" spc="0" normalizeH="0" baseline="0" noProof="0" dirty="0">
                <a:ln>
                  <a:noFill/>
                </a:ln>
                <a:solidFill>
                  <a:schemeClr val="accent4">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60" name="组合 159"/>
          <p:cNvGrpSpPr/>
          <p:nvPr/>
        </p:nvGrpSpPr>
        <p:grpSpPr>
          <a:xfrm flipH="1" flipV="1">
            <a:off x="952444" y="3430038"/>
            <a:ext cx="2066913" cy="884663"/>
            <a:chOff x="5947699" y="629439"/>
            <a:chExt cx="2684915" cy="1149176"/>
          </a:xfrm>
        </p:grpSpPr>
        <p:grpSp>
          <p:nvGrpSpPr>
            <p:cNvPr id="161" name="组合 160"/>
            <p:cNvGrpSpPr/>
            <p:nvPr/>
          </p:nvGrpSpPr>
          <p:grpSpPr>
            <a:xfrm flipV="1">
              <a:off x="5947699" y="1317986"/>
              <a:ext cx="2684915" cy="333365"/>
              <a:chOff x="5272248" y="4626108"/>
              <a:chExt cx="2684915" cy="333365"/>
            </a:xfrm>
          </p:grpSpPr>
          <p:sp>
            <p:nvSpPr>
              <p:cNvPr id="164" name="椭圆 163"/>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5" name="任意多边形 164"/>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 fmla="*/ 0 w 2815771"/>
                  <a:gd name="connsiteY0" fmla="*/ 0 h 649982"/>
                  <a:gd name="connsiteX1" fmla="*/ 254183 w 2815771"/>
                  <a:gd name="connsiteY1" fmla="*/ 649982 h 649982"/>
                  <a:gd name="connsiteX2" fmla="*/ 2815771 w 2815771"/>
                  <a:gd name="connsiteY2" fmla="*/ 638628 h 649982"/>
                </a:gdLst>
                <a:ahLst/>
                <a:cxnLst>
                  <a:cxn ang="0">
                    <a:pos x="connsiteX0" y="connsiteY0"/>
                  </a:cxn>
                  <a:cxn ang="0">
                    <a:pos x="connsiteX1" y="connsiteY1"/>
                  </a:cxn>
                  <a:cxn ang="0">
                    <a:pos x="connsiteX2" y="connsiteY2"/>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sp>
          <p:nvSpPr>
            <p:cNvPr id="162" name="文本框 106"/>
            <p:cNvSpPr txBox="1"/>
            <p:nvPr/>
          </p:nvSpPr>
          <p:spPr>
            <a:xfrm flipV="1">
              <a:off x="6179143" y="1298855"/>
              <a:ext cx="2360133" cy="4797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rPr>
                <a:t>在此添加标题</a:t>
              </a:r>
            </a:p>
          </p:txBody>
        </p:sp>
        <p:sp>
          <p:nvSpPr>
            <p:cNvPr id="163" name="文本框 107"/>
            <p:cNvSpPr txBox="1"/>
            <p:nvPr/>
          </p:nvSpPr>
          <p:spPr>
            <a:xfrm flipV="1">
              <a:off x="6290682" y="629439"/>
              <a:ext cx="2341932" cy="599702"/>
            </a:xfrm>
            <a:prstGeom prst="rect">
              <a:avLst/>
            </a:prstGeom>
            <a:noFill/>
          </p:spPr>
          <p:txBody>
            <a:bodyPr wrap="square" rtlCol="0">
              <a:spAutoFit/>
            </a:bodyPr>
            <a:lstStyle/>
            <a:p>
              <a:pPr lvl="0" algn="just">
                <a:defRPr/>
              </a:pPr>
              <a:r>
                <a:rPr lang="zh-CN" altLang="en-US" sz="1200" dirty="0">
                  <a:latin typeface="微软雅黑" panose="020B0503020204020204" pitchFamily="34" charset="-122"/>
                  <a:ea typeface="微软雅黑" panose="020B0503020204020204" pitchFamily="34" charset="-122"/>
                </a:rPr>
                <a:t>输入文字内容输入文字内容输入文字内容</a:t>
              </a:r>
            </a:p>
          </p:txBody>
        </p:sp>
      </p:grpSp>
      <p:sp>
        <p:nvSpPr>
          <p:cNvPr id="166" name="Rectangle 40"/>
          <p:cNvSpPr>
            <a:spLocks noChangeArrowheads="1"/>
          </p:cNvSpPr>
          <p:nvPr/>
        </p:nvSpPr>
        <p:spPr bwMode="auto">
          <a:xfrm>
            <a:off x="3096134" y="1417897"/>
            <a:ext cx="159299" cy="12873"/>
          </a:xfrm>
          <a:prstGeom prst="rect">
            <a:avLst/>
          </a:prstGeom>
          <a:solidFill>
            <a:schemeClr val="tx1">
              <a:lumMod val="50000"/>
              <a:lumOff val="50000"/>
              <a:alpha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1698040786"/>
      </p:ext>
    </p:extLst>
  </p:cSld>
  <p:clrMapOvr>
    <a:masterClrMapping/>
  </p:clrMapOvr>
  <p:transition spd="slow" advTm="4441">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par>
                                    <p:cTn id="18" presetID="2" presetClass="entr" presetSubtype="3" accel="52000" fill="hold" nodeType="withEffect" p14:presetBounceEnd="55000">
                                      <p:stCondLst>
                                        <p:cond delay="0"/>
                                      </p:stCondLst>
                                      <p:childTnLst>
                                        <p:set>
                                          <p:cBhvr>
                                            <p:cTn id="19" dur="1" fill="hold">
                                              <p:stCondLst>
                                                <p:cond delay="0"/>
                                              </p:stCondLst>
                                            </p:cTn>
                                            <p:tgtEl>
                                              <p:spTgt spid="127"/>
                                            </p:tgtEl>
                                            <p:attrNameLst>
                                              <p:attrName>style.visibility</p:attrName>
                                            </p:attrNameLst>
                                          </p:cBhvr>
                                          <p:to>
                                            <p:strVal val="visible"/>
                                          </p:to>
                                        </p:set>
                                        <p:anim calcmode="lin" valueType="num" p14:bounceEnd="55000">
                                          <p:cBhvr additive="base">
                                            <p:cTn id="20" dur="1600" fill="hold"/>
                                            <p:tgtEl>
                                              <p:spTgt spid="127"/>
                                            </p:tgtEl>
                                            <p:attrNameLst>
                                              <p:attrName>ppt_x</p:attrName>
                                            </p:attrNameLst>
                                          </p:cBhvr>
                                          <p:tavLst>
                                            <p:tav tm="0">
                                              <p:val>
                                                <p:strVal val="1+#ppt_w/2"/>
                                              </p:val>
                                            </p:tav>
                                            <p:tav tm="100000">
                                              <p:val>
                                                <p:strVal val="#ppt_x"/>
                                              </p:val>
                                            </p:tav>
                                          </p:tavLst>
                                        </p:anim>
                                        <p:anim calcmode="lin" valueType="num" p14:bounceEnd="55000">
                                          <p:cBhvr additive="base">
                                            <p:cTn id="21" dur="1600" fill="hold"/>
                                            <p:tgtEl>
                                              <p:spTgt spid="127"/>
                                            </p:tgtEl>
                                            <p:attrNameLst>
                                              <p:attrName>ppt_y</p:attrName>
                                            </p:attrNameLst>
                                          </p:cBhvr>
                                          <p:tavLst>
                                            <p:tav tm="0">
                                              <p:val>
                                                <p:strVal val="0-#ppt_h/2"/>
                                              </p:val>
                                            </p:tav>
                                            <p:tav tm="100000">
                                              <p:val>
                                                <p:strVal val="#ppt_y"/>
                                              </p:val>
                                            </p:tav>
                                          </p:tavLst>
                                        </p:anim>
                                      </p:childTnLst>
                                    </p:cTn>
                                  </p:par>
                                  <p:par>
                                    <p:cTn id="22" presetID="2" presetClass="entr" presetSubtype="12" accel="52000" fill="hold" nodeType="withEffect" p14:presetBounceEnd="55000">
                                      <p:stCondLst>
                                        <p:cond delay="0"/>
                                      </p:stCondLst>
                                      <p:childTnLst>
                                        <p:set>
                                          <p:cBhvr>
                                            <p:cTn id="23" dur="1" fill="hold">
                                              <p:stCondLst>
                                                <p:cond delay="0"/>
                                              </p:stCondLst>
                                            </p:cTn>
                                            <p:tgtEl>
                                              <p:spTgt spid="123"/>
                                            </p:tgtEl>
                                            <p:attrNameLst>
                                              <p:attrName>style.visibility</p:attrName>
                                            </p:attrNameLst>
                                          </p:cBhvr>
                                          <p:to>
                                            <p:strVal val="visible"/>
                                          </p:to>
                                        </p:set>
                                        <p:anim calcmode="lin" valueType="num" p14:bounceEnd="55000">
                                          <p:cBhvr additive="base">
                                            <p:cTn id="24" dur="1600" fill="hold"/>
                                            <p:tgtEl>
                                              <p:spTgt spid="123"/>
                                            </p:tgtEl>
                                            <p:attrNameLst>
                                              <p:attrName>ppt_x</p:attrName>
                                            </p:attrNameLst>
                                          </p:cBhvr>
                                          <p:tavLst>
                                            <p:tav tm="0">
                                              <p:val>
                                                <p:strVal val="0-#ppt_w/2"/>
                                              </p:val>
                                            </p:tav>
                                            <p:tav tm="100000">
                                              <p:val>
                                                <p:strVal val="#ppt_x"/>
                                              </p:val>
                                            </p:tav>
                                          </p:tavLst>
                                        </p:anim>
                                        <p:anim calcmode="lin" valueType="num" p14:bounceEnd="55000">
                                          <p:cBhvr additive="base">
                                            <p:cTn id="25" dur="1600" fill="hold"/>
                                            <p:tgtEl>
                                              <p:spTgt spid="123"/>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14:presetBounceEnd="55000">
                                      <p:stCondLst>
                                        <p:cond delay="0"/>
                                      </p:stCondLst>
                                      <p:childTnLst>
                                        <p:set>
                                          <p:cBhvr>
                                            <p:cTn id="27" dur="1" fill="hold">
                                              <p:stCondLst>
                                                <p:cond delay="0"/>
                                              </p:stCondLst>
                                            </p:cTn>
                                            <p:tgtEl>
                                              <p:spTgt spid="138"/>
                                            </p:tgtEl>
                                            <p:attrNameLst>
                                              <p:attrName>style.visibility</p:attrName>
                                            </p:attrNameLst>
                                          </p:cBhvr>
                                          <p:to>
                                            <p:strVal val="visible"/>
                                          </p:to>
                                        </p:set>
                                        <p:anim calcmode="lin" valueType="num" p14:bounceEnd="55000">
                                          <p:cBhvr additive="base">
                                            <p:cTn id="28" dur="16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29" dur="1600" fill="hold"/>
                                            <p:tgtEl>
                                              <p:spTgt spid="138"/>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14:presetBounceEnd="55000">
                                      <p:stCondLst>
                                        <p:cond delay="0"/>
                                      </p:stCondLst>
                                      <p:childTnLst>
                                        <p:set>
                                          <p:cBhvr>
                                            <p:cTn id="31" dur="1" fill="hold">
                                              <p:stCondLst>
                                                <p:cond delay="0"/>
                                              </p:stCondLst>
                                            </p:cTn>
                                            <p:tgtEl>
                                              <p:spTgt spid="131"/>
                                            </p:tgtEl>
                                            <p:attrNameLst>
                                              <p:attrName>style.visibility</p:attrName>
                                            </p:attrNameLst>
                                          </p:cBhvr>
                                          <p:to>
                                            <p:strVal val="visible"/>
                                          </p:to>
                                        </p:set>
                                        <p:anim calcmode="lin" valueType="num" p14:bounceEnd="55000">
                                          <p:cBhvr additive="base">
                                            <p:cTn id="32" dur="1600" fill="hold"/>
                                            <p:tgtEl>
                                              <p:spTgt spid="131"/>
                                            </p:tgtEl>
                                            <p:attrNameLst>
                                              <p:attrName>ppt_x</p:attrName>
                                            </p:attrNameLst>
                                          </p:cBhvr>
                                          <p:tavLst>
                                            <p:tav tm="0">
                                              <p:val>
                                                <p:strVal val="1+#ppt_w/2"/>
                                              </p:val>
                                            </p:tav>
                                            <p:tav tm="100000">
                                              <p:val>
                                                <p:strVal val="#ppt_x"/>
                                              </p:val>
                                            </p:tav>
                                          </p:tavLst>
                                        </p:anim>
                                        <p:anim calcmode="lin" valueType="num" p14:bounceEnd="55000">
                                          <p:cBhvr additive="base">
                                            <p:cTn id="33" dur="1600" fill="hold"/>
                                            <p:tgtEl>
                                              <p:spTgt spid="13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4"/>
                                            </p:tgtEl>
                                            <p:attrNameLst>
                                              <p:attrName>style.visibility</p:attrName>
                                            </p:attrNameLst>
                                          </p:cBhvr>
                                          <p:to>
                                            <p:strVal val="visible"/>
                                          </p:to>
                                        </p:set>
                                        <p:animEffect transition="in" filter="fade">
                                          <p:cBhvr>
                                            <p:cTn id="38" dur="500"/>
                                            <p:tgtEl>
                                              <p:spTgt spid="1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6"/>
                                            </p:tgtEl>
                                            <p:attrNameLst>
                                              <p:attrName>style.visibility</p:attrName>
                                            </p:attrNameLst>
                                          </p:cBhvr>
                                          <p:to>
                                            <p:strVal val="visible"/>
                                          </p:to>
                                        </p:set>
                                        <p:animEffect transition="in" filter="fade">
                                          <p:cBhvr>
                                            <p:cTn id="41" dur="500"/>
                                            <p:tgtEl>
                                              <p:spTgt spid="16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60"/>
                                            </p:tgtEl>
                                            <p:attrNameLst>
                                              <p:attrName>style.visibility</p:attrName>
                                            </p:attrNameLst>
                                          </p:cBhvr>
                                          <p:to>
                                            <p:strVal val="visible"/>
                                          </p:to>
                                        </p:set>
                                        <p:animEffect transition="in" filter="fade">
                                          <p:cBhvr>
                                            <p:cTn id="46" dur="500"/>
                                            <p:tgtEl>
                                              <p:spTgt spid="16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42"/>
                                            </p:tgtEl>
                                            <p:attrNameLst>
                                              <p:attrName>style.visibility</p:attrName>
                                            </p:attrNameLst>
                                          </p:cBhvr>
                                          <p:to>
                                            <p:strVal val="visible"/>
                                          </p:to>
                                        </p:set>
                                        <p:animEffect transition="in" filter="fade">
                                          <p:cBhvr>
                                            <p:cTn id="51" dur="500"/>
                                            <p:tgtEl>
                                              <p:spTgt spid="14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66"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par>
                                    <p:cTn id="18" presetID="2" presetClass="entr" presetSubtype="3" accel="52000" fill="hold" nodeType="withEffect">
                                      <p:stCondLst>
                                        <p:cond delay="0"/>
                                      </p:stCondLst>
                                      <p:childTnLst>
                                        <p:set>
                                          <p:cBhvr>
                                            <p:cTn id="19" dur="1" fill="hold">
                                              <p:stCondLst>
                                                <p:cond delay="0"/>
                                              </p:stCondLst>
                                            </p:cTn>
                                            <p:tgtEl>
                                              <p:spTgt spid="127"/>
                                            </p:tgtEl>
                                            <p:attrNameLst>
                                              <p:attrName>style.visibility</p:attrName>
                                            </p:attrNameLst>
                                          </p:cBhvr>
                                          <p:to>
                                            <p:strVal val="visible"/>
                                          </p:to>
                                        </p:set>
                                        <p:anim calcmode="lin" valueType="num">
                                          <p:cBhvr additive="base">
                                            <p:cTn id="20" dur="1600" fill="hold"/>
                                            <p:tgtEl>
                                              <p:spTgt spid="127"/>
                                            </p:tgtEl>
                                            <p:attrNameLst>
                                              <p:attrName>ppt_x</p:attrName>
                                            </p:attrNameLst>
                                          </p:cBhvr>
                                          <p:tavLst>
                                            <p:tav tm="0">
                                              <p:val>
                                                <p:strVal val="1+#ppt_w/2"/>
                                              </p:val>
                                            </p:tav>
                                            <p:tav tm="100000">
                                              <p:val>
                                                <p:strVal val="#ppt_x"/>
                                              </p:val>
                                            </p:tav>
                                          </p:tavLst>
                                        </p:anim>
                                        <p:anim calcmode="lin" valueType="num">
                                          <p:cBhvr additive="base">
                                            <p:cTn id="21" dur="1600" fill="hold"/>
                                            <p:tgtEl>
                                              <p:spTgt spid="127"/>
                                            </p:tgtEl>
                                            <p:attrNameLst>
                                              <p:attrName>ppt_y</p:attrName>
                                            </p:attrNameLst>
                                          </p:cBhvr>
                                          <p:tavLst>
                                            <p:tav tm="0">
                                              <p:val>
                                                <p:strVal val="0-#ppt_h/2"/>
                                              </p:val>
                                            </p:tav>
                                            <p:tav tm="100000">
                                              <p:val>
                                                <p:strVal val="#ppt_y"/>
                                              </p:val>
                                            </p:tav>
                                          </p:tavLst>
                                        </p:anim>
                                      </p:childTnLst>
                                    </p:cTn>
                                  </p:par>
                                  <p:par>
                                    <p:cTn id="22" presetID="2" presetClass="entr" presetSubtype="12" accel="52000" fill="hold" nodeType="withEffect">
                                      <p:stCondLst>
                                        <p:cond delay="0"/>
                                      </p:stCondLst>
                                      <p:childTnLst>
                                        <p:set>
                                          <p:cBhvr>
                                            <p:cTn id="23" dur="1" fill="hold">
                                              <p:stCondLst>
                                                <p:cond delay="0"/>
                                              </p:stCondLst>
                                            </p:cTn>
                                            <p:tgtEl>
                                              <p:spTgt spid="123"/>
                                            </p:tgtEl>
                                            <p:attrNameLst>
                                              <p:attrName>style.visibility</p:attrName>
                                            </p:attrNameLst>
                                          </p:cBhvr>
                                          <p:to>
                                            <p:strVal val="visible"/>
                                          </p:to>
                                        </p:set>
                                        <p:anim calcmode="lin" valueType="num">
                                          <p:cBhvr additive="base">
                                            <p:cTn id="24" dur="1600" fill="hold"/>
                                            <p:tgtEl>
                                              <p:spTgt spid="123"/>
                                            </p:tgtEl>
                                            <p:attrNameLst>
                                              <p:attrName>ppt_x</p:attrName>
                                            </p:attrNameLst>
                                          </p:cBhvr>
                                          <p:tavLst>
                                            <p:tav tm="0">
                                              <p:val>
                                                <p:strVal val="0-#ppt_w/2"/>
                                              </p:val>
                                            </p:tav>
                                            <p:tav tm="100000">
                                              <p:val>
                                                <p:strVal val="#ppt_x"/>
                                              </p:val>
                                            </p:tav>
                                          </p:tavLst>
                                        </p:anim>
                                        <p:anim calcmode="lin" valueType="num">
                                          <p:cBhvr additive="base">
                                            <p:cTn id="25" dur="1600" fill="hold"/>
                                            <p:tgtEl>
                                              <p:spTgt spid="123"/>
                                            </p:tgtEl>
                                            <p:attrNameLst>
                                              <p:attrName>ppt_y</p:attrName>
                                            </p:attrNameLst>
                                          </p:cBhvr>
                                          <p:tavLst>
                                            <p:tav tm="0">
                                              <p:val>
                                                <p:strVal val="1+#ppt_h/2"/>
                                              </p:val>
                                            </p:tav>
                                            <p:tav tm="100000">
                                              <p:val>
                                                <p:strVal val="#ppt_y"/>
                                              </p:val>
                                            </p:tav>
                                          </p:tavLst>
                                        </p:anim>
                                      </p:childTnLst>
                                    </p:cTn>
                                  </p:par>
                                  <p:par>
                                    <p:cTn id="26" presetID="2" presetClass="entr" presetSubtype="3" accel="52000" fill="hold" nodeType="withEffect">
                                      <p:stCondLst>
                                        <p:cond delay="0"/>
                                      </p:stCondLst>
                                      <p:childTnLst>
                                        <p:set>
                                          <p:cBhvr>
                                            <p:cTn id="27" dur="1" fill="hold">
                                              <p:stCondLst>
                                                <p:cond delay="0"/>
                                              </p:stCondLst>
                                            </p:cTn>
                                            <p:tgtEl>
                                              <p:spTgt spid="138"/>
                                            </p:tgtEl>
                                            <p:attrNameLst>
                                              <p:attrName>style.visibility</p:attrName>
                                            </p:attrNameLst>
                                          </p:cBhvr>
                                          <p:to>
                                            <p:strVal val="visible"/>
                                          </p:to>
                                        </p:set>
                                        <p:anim calcmode="lin" valueType="num">
                                          <p:cBhvr additive="base">
                                            <p:cTn id="28" dur="1600" fill="hold"/>
                                            <p:tgtEl>
                                              <p:spTgt spid="138"/>
                                            </p:tgtEl>
                                            <p:attrNameLst>
                                              <p:attrName>ppt_x</p:attrName>
                                            </p:attrNameLst>
                                          </p:cBhvr>
                                          <p:tavLst>
                                            <p:tav tm="0">
                                              <p:val>
                                                <p:strVal val="1+#ppt_w/2"/>
                                              </p:val>
                                            </p:tav>
                                            <p:tav tm="100000">
                                              <p:val>
                                                <p:strVal val="#ppt_x"/>
                                              </p:val>
                                            </p:tav>
                                          </p:tavLst>
                                        </p:anim>
                                        <p:anim calcmode="lin" valueType="num">
                                          <p:cBhvr additive="base">
                                            <p:cTn id="29" dur="1600" fill="hold"/>
                                            <p:tgtEl>
                                              <p:spTgt spid="138"/>
                                            </p:tgtEl>
                                            <p:attrNameLst>
                                              <p:attrName>ppt_y</p:attrName>
                                            </p:attrNameLst>
                                          </p:cBhvr>
                                          <p:tavLst>
                                            <p:tav tm="0">
                                              <p:val>
                                                <p:strVal val="0-#ppt_h/2"/>
                                              </p:val>
                                            </p:tav>
                                            <p:tav tm="100000">
                                              <p:val>
                                                <p:strVal val="#ppt_y"/>
                                              </p:val>
                                            </p:tav>
                                          </p:tavLst>
                                        </p:anim>
                                      </p:childTnLst>
                                    </p:cTn>
                                  </p:par>
                                  <p:par>
                                    <p:cTn id="30" presetID="2" presetClass="entr" presetSubtype="6" accel="52000" fill="hold" nodeType="withEffect">
                                      <p:stCondLst>
                                        <p:cond delay="0"/>
                                      </p:stCondLst>
                                      <p:childTnLst>
                                        <p:set>
                                          <p:cBhvr>
                                            <p:cTn id="31" dur="1" fill="hold">
                                              <p:stCondLst>
                                                <p:cond delay="0"/>
                                              </p:stCondLst>
                                            </p:cTn>
                                            <p:tgtEl>
                                              <p:spTgt spid="131"/>
                                            </p:tgtEl>
                                            <p:attrNameLst>
                                              <p:attrName>style.visibility</p:attrName>
                                            </p:attrNameLst>
                                          </p:cBhvr>
                                          <p:to>
                                            <p:strVal val="visible"/>
                                          </p:to>
                                        </p:set>
                                        <p:anim calcmode="lin" valueType="num">
                                          <p:cBhvr additive="base">
                                            <p:cTn id="32" dur="1600" fill="hold"/>
                                            <p:tgtEl>
                                              <p:spTgt spid="131"/>
                                            </p:tgtEl>
                                            <p:attrNameLst>
                                              <p:attrName>ppt_x</p:attrName>
                                            </p:attrNameLst>
                                          </p:cBhvr>
                                          <p:tavLst>
                                            <p:tav tm="0">
                                              <p:val>
                                                <p:strVal val="1+#ppt_w/2"/>
                                              </p:val>
                                            </p:tav>
                                            <p:tav tm="100000">
                                              <p:val>
                                                <p:strVal val="#ppt_x"/>
                                              </p:val>
                                            </p:tav>
                                          </p:tavLst>
                                        </p:anim>
                                        <p:anim calcmode="lin" valueType="num">
                                          <p:cBhvr additive="base">
                                            <p:cTn id="33" dur="1600" fill="hold"/>
                                            <p:tgtEl>
                                              <p:spTgt spid="131"/>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54"/>
                                            </p:tgtEl>
                                            <p:attrNameLst>
                                              <p:attrName>style.visibility</p:attrName>
                                            </p:attrNameLst>
                                          </p:cBhvr>
                                          <p:to>
                                            <p:strVal val="visible"/>
                                          </p:to>
                                        </p:set>
                                        <p:animEffect transition="in" filter="fade">
                                          <p:cBhvr>
                                            <p:cTn id="38" dur="500"/>
                                            <p:tgtEl>
                                              <p:spTgt spid="15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66"/>
                                            </p:tgtEl>
                                            <p:attrNameLst>
                                              <p:attrName>style.visibility</p:attrName>
                                            </p:attrNameLst>
                                          </p:cBhvr>
                                          <p:to>
                                            <p:strVal val="visible"/>
                                          </p:to>
                                        </p:set>
                                        <p:animEffect transition="in" filter="fade">
                                          <p:cBhvr>
                                            <p:cTn id="41" dur="500"/>
                                            <p:tgtEl>
                                              <p:spTgt spid="16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60"/>
                                            </p:tgtEl>
                                            <p:attrNameLst>
                                              <p:attrName>style.visibility</p:attrName>
                                            </p:attrNameLst>
                                          </p:cBhvr>
                                          <p:to>
                                            <p:strVal val="visible"/>
                                          </p:to>
                                        </p:set>
                                        <p:animEffect transition="in" filter="fade">
                                          <p:cBhvr>
                                            <p:cTn id="46" dur="500"/>
                                            <p:tgtEl>
                                              <p:spTgt spid="16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42"/>
                                            </p:tgtEl>
                                            <p:attrNameLst>
                                              <p:attrName>style.visibility</p:attrName>
                                            </p:attrNameLst>
                                          </p:cBhvr>
                                          <p:to>
                                            <p:strVal val="visible"/>
                                          </p:to>
                                        </p:set>
                                        <p:animEffect transition="in" filter="fade">
                                          <p:cBhvr>
                                            <p:cTn id="51" dur="500"/>
                                            <p:tgtEl>
                                              <p:spTgt spid="142"/>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48"/>
                                            </p:tgtEl>
                                            <p:attrNameLst>
                                              <p:attrName>style.visibility</p:attrName>
                                            </p:attrNameLst>
                                          </p:cBhvr>
                                          <p:to>
                                            <p:strVal val="visible"/>
                                          </p:to>
                                        </p:set>
                                        <p:animEffect transition="in" filter="fade">
                                          <p:cBhvr>
                                            <p:cTn id="56"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66"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10" name="组合 109"/>
          <p:cNvGrpSpPr/>
          <p:nvPr/>
        </p:nvGrpSpPr>
        <p:grpSpPr>
          <a:xfrm>
            <a:off x="2911183" y="1200371"/>
            <a:ext cx="2846358" cy="2846358"/>
            <a:chOff x="304800" y="673100"/>
            <a:chExt cx="4000500" cy="4000500"/>
          </a:xfrm>
          <a:effectLst>
            <a:outerShdw blurRad="444500" dist="254000" dir="8100000" algn="tr" rotWithShape="0">
              <a:prstClr val="black">
                <a:alpha val="50000"/>
              </a:prstClr>
            </a:outerShdw>
          </a:effectLst>
        </p:grpSpPr>
        <p:sp>
          <p:nvSpPr>
            <p:cNvPr id="111" name="同心圆 1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椭圆 1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639327" y="1059582"/>
            <a:ext cx="902142" cy="902142"/>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5038010" y="1039892"/>
            <a:ext cx="902142" cy="902142"/>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0" y="760410"/>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110018" y="3082464"/>
            <a:ext cx="902142" cy="902142"/>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639326" y="3082464"/>
            <a:ext cx="902142" cy="902142"/>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3321567" y="1558218"/>
            <a:ext cx="2025590" cy="2025590"/>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TextBox 1"/>
          <p:cNvSpPr txBox="1"/>
          <p:nvPr/>
        </p:nvSpPr>
        <p:spPr>
          <a:xfrm>
            <a:off x="3780364" y="2155513"/>
            <a:ext cx="1107996" cy="830997"/>
          </a:xfrm>
          <a:prstGeom prst="rect">
            <a:avLst/>
          </a:prstGeom>
          <a:noFill/>
        </p:spPr>
        <p:txBody>
          <a:bodyPr wrap="none" rtlCol="0">
            <a:spAutoFit/>
          </a:bodyPr>
          <a:lstStyle/>
          <a:p>
            <a:r>
              <a:rPr lang="zh-CN" altLang="en-US" sz="2400" b="1" dirty="0" smtClean="0">
                <a:solidFill>
                  <a:srgbClr val="C00000"/>
                </a:solidFill>
                <a:latin typeface="微软雅黑" pitchFamily="34" charset="-122"/>
                <a:ea typeface="微软雅黑" pitchFamily="34" charset="-122"/>
              </a:rPr>
              <a:t>此处输</a:t>
            </a:r>
            <a:endParaRPr lang="en-US" altLang="zh-CN" sz="2400" b="1" dirty="0" smtClean="0">
              <a:solidFill>
                <a:srgbClr val="C00000"/>
              </a:solidFill>
              <a:latin typeface="微软雅黑" pitchFamily="34" charset="-122"/>
              <a:ea typeface="微软雅黑" pitchFamily="34" charset="-122"/>
            </a:endParaRPr>
          </a:p>
          <a:p>
            <a:r>
              <a:rPr lang="zh-CN" altLang="en-US" sz="2400" b="1" dirty="0" smtClean="0">
                <a:solidFill>
                  <a:srgbClr val="C00000"/>
                </a:solidFill>
                <a:latin typeface="微软雅黑" pitchFamily="34" charset="-122"/>
                <a:ea typeface="微软雅黑" pitchFamily="34" charset="-122"/>
              </a:rPr>
              <a:t>入标题</a:t>
            </a:r>
            <a:endParaRPr lang="zh-CN" altLang="en-US" sz="2400" b="1" dirty="0">
              <a:solidFill>
                <a:srgbClr val="C00000"/>
              </a:solidFill>
              <a:latin typeface="微软雅黑" pitchFamily="34" charset="-122"/>
              <a:ea typeface="微软雅黑" pitchFamily="34" charset="-122"/>
            </a:endParaRPr>
          </a:p>
        </p:txBody>
      </p:sp>
      <p:sp>
        <p:nvSpPr>
          <p:cNvPr id="34" name="TextBox 33"/>
          <p:cNvSpPr txBox="1"/>
          <p:nvPr/>
        </p:nvSpPr>
        <p:spPr>
          <a:xfrm>
            <a:off x="995255" y="1186928"/>
            <a:ext cx="1488514" cy="338554"/>
          </a:xfrm>
          <a:prstGeom prst="rect">
            <a:avLst/>
          </a:prstGeom>
          <a:noFill/>
        </p:spPr>
        <p:txBody>
          <a:bodyPr wrap="square" rtlCol="0">
            <a:spAutoFit/>
          </a:bodyPr>
          <a:lstStyle/>
          <a:p>
            <a:r>
              <a:rPr lang="zh-CN" altLang="en-US" sz="1600" b="1" dirty="0" smtClean="0">
                <a:solidFill>
                  <a:srgbClr val="C00000"/>
                </a:solidFill>
                <a:latin typeface="微软雅黑" pitchFamily="34" charset="-122"/>
                <a:ea typeface="微软雅黑" pitchFamily="34" charset="-122"/>
              </a:rPr>
              <a:t>此处输入标题</a:t>
            </a:r>
            <a:endParaRPr lang="zh-CN" altLang="en-US" sz="1600" b="1" dirty="0">
              <a:solidFill>
                <a:srgbClr val="C00000"/>
              </a:solidFill>
              <a:latin typeface="微软雅黑" pitchFamily="34" charset="-122"/>
              <a:ea typeface="微软雅黑" pitchFamily="34" charset="-122"/>
            </a:endParaRPr>
          </a:p>
        </p:txBody>
      </p:sp>
      <p:sp>
        <p:nvSpPr>
          <p:cNvPr id="35" name="文本框 436"/>
          <p:cNvSpPr txBox="1"/>
          <p:nvPr/>
        </p:nvSpPr>
        <p:spPr>
          <a:xfrm>
            <a:off x="950839" y="1510652"/>
            <a:ext cx="1592193" cy="5770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 name="TextBox 3"/>
          <p:cNvSpPr txBox="1"/>
          <p:nvPr/>
        </p:nvSpPr>
        <p:spPr>
          <a:xfrm>
            <a:off x="2851567" y="1152862"/>
            <a:ext cx="470000" cy="646331"/>
          </a:xfrm>
          <a:prstGeom prst="rect">
            <a:avLst/>
          </a:prstGeom>
          <a:noFill/>
        </p:spPr>
        <p:txBody>
          <a:bodyPr wrap="none" rtlCol="0">
            <a:spAutoFit/>
          </a:bodyPr>
          <a:lstStyle/>
          <a:p>
            <a:r>
              <a:rPr lang="en-US" altLang="zh-CN" sz="3600" b="1" dirty="0" smtClean="0">
                <a:solidFill>
                  <a:srgbClr val="C00000"/>
                </a:solidFill>
                <a:latin typeface="微软雅黑" pitchFamily="34" charset="-122"/>
                <a:ea typeface="微软雅黑" pitchFamily="34" charset="-122"/>
              </a:rPr>
              <a:t>1</a:t>
            </a:r>
            <a:endParaRPr lang="zh-CN" altLang="en-US" sz="3600" b="1" dirty="0">
              <a:solidFill>
                <a:srgbClr val="C00000"/>
              </a:solidFill>
              <a:latin typeface="微软雅黑" pitchFamily="34" charset="-122"/>
              <a:ea typeface="微软雅黑" pitchFamily="34" charset="-122"/>
            </a:endParaRPr>
          </a:p>
        </p:txBody>
      </p:sp>
      <p:sp>
        <p:nvSpPr>
          <p:cNvPr id="39" name="TextBox 38"/>
          <p:cNvSpPr txBox="1"/>
          <p:nvPr/>
        </p:nvSpPr>
        <p:spPr>
          <a:xfrm>
            <a:off x="5254080" y="1134853"/>
            <a:ext cx="470000" cy="646331"/>
          </a:xfrm>
          <a:prstGeom prst="rect">
            <a:avLst/>
          </a:prstGeom>
          <a:noFill/>
        </p:spPr>
        <p:txBody>
          <a:bodyPr wrap="none" rtlCol="0">
            <a:spAutoFit/>
          </a:bodyPr>
          <a:lstStyle/>
          <a:p>
            <a:r>
              <a:rPr lang="en-US" altLang="zh-CN" sz="3600" b="1" dirty="0" smtClean="0">
                <a:solidFill>
                  <a:srgbClr val="C00000"/>
                </a:solidFill>
                <a:latin typeface="微软雅黑" pitchFamily="34" charset="-122"/>
                <a:ea typeface="微软雅黑" pitchFamily="34" charset="-122"/>
              </a:rPr>
              <a:t>2</a:t>
            </a:r>
            <a:endParaRPr lang="zh-CN" altLang="en-US" sz="3600" b="1" dirty="0">
              <a:solidFill>
                <a:srgbClr val="C00000"/>
              </a:solidFill>
              <a:latin typeface="微软雅黑" pitchFamily="34" charset="-122"/>
              <a:ea typeface="微软雅黑" pitchFamily="34" charset="-122"/>
            </a:endParaRPr>
          </a:p>
        </p:txBody>
      </p:sp>
      <p:sp>
        <p:nvSpPr>
          <p:cNvPr id="40" name="TextBox 39"/>
          <p:cNvSpPr txBox="1"/>
          <p:nvPr/>
        </p:nvSpPr>
        <p:spPr>
          <a:xfrm>
            <a:off x="2851567" y="3216432"/>
            <a:ext cx="470000" cy="646331"/>
          </a:xfrm>
          <a:prstGeom prst="rect">
            <a:avLst/>
          </a:prstGeom>
          <a:noFill/>
        </p:spPr>
        <p:txBody>
          <a:bodyPr wrap="none" rtlCol="0">
            <a:spAutoFit/>
          </a:bodyPr>
          <a:lstStyle/>
          <a:p>
            <a:r>
              <a:rPr lang="en-US" altLang="zh-CN" sz="3600" b="1" dirty="0" smtClean="0">
                <a:solidFill>
                  <a:srgbClr val="C00000"/>
                </a:solidFill>
                <a:latin typeface="微软雅黑" pitchFamily="34" charset="-122"/>
                <a:ea typeface="微软雅黑" pitchFamily="34" charset="-122"/>
              </a:rPr>
              <a:t>3</a:t>
            </a:r>
            <a:endParaRPr lang="zh-CN" altLang="en-US" sz="3600" b="1" dirty="0">
              <a:solidFill>
                <a:srgbClr val="C00000"/>
              </a:solidFill>
              <a:latin typeface="微软雅黑" pitchFamily="34" charset="-122"/>
              <a:ea typeface="微软雅黑" pitchFamily="34" charset="-122"/>
            </a:endParaRPr>
          </a:p>
        </p:txBody>
      </p:sp>
      <p:sp>
        <p:nvSpPr>
          <p:cNvPr id="41" name="TextBox 40"/>
          <p:cNvSpPr txBox="1"/>
          <p:nvPr/>
        </p:nvSpPr>
        <p:spPr>
          <a:xfrm>
            <a:off x="5302947" y="3245527"/>
            <a:ext cx="470000" cy="646331"/>
          </a:xfrm>
          <a:prstGeom prst="rect">
            <a:avLst/>
          </a:prstGeom>
          <a:noFill/>
        </p:spPr>
        <p:txBody>
          <a:bodyPr wrap="none" rtlCol="0">
            <a:spAutoFit/>
          </a:bodyPr>
          <a:lstStyle/>
          <a:p>
            <a:r>
              <a:rPr lang="en-US" altLang="zh-CN" sz="3600" b="1" dirty="0" smtClean="0">
                <a:solidFill>
                  <a:srgbClr val="C00000"/>
                </a:solidFill>
                <a:latin typeface="微软雅黑" pitchFamily="34" charset="-122"/>
                <a:ea typeface="微软雅黑" pitchFamily="34" charset="-122"/>
              </a:rPr>
              <a:t>4</a:t>
            </a:r>
            <a:endParaRPr lang="zh-CN" altLang="en-US" sz="3600" b="1" dirty="0">
              <a:solidFill>
                <a:srgbClr val="C00000"/>
              </a:solidFill>
              <a:latin typeface="微软雅黑" pitchFamily="34" charset="-122"/>
              <a:ea typeface="微软雅黑" pitchFamily="34" charset="-122"/>
            </a:endParaRPr>
          </a:p>
        </p:txBody>
      </p:sp>
      <p:sp>
        <p:nvSpPr>
          <p:cNvPr id="42" name="TextBox 41"/>
          <p:cNvSpPr txBox="1"/>
          <p:nvPr/>
        </p:nvSpPr>
        <p:spPr>
          <a:xfrm>
            <a:off x="6082255" y="1219664"/>
            <a:ext cx="1488514" cy="338554"/>
          </a:xfrm>
          <a:prstGeom prst="rect">
            <a:avLst/>
          </a:prstGeom>
          <a:noFill/>
        </p:spPr>
        <p:txBody>
          <a:bodyPr wrap="square" rtlCol="0">
            <a:spAutoFit/>
          </a:bodyPr>
          <a:lstStyle/>
          <a:p>
            <a:r>
              <a:rPr lang="zh-CN" altLang="en-US" sz="1600" b="1" dirty="0" smtClean="0">
                <a:solidFill>
                  <a:srgbClr val="C00000"/>
                </a:solidFill>
                <a:latin typeface="微软雅黑" pitchFamily="34" charset="-122"/>
                <a:ea typeface="微软雅黑" pitchFamily="34" charset="-122"/>
              </a:rPr>
              <a:t>此处输入标题</a:t>
            </a:r>
            <a:endParaRPr lang="zh-CN" altLang="en-US" sz="1600" b="1" dirty="0">
              <a:solidFill>
                <a:srgbClr val="C00000"/>
              </a:solidFill>
              <a:latin typeface="微软雅黑" pitchFamily="34" charset="-122"/>
              <a:ea typeface="微软雅黑" pitchFamily="34" charset="-122"/>
            </a:endParaRPr>
          </a:p>
        </p:txBody>
      </p:sp>
      <p:sp>
        <p:nvSpPr>
          <p:cNvPr id="43" name="文本框 436"/>
          <p:cNvSpPr txBox="1"/>
          <p:nvPr/>
        </p:nvSpPr>
        <p:spPr>
          <a:xfrm>
            <a:off x="6037839" y="1543388"/>
            <a:ext cx="1592193" cy="5770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4" name="TextBox 43"/>
          <p:cNvSpPr txBox="1"/>
          <p:nvPr/>
        </p:nvSpPr>
        <p:spPr>
          <a:xfrm>
            <a:off x="960610" y="3201044"/>
            <a:ext cx="1488514" cy="338554"/>
          </a:xfrm>
          <a:prstGeom prst="rect">
            <a:avLst/>
          </a:prstGeom>
          <a:noFill/>
        </p:spPr>
        <p:txBody>
          <a:bodyPr wrap="square" rtlCol="0">
            <a:spAutoFit/>
          </a:bodyPr>
          <a:lstStyle/>
          <a:p>
            <a:r>
              <a:rPr lang="zh-CN" altLang="en-US" sz="1600" b="1" dirty="0" smtClean="0">
                <a:solidFill>
                  <a:srgbClr val="C00000"/>
                </a:solidFill>
                <a:latin typeface="微软雅黑" pitchFamily="34" charset="-122"/>
                <a:ea typeface="微软雅黑" pitchFamily="34" charset="-122"/>
              </a:rPr>
              <a:t>此处输入标题</a:t>
            </a:r>
            <a:endParaRPr lang="zh-CN" altLang="en-US" sz="1600" b="1" dirty="0">
              <a:solidFill>
                <a:srgbClr val="C00000"/>
              </a:solidFill>
              <a:latin typeface="微软雅黑" pitchFamily="34" charset="-122"/>
              <a:ea typeface="微软雅黑" pitchFamily="34" charset="-122"/>
            </a:endParaRPr>
          </a:p>
        </p:txBody>
      </p:sp>
      <p:sp>
        <p:nvSpPr>
          <p:cNvPr id="45" name="文本框 436"/>
          <p:cNvSpPr txBox="1"/>
          <p:nvPr/>
        </p:nvSpPr>
        <p:spPr>
          <a:xfrm>
            <a:off x="916194" y="3524768"/>
            <a:ext cx="1592193" cy="5770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6" name="TextBox 45"/>
          <p:cNvSpPr txBox="1"/>
          <p:nvPr/>
        </p:nvSpPr>
        <p:spPr>
          <a:xfrm>
            <a:off x="6155405" y="3259234"/>
            <a:ext cx="1488514" cy="338554"/>
          </a:xfrm>
          <a:prstGeom prst="rect">
            <a:avLst/>
          </a:prstGeom>
          <a:noFill/>
        </p:spPr>
        <p:txBody>
          <a:bodyPr wrap="square" rtlCol="0">
            <a:spAutoFit/>
          </a:bodyPr>
          <a:lstStyle/>
          <a:p>
            <a:r>
              <a:rPr lang="zh-CN" altLang="en-US" sz="1600" b="1" dirty="0" smtClean="0">
                <a:solidFill>
                  <a:srgbClr val="C00000"/>
                </a:solidFill>
                <a:latin typeface="微软雅黑" pitchFamily="34" charset="-122"/>
                <a:ea typeface="微软雅黑" pitchFamily="34" charset="-122"/>
              </a:rPr>
              <a:t>此处输入标题</a:t>
            </a:r>
            <a:endParaRPr lang="zh-CN" altLang="en-US" sz="1600" b="1" dirty="0">
              <a:solidFill>
                <a:srgbClr val="C00000"/>
              </a:solidFill>
              <a:latin typeface="微软雅黑" pitchFamily="34" charset="-122"/>
              <a:ea typeface="微软雅黑" pitchFamily="34" charset="-122"/>
            </a:endParaRPr>
          </a:p>
        </p:txBody>
      </p:sp>
      <p:sp>
        <p:nvSpPr>
          <p:cNvPr id="47" name="文本框 436"/>
          <p:cNvSpPr txBox="1"/>
          <p:nvPr/>
        </p:nvSpPr>
        <p:spPr>
          <a:xfrm>
            <a:off x="6110989" y="3582958"/>
            <a:ext cx="1592193" cy="577082"/>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5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此处输入文件内容此处输入文件内容此处输入文件内容此处输入</a:t>
            </a:r>
            <a:endParaRPr kumimoji="0" lang="zh-CN" altLang="en-US" sz="105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custDataLst>
      <p:tags r:id="rId1"/>
    </p:custDataLst>
    <p:extLst>
      <p:ext uri="{BB962C8B-B14F-4D97-AF65-F5344CB8AC3E}">
        <p14:creationId xmlns:p14="http://schemas.microsoft.com/office/powerpoint/2010/main" val="1681427654"/>
      </p:ext>
    </p:extLst>
  </p:cSld>
  <p:clrMapOvr>
    <a:masterClrMapping/>
  </p:clrMapOvr>
  <p:transition spd="slow" advTm="5507">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 presetClass="entr" presetSubtype="4" accel="42000" fill="hold" nodeType="afterEffect" p14:presetBounceEnd="44000">
                                      <p:stCondLst>
                                        <p:cond delay="0"/>
                                      </p:stCondLst>
                                      <p:childTnLst>
                                        <p:set>
                                          <p:cBhvr>
                                            <p:cTn id="20" dur="1" fill="hold">
                                              <p:stCondLst>
                                                <p:cond delay="0"/>
                                              </p:stCondLst>
                                            </p:cTn>
                                            <p:tgtEl>
                                              <p:spTgt spid="110"/>
                                            </p:tgtEl>
                                            <p:attrNameLst>
                                              <p:attrName>style.visibility</p:attrName>
                                            </p:attrNameLst>
                                          </p:cBhvr>
                                          <p:to>
                                            <p:strVal val="visible"/>
                                          </p:to>
                                        </p:set>
                                        <p:anim calcmode="lin" valueType="num" p14:bounceEnd="44000">
                                          <p:cBhvr additive="base">
                                            <p:cTn id="21" dur="1000" fill="hold"/>
                                            <p:tgtEl>
                                              <p:spTgt spid="110"/>
                                            </p:tgtEl>
                                            <p:attrNameLst>
                                              <p:attrName>ppt_x</p:attrName>
                                            </p:attrNameLst>
                                          </p:cBhvr>
                                          <p:tavLst>
                                            <p:tav tm="0">
                                              <p:val>
                                                <p:strVal val="#ppt_x"/>
                                              </p:val>
                                            </p:tav>
                                            <p:tav tm="100000">
                                              <p:val>
                                                <p:strVal val="#ppt_x"/>
                                              </p:val>
                                            </p:tav>
                                          </p:tavLst>
                                        </p:anim>
                                        <p:anim calcmode="lin" valueType="num" p14:bounceEnd="44000">
                                          <p:cBhvr additive="base">
                                            <p:cTn id="22" dur="1000" fill="hold"/>
                                            <p:tgtEl>
                                              <p:spTgt spid="110"/>
                                            </p:tgtEl>
                                            <p:attrNameLst>
                                              <p:attrName>ppt_y</p:attrName>
                                            </p:attrNameLst>
                                          </p:cBhvr>
                                          <p:tavLst>
                                            <p:tav tm="0">
                                              <p:val>
                                                <p:strVal val="1+#ppt_h/2"/>
                                              </p:val>
                                            </p:tav>
                                            <p:tav tm="100000">
                                              <p:val>
                                                <p:strVal val="#ppt_y"/>
                                              </p:val>
                                            </p:tav>
                                          </p:tavLst>
                                        </p:anim>
                                      </p:childTnLst>
                                    </p:cTn>
                                  </p:par>
                                  <p:par>
                                    <p:cTn id="23" presetID="2" presetClass="entr" presetSubtype="1" accel="42000" fill="hold" nodeType="withEffect" p14:presetBounceEnd="44000">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14:bounceEnd="44000">
                                          <p:cBhvr additive="base">
                                            <p:cTn id="25" dur="10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26"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500"/>
                                </p:stCondLst>
                                <p:childTnLst>
                                  <p:par>
                                    <p:cTn id="33" presetID="2" presetClass="entr" presetSubtype="9" accel="42000" fill="hold" nodeType="afterEffect" p14:presetBounceEnd="44000">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14:bounceEnd="44000">
                                          <p:cBhvr additive="base">
                                            <p:cTn id="35" dur="10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36" dur="1000" fill="hold"/>
                                            <p:tgtEl>
                                              <p:spTgt spid="18"/>
                                            </p:tgtEl>
                                            <p:attrNameLst>
                                              <p:attrName>ppt_y</p:attrName>
                                            </p:attrNameLst>
                                          </p:cBhvr>
                                          <p:tavLst>
                                            <p:tav tm="0">
                                              <p:val>
                                                <p:strVal val="0-#ppt_h/2"/>
                                              </p:val>
                                            </p:tav>
                                            <p:tav tm="100000">
                                              <p:val>
                                                <p:strVal val="#ppt_y"/>
                                              </p:val>
                                            </p:tav>
                                          </p:tavLst>
                                        </p:anim>
                                      </p:childTnLst>
                                    </p:cTn>
                                  </p:par>
                                  <p:par>
                                    <p:cTn id="37" presetID="16" presetClass="entr" presetSubtype="21"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par>
                                    <p:cTn id="40" presetID="2" presetClass="entr" presetSubtype="3" accel="42000" fill="hold" nodeType="withEffect" p14:presetBounceEnd="44000">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14:bounceEnd="44000">
                                          <p:cBhvr additive="base">
                                            <p:cTn id="42" dur="10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6" accel="42000" fill="hold" nodeType="withEffect" p14:presetBounceEnd="44000">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14:bounceEnd="44000">
                                          <p:cBhvr additive="base">
                                            <p:cTn id="46" dur="1000" fill="hold"/>
                                            <p:tgtEl>
                                              <p:spTgt spid="24"/>
                                            </p:tgtEl>
                                            <p:attrNameLst>
                                              <p:attrName>ppt_x</p:attrName>
                                            </p:attrNameLst>
                                          </p:cBhvr>
                                          <p:tavLst>
                                            <p:tav tm="0">
                                              <p:val>
                                                <p:strVal val="1+#ppt_w/2"/>
                                              </p:val>
                                            </p:tav>
                                            <p:tav tm="100000">
                                              <p:val>
                                                <p:strVal val="#ppt_x"/>
                                              </p:val>
                                            </p:tav>
                                          </p:tavLst>
                                        </p:anim>
                                        <p:anim calcmode="lin" valueType="num" p14:bounceEnd="44000">
                                          <p:cBhvr additive="base">
                                            <p:cTn id="47" dur="100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12" accel="42000" fill="hold" nodeType="withEffect" p14:presetBounceEnd="44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44000">
                                          <p:cBhvr additive="base">
                                            <p:cTn id="50" dur="1000" fill="hold"/>
                                            <p:tgtEl>
                                              <p:spTgt spid="27"/>
                                            </p:tgtEl>
                                            <p:attrNameLst>
                                              <p:attrName>ppt_x</p:attrName>
                                            </p:attrNameLst>
                                          </p:cBhvr>
                                          <p:tavLst>
                                            <p:tav tm="0">
                                              <p:val>
                                                <p:strVal val="0-#ppt_w/2"/>
                                              </p:val>
                                            </p:tav>
                                            <p:tav tm="100000">
                                              <p:val>
                                                <p:strVal val="#ppt_x"/>
                                              </p:val>
                                            </p:tav>
                                          </p:tavLst>
                                        </p:anim>
                                        <p:anim calcmode="lin" valueType="num" p14:bounceEnd="44000">
                                          <p:cBhvr additive="base">
                                            <p:cTn id="51" dur="1000" fill="hold"/>
                                            <p:tgtEl>
                                              <p:spTgt spid="27"/>
                                            </p:tgtEl>
                                            <p:attrNameLst>
                                              <p:attrName>ppt_y</p:attrName>
                                            </p:attrNameLst>
                                          </p:cBhvr>
                                          <p:tavLst>
                                            <p:tav tm="0">
                                              <p:val>
                                                <p:strVal val="1+#ppt_h/2"/>
                                              </p:val>
                                            </p:tav>
                                            <p:tav tm="100000">
                                              <p:val>
                                                <p:strVal val="#ppt_y"/>
                                              </p:val>
                                            </p:tav>
                                          </p:tavLst>
                                        </p:anim>
                                      </p:childTnLst>
                                    </p:cTn>
                                  </p:par>
                                  <p:par>
                                    <p:cTn id="52" presetID="42" presetClass="entr" presetSubtype="0" fill="hold" grpId="0" nodeType="withEffect">
                                      <p:stCondLst>
                                        <p:cond delay="50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par>
                                    <p:cTn id="62" presetID="16" presetClass="entr" presetSubtype="21" fill="hold" grpId="0" nodeType="withEffect">
                                      <p:stCondLst>
                                        <p:cond delay="500"/>
                                      </p:stCondLst>
                                      <p:childTnLst>
                                        <p:set>
                                          <p:cBhvr>
                                            <p:cTn id="63" dur="1" fill="hold">
                                              <p:stCondLst>
                                                <p:cond delay="0"/>
                                              </p:stCondLst>
                                            </p:cTn>
                                            <p:tgtEl>
                                              <p:spTgt spid="39"/>
                                            </p:tgtEl>
                                            <p:attrNameLst>
                                              <p:attrName>style.visibility</p:attrName>
                                            </p:attrNameLst>
                                          </p:cBhvr>
                                          <p:to>
                                            <p:strVal val="visible"/>
                                          </p:to>
                                        </p:set>
                                        <p:animEffect transition="in" filter="barn(inVertical)">
                                          <p:cBhvr>
                                            <p:cTn id="64" dur="500"/>
                                            <p:tgtEl>
                                              <p:spTgt spid="39"/>
                                            </p:tgtEl>
                                          </p:cBhvr>
                                        </p:animEffect>
                                      </p:childTnLst>
                                    </p:cTn>
                                  </p:par>
                                  <p:par>
                                    <p:cTn id="65" presetID="16" presetClass="entr" presetSubtype="21" fill="hold" grpId="0" nodeType="withEffect">
                                      <p:stCondLst>
                                        <p:cond delay="500"/>
                                      </p:stCondLst>
                                      <p:childTnLst>
                                        <p:set>
                                          <p:cBhvr>
                                            <p:cTn id="66" dur="1" fill="hold">
                                              <p:stCondLst>
                                                <p:cond delay="0"/>
                                              </p:stCondLst>
                                            </p:cTn>
                                            <p:tgtEl>
                                              <p:spTgt spid="40"/>
                                            </p:tgtEl>
                                            <p:attrNameLst>
                                              <p:attrName>style.visibility</p:attrName>
                                            </p:attrNameLst>
                                          </p:cBhvr>
                                          <p:to>
                                            <p:strVal val="visible"/>
                                          </p:to>
                                        </p:set>
                                        <p:animEffect transition="in" filter="barn(inVertical)">
                                          <p:cBhvr>
                                            <p:cTn id="67" dur="500"/>
                                            <p:tgtEl>
                                              <p:spTgt spid="40"/>
                                            </p:tgtEl>
                                          </p:cBhvr>
                                        </p:animEffect>
                                      </p:childTnLst>
                                    </p:cTn>
                                  </p:par>
                                  <p:par>
                                    <p:cTn id="68" presetID="16" presetClass="entr" presetSubtype="21" fill="hold" grpId="0" nodeType="withEffect">
                                      <p:stCondLst>
                                        <p:cond delay="500"/>
                                      </p:stCondLst>
                                      <p:childTnLst>
                                        <p:set>
                                          <p:cBhvr>
                                            <p:cTn id="69" dur="1" fill="hold">
                                              <p:stCondLst>
                                                <p:cond delay="0"/>
                                              </p:stCondLst>
                                            </p:cTn>
                                            <p:tgtEl>
                                              <p:spTgt spid="41"/>
                                            </p:tgtEl>
                                            <p:attrNameLst>
                                              <p:attrName>style.visibility</p:attrName>
                                            </p:attrNameLst>
                                          </p:cBhvr>
                                          <p:to>
                                            <p:strVal val="visible"/>
                                          </p:to>
                                        </p:set>
                                        <p:animEffect transition="in" filter="barn(inVertical)">
                                          <p:cBhvr>
                                            <p:cTn id="70" dur="500"/>
                                            <p:tgtEl>
                                              <p:spTgt spid="41"/>
                                            </p:tgtEl>
                                          </p:cBhvr>
                                        </p:animEffect>
                                      </p:childTnLst>
                                    </p:cTn>
                                  </p:par>
                                  <p:par>
                                    <p:cTn id="71" presetID="42" presetClass="entr" presetSubtype="0" fill="hold" grpId="0" nodeType="withEffect">
                                      <p:stCondLst>
                                        <p:cond delay="50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1000"/>
                                            <p:tgtEl>
                                              <p:spTgt spid="43"/>
                                            </p:tgtEl>
                                          </p:cBhvr>
                                        </p:animEffect>
                                        <p:anim calcmode="lin" valueType="num">
                                          <p:cBhvr>
                                            <p:cTn id="74" dur="1000" fill="hold"/>
                                            <p:tgtEl>
                                              <p:spTgt spid="43"/>
                                            </p:tgtEl>
                                            <p:attrNameLst>
                                              <p:attrName>ppt_x</p:attrName>
                                            </p:attrNameLst>
                                          </p:cBhvr>
                                          <p:tavLst>
                                            <p:tav tm="0">
                                              <p:val>
                                                <p:strVal val="#ppt_x"/>
                                              </p:val>
                                            </p:tav>
                                            <p:tav tm="100000">
                                              <p:val>
                                                <p:strVal val="#ppt_x"/>
                                              </p:val>
                                            </p:tav>
                                          </p:tavLst>
                                        </p:anim>
                                        <p:anim calcmode="lin" valueType="num">
                                          <p:cBhvr>
                                            <p:cTn id="75" dur="1000" fill="hold"/>
                                            <p:tgtEl>
                                              <p:spTgt spid="4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5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1000"/>
                                            <p:tgtEl>
                                              <p:spTgt spid="45"/>
                                            </p:tgtEl>
                                          </p:cBhvr>
                                        </p:animEffect>
                                        <p:anim calcmode="lin" valueType="num">
                                          <p:cBhvr>
                                            <p:cTn id="84" dur="1000" fill="hold"/>
                                            <p:tgtEl>
                                              <p:spTgt spid="45"/>
                                            </p:tgtEl>
                                            <p:attrNameLst>
                                              <p:attrName>ppt_x</p:attrName>
                                            </p:attrNameLst>
                                          </p:cBhvr>
                                          <p:tavLst>
                                            <p:tav tm="0">
                                              <p:val>
                                                <p:strVal val="#ppt_x"/>
                                              </p:val>
                                            </p:tav>
                                            <p:tav tm="100000">
                                              <p:val>
                                                <p:strVal val="#ppt_x"/>
                                              </p:val>
                                            </p:tav>
                                          </p:tavLst>
                                        </p:anim>
                                        <p:anim calcmode="lin" valueType="num">
                                          <p:cBhvr>
                                            <p:cTn id="85" dur="1000" fill="hold"/>
                                            <p:tgtEl>
                                              <p:spTgt spid="4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500"/>
                                      </p:stCondLst>
                                      <p:childTnLst>
                                        <p:set>
                                          <p:cBhvr>
                                            <p:cTn id="87" dur="1" fill="hold">
                                              <p:stCondLst>
                                                <p:cond delay="0"/>
                                              </p:stCondLst>
                                            </p:cTn>
                                            <p:tgtEl>
                                              <p:spTgt spid="44"/>
                                            </p:tgtEl>
                                            <p:attrNameLst>
                                              <p:attrName>style.visibility</p:attrName>
                                            </p:attrNameLst>
                                          </p:cBhvr>
                                          <p:to>
                                            <p:strVal val="visible"/>
                                          </p:to>
                                        </p:set>
                                        <p:animEffect transition="in" filter="fade">
                                          <p:cBhvr>
                                            <p:cTn id="88" dur="1000"/>
                                            <p:tgtEl>
                                              <p:spTgt spid="44"/>
                                            </p:tgtEl>
                                          </p:cBhvr>
                                        </p:animEffect>
                                        <p:anim calcmode="lin" valueType="num">
                                          <p:cBhvr>
                                            <p:cTn id="89" dur="1000" fill="hold"/>
                                            <p:tgtEl>
                                              <p:spTgt spid="44"/>
                                            </p:tgtEl>
                                            <p:attrNameLst>
                                              <p:attrName>ppt_x</p:attrName>
                                            </p:attrNameLst>
                                          </p:cBhvr>
                                          <p:tavLst>
                                            <p:tav tm="0">
                                              <p:val>
                                                <p:strVal val="#ppt_x"/>
                                              </p:val>
                                            </p:tav>
                                            <p:tav tm="100000">
                                              <p:val>
                                                <p:strVal val="#ppt_x"/>
                                              </p:val>
                                            </p:tav>
                                          </p:tavLst>
                                        </p:anim>
                                        <p:anim calcmode="lin" valueType="num">
                                          <p:cBhvr>
                                            <p:cTn id="90" dur="1000" fill="hold"/>
                                            <p:tgtEl>
                                              <p:spTgt spid="4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50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1000"/>
                                            <p:tgtEl>
                                              <p:spTgt spid="47"/>
                                            </p:tgtEl>
                                          </p:cBhvr>
                                        </p:animEffect>
                                        <p:anim calcmode="lin" valueType="num">
                                          <p:cBhvr>
                                            <p:cTn id="94" dur="1000" fill="hold"/>
                                            <p:tgtEl>
                                              <p:spTgt spid="47"/>
                                            </p:tgtEl>
                                            <p:attrNameLst>
                                              <p:attrName>ppt_x</p:attrName>
                                            </p:attrNameLst>
                                          </p:cBhvr>
                                          <p:tavLst>
                                            <p:tav tm="0">
                                              <p:val>
                                                <p:strVal val="#ppt_x"/>
                                              </p:val>
                                            </p:tav>
                                            <p:tav tm="100000">
                                              <p:val>
                                                <p:strVal val="#ppt_x"/>
                                              </p:val>
                                            </p:tav>
                                          </p:tavLst>
                                        </p:anim>
                                        <p:anim calcmode="lin" valueType="num">
                                          <p:cBhvr>
                                            <p:cTn id="95" dur="1000" fill="hold"/>
                                            <p:tgtEl>
                                              <p:spTgt spid="4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50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1000"/>
                                            <p:tgtEl>
                                              <p:spTgt spid="46"/>
                                            </p:tgtEl>
                                          </p:cBhvr>
                                        </p:animEffect>
                                        <p:anim calcmode="lin" valueType="num">
                                          <p:cBhvr>
                                            <p:cTn id="99" dur="1000" fill="hold"/>
                                            <p:tgtEl>
                                              <p:spTgt spid="46"/>
                                            </p:tgtEl>
                                            <p:attrNameLst>
                                              <p:attrName>ppt_x</p:attrName>
                                            </p:attrNameLst>
                                          </p:cBhvr>
                                          <p:tavLst>
                                            <p:tav tm="0">
                                              <p:val>
                                                <p:strVal val="#ppt_x"/>
                                              </p:val>
                                            </p:tav>
                                            <p:tav tm="100000">
                                              <p:val>
                                                <p:strVal val="#ppt_x"/>
                                              </p:val>
                                            </p:tav>
                                          </p:tavLst>
                                        </p:anim>
                                        <p:anim calcmode="lin" valueType="num">
                                          <p:cBhvr>
                                            <p:cTn id="10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 grpId="0"/>
          <p:bldP spid="34" grpId="0"/>
          <p:bldP spid="35" grpId="0"/>
          <p:bldP spid="4" grpId="0"/>
          <p:bldP spid="39" grpId="0"/>
          <p:bldP spid="40" grpId="0"/>
          <p:bldP spid="41" grpId="0"/>
          <p:bldP spid="42" grpId="0"/>
          <p:bldP spid="43" grpId="0"/>
          <p:bldP spid="44" grpId="0"/>
          <p:bldP spid="45"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 presetClass="entr" presetSubtype="4" accel="42000" fill="hold" nodeType="afterEffect">
                                      <p:stCondLst>
                                        <p:cond delay="0"/>
                                      </p:stCondLst>
                                      <p:childTnLst>
                                        <p:set>
                                          <p:cBhvr>
                                            <p:cTn id="20" dur="1" fill="hold">
                                              <p:stCondLst>
                                                <p:cond delay="0"/>
                                              </p:stCondLst>
                                            </p:cTn>
                                            <p:tgtEl>
                                              <p:spTgt spid="110"/>
                                            </p:tgtEl>
                                            <p:attrNameLst>
                                              <p:attrName>style.visibility</p:attrName>
                                            </p:attrNameLst>
                                          </p:cBhvr>
                                          <p:to>
                                            <p:strVal val="visible"/>
                                          </p:to>
                                        </p:set>
                                        <p:anim calcmode="lin" valueType="num">
                                          <p:cBhvr additive="base">
                                            <p:cTn id="21" dur="1000" fill="hold"/>
                                            <p:tgtEl>
                                              <p:spTgt spid="110"/>
                                            </p:tgtEl>
                                            <p:attrNameLst>
                                              <p:attrName>ppt_x</p:attrName>
                                            </p:attrNameLst>
                                          </p:cBhvr>
                                          <p:tavLst>
                                            <p:tav tm="0">
                                              <p:val>
                                                <p:strVal val="#ppt_x"/>
                                              </p:val>
                                            </p:tav>
                                            <p:tav tm="100000">
                                              <p:val>
                                                <p:strVal val="#ppt_x"/>
                                              </p:val>
                                            </p:tav>
                                          </p:tavLst>
                                        </p:anim>
                                        <p:anim calcmode="lin" valueType="num">
                                          <p:cBhvr additive="base">
                                            <p:cTn id="22" dur="1000" fill="hold"/>
                                            <p:tgtEl>
                                              <p:spTgt spid="110"/>
                                            </p:tgtEl>
                                            <p:attrNameLst>
                                              <p:attrName>ppt_y</p:attrName>
                                            </p:attrNameLst>
                                          </p:cBhvr>
                                          <p:tavLst>
                                            <p:tav tm="0">
                                              <p:val>
                                                <p:strVal val="1+#ppt_h/2"/>
                                              </p:val>
                                            </p:tav>
                                            <p:tav tm="100000">
                                              <p:val>
                                                <p:strVal val="#ppt_y"/>
                                              </p:val>
                                            </p:tav>
                                          </p:tavLst>
                                        </p:anim>
                                      </p:childTnLst>
                                    </p:cTn>
                                  </p:par>
                                  <p:par>
                                    <p:cTn id="23" presetID="2" presetClass="entr" presetSubtype="1" accel="4200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1000" fill="hold"/>
                                            <p:tgtEl>
                                              <p:spTgt spid="30"/>
                                            </p:tgtEl>
                                            <p:attrNameLst>
                                              <p:attrName>ppt_x</p:attrName>
                                            </p:attrNameLst>
                                          </p:cBhvr>
                                          <p:tavLst>
                                            <p:tav tm="0">
                                              <p:val>
                                                <p:strVal val="#ppt_x"/>
                                              </p:val>
                                            </p:tav>
                                            <p:tav tm="100000">
                                              <p:val>
                                                <p:strVal val="#ppt_x"/>
                                              </p:val>
                                            </p:tav>
                                          </p:tavLst>
                                        </p:anim>
                                        <p:anim calcmode="lin" valueType="num">
                                          <p:cBhvr additive="base">
                                            <p:cTn id="26" dur="10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500"/>
                                </p:stCondLst>
                                <p:childTnLst>
                                  <p:par>
                                    <p:cTn id="33" presetID="2" presetClass="entr" presetSubtype="9" accel="4200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0-#ppt_w/2"/>
                                              </p:val>
                                            </p:tav>
                                            <p:tav tm="100000">
                                              <p:val>
                                                <p:strVal val="#ppt_x"/>
                                              </p:val>
                                            </p:tav>
                                          </p:tavLst>
                                        </p:anim>
                                        <p:anim calcmode="lin" valueType="num">
                                          <p:cBhvr additive="base">
                                            <p:cTn id="36" dur="1000" fill="hold"/>
                                            <p:tgtEl>
                                              <p:spTgt spid="18"/>
                                            </p:tgtEl>
                                            <p:attrNameLst>
                                              <p:attrName>ppt_y</p:attrName>
                                            </p:attrNameLst>
                                          </p:cBhvr>
                                          <p:tavLst>
                                            <p:tav tm="0">
                                              <p:val>
                                                <p:strVal val="0-#ppt_h/2"/>
                                              </p:val>
                                            </p:tav>
                                            <p:tav tm="100000">
                                              <p:val>
                                                <p:strVal val="#ppt_y"/>
                                              </p:val>
                                            </p:tav>
                                          </p:tavLst>
                                        </p:anim>
                                      </p:childTnLst>
                                    </p:cTn>
                                  </p:par>
                                  <p:par>
                                    <p:cTn id="37" presetID="16" presetClass="entr" presetSubtype="21" fill="hold" grpId="0" nodeType="withEffect">
                                      <p:stCondLst>
                                        <p:cond delay="50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par>
                                    <p:cTn id="40" presetID="2" presetClass="entr" presetSubtype="3" accel="4200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1000" fill="hold"/>
                                            <p:tgtEl>
                                              <p:spTgt spid="21"/>
                                            </p:tgtEl>
                                            <p:attrNameLst>
                                              <p:attrName>ppt_x</p:attrName>
                                            </p:attrNameLst>
                                          </p:cBhvr>
                                          <p:tavLst>
                                            <p:tav tm="0">
                                              <p:val>
                                                <p:strVal val="1+#ppt_w/2"/>
                                              </p:val>
                                            </p:tav>
                                            <p:tav tm="100000">
                                              <p:val>
                                                <p:strVal val="#ppt_x"/>
                                              </p:val>
                                            </p:tav>
                                          </p:tavLst>
                                        </p:anim>
                                        <p:anim calcmode="lin" valueType="num">
                                          <p:cBhvr additive="base">
                                            <p:cTn id="43" dur="1000" fill="hold"/>
                                            <p:tgtEl>
                                              <p:spTgt spid="21"/>
                                            </p:tgtEl>
                                            <p:attrNameLst>
                                              <p:attrName>ppt_y</p:attrName>
                                            </p:attrNameLst>
                                          </p:cBhvr>
                                          <p:tavLst>
                                            <p:tav tm="0">
                                              <p:val>
                                                <p:strVal val="0-#ppt_h/2"/>
                                              </p:val>
                                            </p:tav>
                                            <p:tav tm="100000">
                                              <p:val>
                                                <p:strVal val="#ppt_y"/>
                                              </p:val>
                                            </p:tav>
                                          </p:tavLst>
                                        </p:anim>
                                      </p:childTnLst>
                                    </p:cTn>
                                  </p:par>
                                  <p:par>
                                    <p:cTn id="44" presetID="2" presetClass="entr" presetSubtype="6" accel="42000" fill="hold"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1000" fill="hold"/>
                                            <p:tgtEl>
                                              <p:spTgt spid="24"/>
                                            </p:tgtEl>
                                            <p:attrNameLst>
                                              <p:attrName>ppt_x</p:attrName>
                                            </p:attrNameLst>
                                          </p:cBhvr>
                                          <p:tavLst>
                                            <p:tav tm="0">
                                              <p:val>
                                                <p:strVal val="1+#ppt_w/2"/>
                                              </p:val>
                                            </p:tav>
                                            <p:tav tm="100000">
                                              <p:val>
                                                <p:strVal val="#ppt_x"/>
                                              </p:val>
                                            </p:tav>
                                          </p:tavLst>
                                        </p:anim>
                                        <p:anim calcmode="lin" valueType="num">
                                          <p:cBhvr additive="base">
                                            <p:cTn id="47" dur="100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12" accel="42000"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1000" fill="hold"/>
                                            <p:tgtEl>
                                              <p:spTgt spid="27"/>
                                            </p:tgtEl>
                                            <p:attrNameLst>
                                              <p:attrName>ppt_x</p:attrName>
                                            </p:attrNameLst>
                                          </p:cBhvr>
                                          <p:tavLst>
                                            <p:tav tm="0">
                                              <p:val>
                                                <p:strVal val="0-#ppt_w/2"/>
                                              </p:val>
                                            </p:tav>
                                            <p:tav tm="100000">
                                              <p:val>
                                                <p:strVal val="#ppt_x"/>
                                              </p:val>
                                            </p:tav>
                                          </p:tavLst>
                                        </p:anim>
                                        <p:anim calcmode="lin" valueType="num">
                                          <p:cBhvr additive="base">
                                            <p:cTn id="51" dur="1000" fill="hold"/>
                                            <p:tgtEl>
                                              <p:spTgt spid="27"/>
                                            </p:tgtEl>
                                            <p:attrNameLst>
                                              <p:attrName>ppt_y</p:attrName>
                                            </p:attrNameLst>
                                          </p:cBhvr>
                                          <p:tavLst>
                                            <p:tav tm="0">
                                              <p:val>
                                                <p:strVal val="1+#ppt_h/2"/>
                                              </p:val>
                                            </p:tav>
                                            <p:tav tm="100000">
                                              <p:val>
                                                <p:strVal val="#ppt_y"/>
                                              </p:val>
                                            </p:tav>
                                          </p:tavLst>
                                        </p:anim>
                                      </p:childTnLst>
                                    </p:cTn>
                                  </p:par>
                                  <p:par>
                                    <p:cTn id="52" presetID="42" presetClass="entr" presetSubtype="0" fill="hold" grpId="0" nodeType="withEffect">
                                      <p:stCondLst>
                                        <p:cond delay="50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1000"/>
                                            <p:tgtEl>
                                              <p:spTgt spid="35"/>
                                            </p:tgtEl>
                                          </p:cBhvr>
                                        </p:animEffect>
                                        <p:anim calcmode="lin" valueType="num">
                                          <p:cBhvr>
                                            <p:cTn id="55" dur="1000" fill="hold"/>
                                            <p:tgtEl>
                                              <p:spTgt spid="35"/>
                                            </p:tgtEl>
                                            <p:attrNameLst>
                                              <p:attrName>ppt_x</p:attrName>
                                            </p:attrNameLst>
                                          </p:cBhvr>
                                          <p:tavLst>
                                            <p:tav tm="0">
                                              <p:val>
                                                <p:strVal val="#ppt_x"/>
                                              </p:val>
                                            </p:tav>
                                            <p:tav tm="100000">
                                              <p:val>
                                                <p:strVal val="#ppt_x"/>
                                              </p:val>
                                            </p:tav>
                                          </p:tavLst>
                                        </p:anim>
                                        <p:anim calcmode="lin" valueType="num">
                                          <p:cBhvr>
                                            <p:cTn id="56" dur="1000" fill="hold"/>
                                            <p:tgtEl>
                                              <p:spTgt spid="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5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1000"/>
                                            <p:tgtEl>
                                              <p:spTgt spid="34"/>
                                            </p:tgtEl>
                                          </p:cBhvr>
                                        </p:animEffect>
                                        <p:anim calcmode="lin" valueType="num">
                                          <p:cBhvr>
                                            <p:cTn id="60" dur="1000" fill="hold"/>
                                            <p:tgtEl>
                                              <p:spTgt spid="34"/>
                                            </p:tgtEl>
                                            <p:attrNameLst>
                                              <p:attrName>ppt_x</p:attrName>
                                            </p:attrNameLst>
                                          </p:cBhvr>
                                          <p:tavLst>
                                            <p:tav tm="0">
                                              <p:val>
                                                <p:strVal val="#ppt_x"/>
                                              </p:val>
                                            </p:tav>
                                            <p:tav tm="100000">
                                              <p:val>
                                                <p:strVal val="#ppt_x"/>
                                              </p:val>
                                            </p:tav>
                                          </p:tavLst>
                                        </p:anim>
                                        <p:anim calcmode="lin" valueType="num">
                                          <p:cBhvr>
                                            <p:cTn id="61" dur="1000" fill="hold"/>
                                            <p:tgtEl>
                                              <p:spTgt spid="34"/>
                                            </p:tgtEl>
                                            <p:attrNameLst>
                                              <p:attrName>ppt_y</p:attrName>
                                            </p:attrNameLst>
                                          </p:cBhvr>
                                          <p:tavLst>
                                            <p:tav tm="0">
                                              <p:val>
                                                <p:strVal val="#ppt_y+.1"/>
                                              </p:val>
                                            </p:tav>
                                            <p:tav tm="100000">
                                              <p:val>
                                                <p:strVal val="#ppt_y"/>
                                              </p:val>
                                            </p:tav>
                                          </p:tavLst>
                                        </p:anim>
                                      </p:childTnLst>
                                    </p:cTn>
                                  </p:par>
                                  <p:par>
                                    <p:cTn id="62" presetID="16" presetClass="entr" presetSubtype="21" fill="hold" grpId="0" nodeType="withEffect">
                                      <p:stCondLst>
                                        <p:cond delay="500"/>
                                      </p:stCondLst>
                                      <p:childTnLst>
                                        <p:set>
                                          <p:cBhvr>
                                            <p:cTn id="63" dur="1" fill="hold">
                                              <p:stCondLst>
                                                <p:cond delay="0"/>
                                              </p:stCondLst>
                                            </p:cTn>
                                            <p:tgtEl>
                                              <p:spTgt spid="39"/>
                                            </p:tgtEl>
                                            <p:attrNameLst>
                                              <p:attrName>style.visibility</p:attrName>
                                            </p:attrNameLst>
                                          </p:cBhvr>
                                          <p:to>
                                            <p:strVal val="visible"/>
                                          </p:to>
                                        </p:set>
                                        <p:animEffect transition="in" filter="barn(inVertical)">
                                          <p:cBhvr>
                                            <p:cTn id="64" dur="500"/>
                                            <p:tgtEl>
                                              <p:spTgt spid="39"/>
                                            </p:tgtEl>
                                          </p:cBhvr>
                                        </p:animEffect>
                                      </p:childTnLst>
                                    </p:cTn>
                                  </p:par>
                                  <p:par>
                                    <p:cTn id="65" presetID="16" presetClass="entr" presetSubtype="21" fill="hold" grpId="0" nodeType="withEffect">
                                      <p:stCondLst>
                                        <p:cond delay="500"/>
                                      </p:stCondLst>
                                      <p:childTnLst>
                                        <p:set>
                                          <p:cBhvr>
                                            <p:cTn id="66" dur="1" fill="hold">
                                              <p:stCondLst>
                                                <p:cond delay="0"/>
                                              </p:stCondLst>
                                            </p:cTn>
                                            <p:tgtEl>
                                              <p:spTgt spid="40"/>
                                            </p:tgtEl>
                                            <p:attrNameLst>
                                              <p:attrName>style.visibility</p:attrName>
                                            </p:attrNameLst>
                                          </p:cBhvr>
                                          <p:to>
                                            <p:strVal val="visible"/>
                                          </p:to>
                                        </p:set>
                                        <p:animEffect transition="in" filter="barn(inVertical)">
                                          <p:cBhvr>
                                            <p:cTn id="67" dur="500"/>
                                            <p:tgtEl>
                                              <p:spTgt spid="40"/>
                                            </p:tgtEl>
                                          </p:cBhvr>
                                        </p:animEffect>
                                      </p:childTnLst>
                                    </p:cTn>
                                  </p:par>
                                  <p:par>
                                    <p:cTn id="68" presetID="16" presetClass="entr" presetSubtype="21" fill="hold" grpId="0" nodeType="withEffect">
                                      <p:stCondLst>
                                        <p:cond delay="500"/>
                                      </p:stCondLst>
                                      <p:childTnLst>
                                        <p:set>
                                          <p:cBhvr>
                                            <p:cTn id="69" dur="1" fill="hold">
                                              <p:stCondLst>
                                                <p:cond delay="0"/>
                                              </p:stCondLst>
                                            </p:cTn>
                                            <p:tgtEl>
                                              <p:spTgt spid="41"/>
                                            </p:tgtEl>
                                            <p:attrNameLst>
                                              <p:attrName>style.visibility</p:attrName>
                                            </p:attrNameLst>
                                          </p:cBhvr>
                                          <p:to>
                                            <p:strVal val="visible"/>
                                          </p:to>
                                        </p:set>
                                        <p:animEffect transition="in" filter="barn(inVertical)">
                                          <p:cBhvr>
                                            <p:cTn id="70" dur="500"/>
                                            <p:tgtEl>
                                              <p:spTgt spid="41"/>
                                            </p:tgtEl>
                                          </p:cBhvr>
                                        </p:animEffect>
                                      </p:childTnLst>
                                    </p:cTn>
                                  </p:par>
                                  <p:par>
                                    <p:cTn id="71" presetID="42" presetClass="entr" presetSubtype="0" fill="hold" grpId="0" nodeType="withEffect">
                                      <p:stCondLst>
                                        <p:cond delay="500"/>
                                      </p:stCondLst>
                                      <p:childTnLst>
                                        <p:set>
                                          <p:cBhvr>
                                            <p:cTn id="72" dur="1" fill="hold">
                                              <p:stCondLst>
                                                <p:cond delay="0"/>
                                              </p:stCondLst>
                                            </p:cTn>
                                            <p:tgtEl>
                                              <p:spTgt spid="43"/>
                                            </p:tgtEl>
                                            <p:attrNameLst>
                                              <p:attrName>style.visibility</p:attrName>
                                            </p:attrNameLst>
                                          </p:cBhvr>
                                          <p:to>
                                            <p:strVal val="visible"/>
                                          </p:to>
                                        </p:set>
                                        <p:animEffect transition="in" filter="fade">
                                          <p:cBhvr>
                                            <p:cTn id="73" dur="1000"/>
                                            <p:tgtEl>
                                              <p:spTgt spid="43"/>
                                            </p:tgtEl>
                                          </p:cBhvr>
                                        </p:animEffect>
                                        <p:anim calcmode="lin" valueType="num">
                                          <p:cBhvr>
                                            <p:cTn id="74" dur="1000" fill="hold"/>
                                            <p:tgtEl>
                                              <p:spTgt spid="43"/>
                                            </p:tgtEl>
                                            <p:attrNameLst>
                                              <p:attrName>ppt_x</p:attrName>
                                            </p:attrNameLst>
                                          </p:cBhvr>
                                          <p:tavLst>
                                            <p:tav tm="0">
                                              <p:val>
                                                <p:strVal val="#ppt_x"/>
                                              </p:val>
                                            </p:tav>
                                            <p:tav tm="100000">
                                              <p:val>
                                                <p:strVal val="#ppt_x"/>
                                              </p:val>
                                            </p:tav>
                                          </p:tavLst>
                                        </p:anim>
                                        <p:anim calcmode="lin" valueType="num">
                                          <p:cBhvr>
                                            <p:cTn id="75" dur="1000" fill="hold"/>
                                            <p:tgtEl>
                                              <p:spTgt spid="4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50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50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1000"/>
                                            <p:tgtEl>
                                              <p:spTgt spid="45"/>
                                            </p:tgtEl>
                                          </p:cBhvr>
                                        </p:animEffect>
                                        <p:anim calcmode="lin" valueType="num">
                                          <p:cBhvr>
                                            <p:cTn id="84" dur="1000" fill="hold"/>
                                            <p:tgtEl>
                                              <p:spTgt spid="45"/>
                                            </p:tgtEl>
                                            <p:attrNameLst>
                                              <p:attrName>ppt_x</p:attrName>
                                            </p:attrNameLst>
                                          </p:cBhvr>
                                          <p:tavLst>
                                            <p:tav tm="0">
                                              <p:val>
                                                <p:strVal val="#ppt_x"/>
                                              </p:val>
                                            </p:tav>
                                            <p:tav tm="100000">
                                              <p:val>
                                                <p:strVal val="#ppt_x"/>
                                              </p:val>
                                            </p:tav>
                                          </p:tavLst>
                                        </p:anim>
                                        <p:anim calcmode="lin" valueType="num">
                                          <p:cBhvr>
                                            <p:cTn id="85" dur="1000" fill="hold"/>
                                            <p:tgtEl>
                                              <p:spTgt spid="4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500"/>
                                      </p:stCondLst>
                                      <p:childTnLst>
                                        <p:set>
                                          <p:cBhvr>
                                            <p:cTn id="87" dur="1" fill="hold">
                                              <p:stCondLst>
                                                <p:cond delay="0"/>
                                              </p:stCondLst>
                                            </p:cTn>
                                            <p:tgtEl>
                                              <p:spTgt spid="44"/>
                                            </p:tgtEl>
                                            <p:attrNameLst>
                                              <p:attrName>style.visibility</p:attrName>
                                            </p:attrNameLst>
                                          </p:cBhvr>
                                          <p:to>
                                            <p:strVal val="visible"/>
                                          </p:to>
                                        </p:set>
                                        <p:animEffect transition="in" filter="fade">
                                          <p:cBhvr>
                                            <p:cTn id="88" dur="1000"/>
                                            <p:tgtEl>
                                              <p:spTgt spid="44"/>
                                            </p:tgtEl>
                                          </p:cBhvr>
                                        </p:animEffect>
                                        <p:anim calcmode="lin" valueType="num">
                                          <p:cBhvr>
                                            <p:cTn id="89" dur="1000" fill="hold"/>
                                            <p:tgtEl>
                                              <p:spTgt spid="44"/>
                                            </p:tgtEl>
                                            <p:attrNameLst>
                                              <p:attrName>ppt_x</p:attrName>
                                            </p:attrNameLst>
                                          </p:cBhvr>
                                          <p:tavLst>
                                            <p:tav tm="0">
                                              <p:val>
                                                <p:strVal val="#ppt_x"/>
                                              </p:val>
                                            </p:tav>
                                            <p:tav tm="100000">
                                              <p:val>
                                                <p:strVal val="#ppt_x"/>
                                              </p:val>
                                            </p:tav>
                                          </p:tavLst>
                                        </p:anim>
                                        <p:anim calcmode="lin" valueType="num">
                                          <p:cBhvr>
                                            <p:cTn id="90" dur="1000" fill="hold"/>
                                            <p:tgtEl>
                                              <p:spTgt spid="44"/>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50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1000"/>
                                            <p:tgtEl>
                                              <p:spTgt spid="47"/>
                                            </p:tgtEl>
                                          </p:cBhvr>
                                        </p:animEffect>
                                        <p:anim calcmode="lin" valueType="num">
                                          <p:cBhvr>
                                            <p:cTn id="94" dur="1000" fill="hold"/>
                                            <p:tgtEl>
                                              <p:spTgt spid="47"/>
                                            </p:tgtEl>
                                            <p:attrNameLst>
                                              <p:attrName>ppt_x</p:attrName>
                                            </p:attrNameLst>
                                          </p:cBhvr>
                                          <p:tavLst>
                                            <p:tav tm="0">
                                              <p:val>
                                                <p:strVal val="#ppt_x"/>
                                              </p:val>
                                            </p:tav>
                                            <p:tav tm="100000">
                                              <p:val>
                                                <p:strVal val="#ppt_x"/>
                                              </p:val>
                                            </p:tav>
                                          </p:tavLst>
                                        </p:anim>
                                        <p:anim calcmode="lin" valueType="num">
                                          <p:cBhvr>
                                            <p:cTn id="95" dur="1000" fill="hold"/>
                                            <p:tgtEl>
                                              <p:spTgt spid="47"/>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50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1000"/>
                                            <p:tgtEl>
                                              <p:spTgt spid="46"/>
                                            </p:tgtEl>
                                          </p:cBhvr>
                                        </p:animEffect>
                                        <p:anim calcmode="lin" valueType="num">
                                          <p:cBhvr>
                                            <p:cTn id="99" dur="1000" fill="hold"/>
                                            <p:tgtEl>
                                              <p:spTgt spid="46"/>
                                            </p:tgtEl>
                                            <p:attrNameLst>
                                              <p:attrName>ppt_x</p:attrName>
                                            </p:attrNameLst>
                                          </p:cBhvr>
                                          <p:tavLst>
                                            <p:tav tm="0">
                                              <p:val>
                                                <p:strVal val="#ppt_x"/>
                                              </p:val>
                                            </p:tav>
                                            <p:tav tm="100000">
                                              <p:val>
                                                <p:strVal val="#ppt_x"/>
                                              </p:val>
                                            </p:tav>
                                          </p:tavLst>
                                        </p:anim>
                                        <p:anim calcmode="lin" valueType="num">
                                          <p:cBhvr>
                                            <p:cTn id="10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 grpId="0"/>
          <p:bldP spid="34" grpId="0"/>
          <p:bldP spid="35" grpId="0"/>
          <p:bldP spid="4" grpId="0"/>
          <p:bldP spid="39" grpId="0"/>
          <p:bldP spid="40" grpId="0"/>
          <p:bldP spid="41" grpId="0"/>
          <p:bldP spid="42" grpId="0"/>
          <p:bldP spid="43" grpId="0"/>
          <p:bldP spid="44" grpId="0"/>
          <p:bldP spid="45" grpId="0"/>
          <p:bldP spid="46" grpId="0"/>
          <p:bldP spid="4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9" name="圆角矩形 128"/>
          <p:cNvSpPr/>
          <p:nvPr/>
        </p:nvSpPr>
        <p:spPr>
          <a:xfrm>
            <a:off x="788551" y="1046961"/>
            <a:ext cx="1682012" cy="3469005"/>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0" name="圆角矩形 129"/>
          <p:cNvSpPr/>
          <p:nvPr/>
        </p:nvSpPr>
        <p:spPr>
          <a:xfrm>
            <a:off x="2673964" y="1046961"/>
            <a:ext cx="1682012" cy="3469005"/>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1" name="圆角矩形 130"/>
          <p:cNvSpPr/>
          <p:nvPr/>
        </p:nvSpPr>
        <p:spPr>
          <a:xfrm>
            <a:off x="4592352" y="1046961"/>
            <a:ext cx="1682012" cy="3469005"/>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3" name="组合 2"/>
          <p:cNvGrpSpPr/>
          <p:nvPr/>
        </p:nvGrpSpPr>
        <p:grpSpPr>
          <a:xfrm>
            <a:off x="2310586" y="1342245"/>
            <a:ext cx="517111" cy="2704928"/>
            <a:chOff x="1904366" y="1342245"/>
            <a:chExt cx="691913" cy="2704928"/>
          </a:xfrm>
        </p:grpSpPr>
        <p:grpSp>
          <p:nvGrpSpPr>
            <p:cNvPr id="132" name="组合 131"/>
            <p:cNvGrpSpPr/>
            <p:nvPr/>
          </p:nvGrpSpPr>
          <p:grpSpPr>
            <a:xfrm>
              <a:off x="1904366" y="1342245"/>
              <a:ext cx="691913" cy="118004"/>
              <a:chOff x="4111386" y="2043778"/>
              <a:chExt cx="926499" cy="158012"/>
            </a:xfrm>
          </p:grpSpPr>
          <p:grpSp>
            <p:nvGrpSpPr>
              <p:cNvPr id="282" name="组合 281"/>
              <p:cNvGrpSpPr/>
              <p:nvPr/>
            </p:nvGrpSpPr>
            <p:grpSpPr>
              <a:xfrm>
                <a:off x="4879875" y="2043778"/>
                <a:ext cx="158010" cy="158012"/>
                <a:chOff x="4486616" y="3001075"/>
                <a:chExt cx="274695" cy="274699"/>
              </a:xfrm>
            </p:grpSpPr>
            <p:sp>
              <p:nvSpPr>
                <p:cNvPr id="288" name="椭圆 28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9" name="椭圆 28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83" name="组合 282"/>
              <p:cNvGrpSpPr/>
              <p:nvPr/>
            </p:nvGrpSpPr>
            <p:grpSpPr>
              <a:xfrm>
                <a:off x="4111386" y="2043778"/>
                <a:ext cx="158010" cy="158012"/>
                <a:chOff x="4486616" y="3001075"/>
                <a:chExt cx="274695" cy="274699"/>
              </a:xfrm>
            </p:grpSpPr>
            <p:sp>
              <p:nvSpPr>
                <p:cNvPr id="286" name="椭圆 28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7" name="椭圆 28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84" name="圆角矩形 28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5" name="圆角矩形 284"/>
              <p:cNvSpPr/>
              <p:nvPr/>
            </p:nvSpPr>
            <p:spPr>
              <a:xfrm rot="16200000" flipH="1" flipV="1">
                <a:off x="4563172" y="1728246"/>
                <a:ext cx="22410"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34" name="组合 133"/>
            <p:cNvGrpSpPr/>
            <p:nvPr/>
          </p:nvGrpSpPr>
          <p:grpSpPr>
            <a:xfrm>
              <a:off x="1904366" y="3929169"/>
              <a:ext cx="691913" cy="118004"/>
              <a:chOff x="4111386" y="2043778"/>
              <a:chExt cx="926499" cy="158012"/>
            </a:xfrm>
          </p:grpSpPr>
          <p:grpSp>
            <p:nvGrpSpPr>
              <p:cNvPr id="266" name="组合 265"/>
              <p:cNvGrpSpPr/>
              <p:nvPr/>
            </p:nvGrpSpPr>
            <p:grpSpPr>
              <a:xfrm>
                <a:off x="4879875" y="2043778"/>
                <a:ext cx="158010" cy="158012"/>
                <a:chOff x="4486616" y="3001075"/>
                <a:chExt cx="274695" cy="274699"/>
              </a:xfrm>
            </p:grpSpPr>
            <p:sp>
              <p:nvSpPr>
                <p:cNvPr id="272" name="椭圆 271"/>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3" name="椭圆 272"/>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67" name="组合 266"/>
              <p:cNvGrpSpPr/>
              <p:nvPr/>
            </p:nvGrpSpPr>
            <p:grpSpPr>
              <a:xfrm>
                <a:off x="4111386" y="2043778"/>
                <a:ext cx="158010" cy="158012"/>
                <a:chOff x="4486616" y="3001075"/>
                <a:chExt cx="274695" cy="274699"/>
              </a:xfrm>
            </p:grpSpPr>
            <p:sp>
              <p:nvSpPr>
                <p:cNvPr id="270" name="椭圆 26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71" name="椭圆 27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68" name="圆角矩形 267"/>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9" name="圆角矩形 268"/>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117" name="圆角矩形 116"/>
          <p:cNvSpPr/>
          <p:nvPr/>
        </p:nvSpPr>
        <p:spPr>
          <a:xfrm>
            <a:off x="6490388" y="1046961"/>
            <a:ext cx="1682012" cy="3469005"/>
          </a:xfrm>
          <a:prstGeom prst="roundRect">
            <a:avLst>
              <a:gd name="adj" fmla="val 10535"/>
            </a:avLst>
          </a:prstGeom>
          <a:solidFill>
            <a:srgbClr val="F7F7F7"/>
          </a:solidFill>
          <a:ln w="19050">
            <a:gradFill flip="none" rotWithShape="1">
              <a:gsLst>
                <a:gs pos="0">
                  <a:schemeClr val="bg1"/>
                </a:gs>
                <a:gs pos="100000">
                  <a:schemeClr val="bg1">
                    <a:lumMod val="85000"/>
                  </a:schemeClr>
                </a:gs>
              </a:gsLst>
              <a:lin ang="2700000" scaled="1"/>
              <a:tileRect/>
            </a:gradFill>
          </a:ln>
          <a:effectLst>
            <a:outerShdw blurRad="177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92" name="组合 191"/>
          <p:cNvGrpSpPr/>
          <p:nvPr/>
        </p:nvGrpSpPr>
        <p:grpSpPr>
          <a:xfrm>
            <a:off x="4245085" y="1429779"/>
            <a:ext cx="517111" cy="2704928"/>
            <a:chOff x="1904366" y="1342245"/>
            <a:chExt cx="691913" cy="2704928"/>
          </a:xfrm>
        </p:grpSpPr>
        <p:grpSp>
          <p:nvGrpSpPr>
            <p:cNvPr id="193" name="组合 192"/>
            <p:cNvGrpSpPr/>
            <p:nvPr/>
          </p:nvGrpSpPr>
          <p:grpSpPr>
            <a:xfrm>
              <a:off x="1904366" y="1342245"/>
              <a:ext cx="691913" cy="118004"/>
              <a:chOff x="4111386" y="2043778"/>
              <a:chExt cx="926499" cy="158012"/>
            </a:xfrm>
          </p:grpSpPr>
          <p:grpSp>
            <p:nvGrpSpPr>
              <p:cNvPr id="203" name="组合 202"/>
              <p:cNvGrpSpPr/>
              <p:nvPr/>
            </p:nvGrpSpPr>
            <p:grpSpPr>
              <a:xfrm>
                <a:off x="4879875" y="2043778"/>
                <a:ext cx="158010" cy="158012"/>
                <a:chOff x="4486616" y="3001075"/>
                <a:chExt cx="274695" cy="274699"/>
              </a:xfrm>
            </p:grpSpPr>
            <p:sp>
              <p:nvSpPr>
                <p:cNvPr id="209" name="椭圆 20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0" name="椭圆 20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04" name="组合 203"/>
              <p:cNvGrpSpPr/>
              <p:nvPr/>
            </p:nvGrpSpPr>
            <p:grpSpPr>
              <a:xfrm>
                <a:off x="4111386" y="2043778"/>
                <a:ext cx="158010" cy="158012"/>
                <a:chOff x="4486616" y="3001075"/>
                <a:chExt cx="274695" cy="274699"/>
              </a:xfrm>
            </p:grpSpPr>
            <p:sp>
              <p:nvSpPr>
                <p:cNvPr id="207" name="椭圆 206"/>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8" name="椭圆 207"/>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05" name="圆角矩形 204"/>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6" name="圆角矩形 205"/>
              <p:cNvSpPr/>
              <p:nvPr/>
            </p:nvSpPr>
            <p:spPr>
              <a:xfrm rot="16200000" flipH="1" flipV="1">
                <a:off x="4563172" y="1728246"/>
                <a:ext cx="22410"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94" name="组合 193"/>
            <p:cNvGrpSpPr/>
            <p:nvPr/>
          </p:nvGrpSpPr>
          <p:grpSpPr>
            <a:xfrm>
              <a:off x="1904366" y="3929169"/>
              <a:ext cx="691913" cy="118004"/>
              <a:chOff x="4111386" y="2043778"/>
              <a:chExt cx="926499" cy="158012"/>
            </a:xfrm>
          </p:grpSpPr>
          <p:grpSp>
            <p:nvGrpSpPr>
              <p:cNvPr id="195" name="组合 194"/>
              <p:cNvGrpSpPr/>
              <p:nvPr/>
            </p:nvGrpSpPr>
            <p:grpSpPr>
              <a:xfrm>
                <a:off x="4879875" y="2043778"/>
                <a:ext cx="158010" cy="158012"/>
                <a:chOff x="4486616" y="3001075"/>
                <a:chExt cx="274695" cy="274699"/>
              </a:xfrm>
            </p:grpSpPr>
            <p:sp>
              <p:nvSpPr>
                <p:cNvPr id="201" name="椭圆 20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2" name="椭圆 201"/>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96" name="组合 195"/>
              <p:cNvGrpSpPr/>
              <p:nvPr/>
            </p:nvGrpSpPr>
            <p:grpSpPr>
              <a:xfrm>
                <a:off x="4111386" y="2043778"/>
                <a:ext cx="158010" cy="158012"/>
                <a:chOff x="4486616" y="3001075"/>
                <a:chExt cx="274695" cy="274699"/>
              </a:xfrm>
            </p:grpSpPr>
            <p:sp>
              <p:nvSpPr>
                <p:cNvPr id="199" name="椭圆 198"/>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0" name="椭圆 199"/>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97" name="圆角矩形 196"/>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8" name="圆角矩形 197"/>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211" name="组合 210"/>
          <p:cNvGrpSpPr/>
          <p:nvPr/>
        </p:nvGrpSpPr>
        <p:grpSpPr>
          <a:xfrm>
            <a:off x="6132921" y="1460250"/>
            <a:ext cx="517111" cy="2704928"/>
            <a:chOff x="1904366" y="1342245"/>
            <a:chExt cx="691913" cy="2704928"/>
          </a:xfrm>
        </p:grpSpPr>
        <p:grpSp>
          <p:nvGrpSpPr>
            <p:cNvPr id="212" name="组合 211"/>
            <p:cNvGrpSpPr/>
            <p:nvPr/>
          </p:nvGrpSpPr>
          <p:grpSpPr>
            <a:xfrm>
              <a:off x="1904366" y="1342245"/>
              <a:ext cx="691913" cy="118004"/>
              <a:chOff x="4111386" y="2043778"/>
              <a:chExt cx="926499" cy="158012"/>
            </a:xfrm>
          </p:grpSpPr>
          <p:grpSp>
            <p:nvGrpSpPr>
              <p:cNvPr id="222" name="组合 221"/>
              <p:cNvGrpSpPr/>
              <p:nvPr/>
            </p:nvGrpSpPr>
            <p:grpSpPr>
              <a:xfrm>
                <a:off x="4879875" y="2043778"/>
                <a:ext cx="158010" cy="158012"/>
                <a:chOff x="4486616" y="3001075"/>
                <a:chExt cx="274695" cy="274699"/>
              </a:xfrm>
            </p:grpSpPr>
            <p:sp>
              <p:nvSpPr>
                <p:cNvPr id="228" name="椭圆 22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9" name="椭圆 22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23" name="组合 222"/>
              <p:cNvGrpSpPr/>
              <p:nvPr/>
            </p:nvGrpSpPr>
            <p:grpSpPr>
              <a:xfrm>
                <a:off x="4111386" y="2043778"/>
                <a:ext cx="158010" cy="158012"/>
                <a:chOff x="4486616" y="3001075"/>
                <a:chExt cx="274695" cy="274699"/>
              </a:xfrm>
            </p:grpSpPr>
            <p:sp>
              <p:nvSpPr>
                <p:cNvPr id="226" name="椭圆 225"/>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7" name="椭圆 226"/>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24" name="圆角矩形 223"/>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5" name="圆角矩形 224"/>
              <p:cNvSpPr/>
              <p:nvPr/>
            </p:nvSpPr>
            <p:spPr>
              <a:xfrm rot="16200000" flipH="1" flipV="1">
                <a:off x="4563172" y="1728246"/>
                <a:ext cx="22410"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13" name="组合 212"/>
            <p:cNvGrpSpPr/>
            <p:nvPr/>
          </p:nvGrpSpPr>
          <p:grpSpPr>
            <a:xfrm>
              <a:off x="1904366" y="3929169"/>
              <a:ext cx="691913" cy="118004"/>
              <a:chOff x="4111386" y="2043778"/>
              <a:chExt cx="926499" cy="158012"/>
            </a:xfrm>
          </p:grpSpPr>
          <p:grpSp>
            <p:nvGrpSpPr>
              <p:cNvPr id="214" name="组合 213"/>
              <p:cNvGrpSpPr/>
              <p:nvPr/>
            </p:nvGrpSpPr>
            <p:grpSpPr>
              <a:xfrm>
                <a:off x="4879875" y="2043778"/>
                <a:ext cx="158010" cy="158012"/>
                <a:chOff x="4486616" y="3001075"/>
                <a:chExt cx="274695" cy="274699"/>
              </a:xfrm>
            </p:grpSpPr>
            <p:sp>
              <p:nvSpPr>
                <p:cNvPr id="220" name="椭圆 219"/>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21" name="椭圆 220"/>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15" name="组合 214"/>
              <p:cNvGrpSpPr/>
              <p:nvPr/>
            </p:nvGrpSpPr>
            <p:grpSpPr>
              <a:xfrm>
                <a:off x="4111386" y="2043778"/>
                <a:ext cx="158010" cy="158012"/>
                <a:chOff x="4486616" y="3001075"/>
                <a:chExt cx="274695" cy="274699"/>
              </a:xfrm>
            </p:grpSpPr>
            <p:sp>
              <p:nvSpPr>
                <p:cNvPr id="218" name="椭圆 217"/>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9" name="椭圆 218"/>
                <p:cNvSpPr/>
                <p:nvPr/>
              </p:nvSpPr>
              <p:spPr>
                <a:xfrm rot="16200000">
                  <a:off x="4511585" y="3026055"/>
                  <a:ext cx="224753" cy="224751"/>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216" name="圆角矩形 215"/>
              <p:cNvSpPr/>
              <p:nvPr/>
            </p:nvSpPr>
            <p:spPr>
              <a:xfrm rot="16200000" flipH="1" flipV="1">
                <a:off x="4563173" y="1773812"/>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7" name="圆角矩形 216"/>
              <p:cNvSpPr/>
              <p:nvPr/>
            </p:nvSpPr>
            <p:spPr>
              <a:xfrm rot="16200000" flipH="1" flipV="1">
                <a:off x="4563173" y="1728247"/>
                <a:ext cx="22409" cy="748925"/>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4" name="组合 3"/>
          <p:cNvGrpSpPr/>
          <p:nvPr/>
        </p:nvGrpSpPr>
        <p:grpSpPr>
          <a:xfrm>
            <a:off x="911460" y="1262226"/>
            <a:ext cx="1436195" cy="3106435"/>
            <a:chOff x="911460" y="1262226"/>
            <a:chExt cx="1436195" cy="3106435"/>
          </a:xfrm>
        </p:grpSpPr>
        <p:grpSp>
          <p:nvGrpSpPr>
            <p:cNvPr id="136" name="组合 135"/>
            <p:cNvGrpSpPr/>
            <p:nvPr/>
          </p:nvGrpSpPr>
          <p:grpSpPr>
            <a:xfrm>
              <a:off x="976224" y="1262226"/>
              <a:ext cx="1306666" cy="445724"/>
              <a:chOff x="2198560" y="1644530"/>
              <a:chExt cx="1749680" cy="596843"/>
            </a:xfrm>
          </p:grpSpPr>
          <p:pic>
            <p:nvPicPr>
              <p:cNvPr id="184" name="图片 183"/>
              <p:cNvPicPr>
                <a:picLocks noChangeAspect="1"/>
              </p:cNvPicPr>
              <p:nvPr/>
            </p:nvPicPr>
            <p:blipFill rotWithShape="1">
              <a:blip r:embed="rId4">
                <a:grayscl/>
                <a:extLst/>
              </a:blip>
              <a:srcRect b="72279"/>
              <a:stretch/>
            </p:blipFill>
            <p:spPr>
              <a:xfrm flipH="1">
                <a:off x="2198560" y="1644530"/>
                <a:ext cx="1749680" cy="92018"/>
              </a:xfrm>
              <a:prstGeom prst="rect">
                <a:avLst/>
              </a:prstGeom>
            </p:spPr>
          </p:pic>
          <p:pic>
            <p:nvPicPr>
              <p:cNvPr id="185" name="图片 184"/>
              <p:cNvPicPr>
                <a:picLocks noChangeAspect="1"/>
              </p:cNvPicPr>
              <p:nvPr/>
            </p:nvPicPr>
            <p:blipFill rotWithShape="1">
              <a:blip r:embed="rId4">
                <a:grayscl/>
                <a:extLst/>
              </a:blip>
              <a:srcRect b="72279"/>
              <a:stretch/>
            </p:blipFill>
            <p:spPr>
              <a:xfrm flipH="1" flipV="1">
                <a:off x="2198560" y="2149355"/>
                <a:ext cx="1749680" cy="92018"/>
              </a:xfrm>
              <a:prstGeom prst="rect">
                <a:avLst/>
              </a:prstGeom>
            </p:spPr>
          </p:pic>
        </p:grpSp>
        <p:pic>
          <p:nvPicPr>
            <p:cNvPr id="182" name="图片 181"/>
            <p:cNvPicPr>
              <a:picLocks noChangeAspect="1"/>
            </p:cNvPicPr>
            <p:nvPr/>
          </p:nvPicPr>
          <p:blipFill rotWithShape="1">
            <a:blip r:embed="rId4">
              <a:grayscl/>
              <a:extLst/>
            </a:blip>
            <a:srcRect b="72279"/>
            <a:stretch/>
          </p:blipFill>
          <p:spPr>
            <a:xfrm flipH="1">
              <a:off x="976224" y="3601449"/>
              <a:ext cx="1306666" cy="68719"/>
            </a:xfrm>
            <a:prstGeom prst="rect">
              <a:avLst/>
            </a:prstGeom>
          </p:spPr>
        </p:pic>
        <p:pic>
          <p:nvPicPr>
            <p:cNvPr id="183" name="图片 182"/>
            <p:cNvPicPr>
              <a:picLocks noChangeAspect="1"/>
            </p:cNvPicPr>
            <p:nvPr/>
          </p:nvPicPr>
          <p:blipFill rotWithShape="1">
            <a:blip r:embed="rId4">
              <a:grayscl/>
              <a:extLst/>
            </a:blip>
            <a:srcRect b="72279"/>
            <a:stretch/>
          </p:blipFill>
          <p:spPr>
            <a:xfrm flipH="1" flipV="1">
              <a:off x="961078" y="4299942"/>
              <a:ext cx="1306666" cy="68719"/>
            </a:xfrm>
            <a:prstGeom prst="rect">
              <a:avLst/>
            </a:prstGeom>
          </p:spPr>
        </p:pic>
        <p:grpSp>
          <p:nvGrpSpPr>
            <p:cNvPr id="138" name="组合 137"/>
            <p:cNvGrpSpPr/>
            <p:nvPr/>
          </p:nvGrpSpPr>
          <p:grpSpPr>
            <a:xfrm>
              <a:off x="932395" y="1782408"/>
              <a:ext cx="1399126" cy="1725446"/>
              <a:chOff x="1947258" y="3466616"/>
              <a:chExt cx="2252284" cy="853540"/>
            </a:xfrm>
          </p:grpSpPr>
          <p:sp>
            <p:nvSpPr>
              <p:cNvPr id="179" name="矩形 178"/>
              <p:cNvSpPr/>
              <p:nvPr/>
            </p:nvSpPr>
            <p:spPr>
              <a:xfrm>
                <a:off x="1947258" y="3471751"/>
                <a:ext cx="2252284" cy="84307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0" name="矩形 179"/>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1" name="矩形 18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sp>
          <p:nvSpPr>
            <p:cNvPr id="148" name="文本框 113"/>
            <p:cNvSpPr txBox="1"/>
            <p:nvPr/>
          </p:nvSpPr>
          <p:spPr>
            <a:xfrm>
              <a:off x="911460" y="1345736"/>
              <a:ext cx="143619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rPr>
                <a:t>在此添加标题</a:t>
              </a:r>
            </a:p>
          </p:txBody>
        </p:sp>
        <p:sp>
          <p:nvSpPr>
            <p:cNvPr id="151" name="文本框 116"/>
            <p:cNvSpPr txBox="1"/>
            <p:nvPr/>
          </p:nvSpPr>
          <p:spPr>
            <a:xfrm>
              <a:off x="1047306" y="1872986"/>
              <a:ext cx="1164502" cy="1569660"/>
            </a:xfrm>
            <a:prstGeom prst="rect">
              <a:avLst/>
            </a:prstGeom>
            <a:noFill/>
          </p:spPr>
          <p:txBody>
            <a:bodyPr wrap="square" rtlCol="0">
              <a:spAutoFit/>
            </a:bodyPr>
            <a:lstStyle/>
            <a:p>
              <a:pPr lvl="0">
                <a:defRPr/>
              </a:pPr>
              <a:r>
                <a:rPr lang="zh-CN" altLang="en-US" sz="1200" dirty="0">
                  <a:solidFill>
                    <a:schemeClr val="bg1"/>
                  </a:solidFill>
                  <a:latin typeface="微软雅黑" panose="020B0503020204020204" pitchFamily="34" charset="-122"/>
                  <a:ea typeface="微软雅黑" panose="020B0503020204020204" pitchFamily="34" charset="-122"/>
                </a:rPr>
                <a:t>此处输入文件内容此处输入文件内容此处输入文件内容此处输入此处输入文件内容此处输入文件内容此处</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0" name="Freeform 27"/>
            <p:cNvSpPr>
              <a:spLocks noEditPoints="1"/>
            </p:cNvSpPr>
            <p:nvPr/>
          </p:nvSpPr>
          <p:spPr bwMode="auto">
            <a:xfrm>
              <a:off x="1353125" y="3693599"/>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accent2">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grpSp>
        <p:nvGrpSpPr>
          <p:cNvPr id="5" name="组合 4"/>
          <p:cNvGrpSpPr/>
          <p:nvPr/>
        </p:nvGrpSpPr>
        <p:grpSpPr>
          <a:xfrm>
            <a:off x="2806455" y="1262226"/>
            <a:ext cx="1436195" cy="3106435"/>
            <a:chOff x="2806455" y="1262226"/>
            <a:chExt cx="1436195" cy="3106435"/>
          </a:xfrm>
        </p:grpSpPr>
        <p:grpSp>
          <p:nvGrpSpPr>
            <p:cNvPr id="141" name="组合 140"/>
            <p:cNvGrpSpPr/>
            <p:nvPr/>
          </p:nvGrpSpPr>
          <p:grpSpPr>
            <a:xfrm>
              <a:off x="2872402" y="1262226"/>
              <a:ext cx="1306666" cy="445724"/>
              <a:chOff x="2198560" y="1644530"/>
              <a:chExt cx="1749680" cy="596843"/>
            </a:xfrm>
          </p:grpSpPr>
          <p:pic>
            <p:nvPicPr>
              <p:cNvPr id="171" name="图片 170"/>
              <p:cNvPicPr>
                <a:picLocks noChangeAspect="1"/>
              </p:cNvPicPr>
              <p:nvPr/>
            </p:nvPicPr>
            <p:blipFill rotWithShape="1">
              <a:blip r:embed="rId4">
                <a:grayscl/>
                <a:extLst/>
              </a:blip>
              <a:srcRect b="72279"/>
              <a:stretch/>
            </p:blipFill>
            <p:spPr>
              <a:xfrm flipH="1">
                <a:off x="2198560" y="1644530"/>
                <a:ext cx="1749680" cy="92018"/>
              </a:xfrm>
              <a:prstGeom prst="rect">
                <a:avLst/>
              </a:prstGeom>
            </p:spPr>
          </p:pic>
          <p:pic>
            <p:nvPicPr>
              <p:cNvPr id="172" name="图片 171"/>
              <p:cNvPicPr>
                <a:picLocks noChangeAspect="1"/>
              </p:cNvPicPr>
              <p:nvPr/>
            </p:nvPicPr>
            <p:blipFill rotWithShape="1">
              <a:blip r:embed="rId4">
                <a:grayscl/>
                <a:extLst/>
              </a:blip>
              <a:srcRect b="72279"/>
              <a:stretch/>
            </p:blipFill>
            <p:spPr>
              <a:xfrm flipH="1" flipV="1">
                <a:off x="2198560" y="2149355"/>
                <a:ext cx="1749680" cy="92018"/>
              </a:xfrm>
              <a:prstGeom prst="rect">
                <a:avLst/>
              </a:prstGeom>
            </p:spPr>
          </p:pic>
        </p:grpSp>
        <p:sp>
          <p:nvSpPr>
            <p:cNvPr id="149" name="文本框 114"/>
            <p:cNvSpPr txBox="1"/>
            <p:nvPr/>
          </p:nvSpPr>
          <p:spPr>
            <a:xfrm>
              <a:off x="2806455" y="1345736"/>
              <a:ext cx="143619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5">
                      <a:lumMod val="75000"/>
                    </a:schemeClr>
                  </a:solidFill>
                  <a:effectLst/>
                  <a:uLnTx/>
                  <a:uFillTx/>
                  <a:latin typeface="微软雅黑" pitchFamily="34" charset="-122"/>
                  <a:ea typeface="微软雅黑" pitchFamily="34" charset="-122"/>
                </a:rPr>
                <a:t>在此添加标题</a:t>
              </a:r>
            </a:p>
          </p:txBody>
        </p:sp>
        <p:grpSp>
          <p:nvGrpSpPr>
            <p:cNvPr id="97" name="组合 96"/>
            <p:cNvGrpSpPr/>
            <p:nvPr/>
          </p:nvGrpSpPr>
          <p:grpSpPr>
            <a:xfrm>
              <a:off x="2815407" y="1782407"/>
              <a:ext cx="1399126" cy="1714677"/>
              <a:chOff x="1947258" y="3466616"/>
              <a:chExt cx="2252284" cy="853540"/>
            </a:xfrm>
          </p:grpSpPr>
          <p:sp>
            <p:nvSpPr>
              <p:cNvPr id="98" name="矩形 97"/>
              <p:cNvSpPr/>
              <p:nvPr/>
            </p:nvSpPr>
            <p:spPr>
              <a:xfrm>
                <a:off x="1947258" y="3471751"/>
                <a:ext cx="2252284" cy="84307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9" name="矩形 98"/>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0" name="矩形 99"/>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34" name="图片 233"/>
            <p:cNvPicPr>
              <a:picLocks noChangeAspect="1"/>
            </p:cNvPicPr>
            <p:nvPr/>
          </p:nvPicPr>
          <p:blipFill rotWithShape="1">
            <a:blip r:embed="rId4">
              <a:grayscl/>
              <a:extLst/>
            </a:blip>
            <a:srcRect b="72279"/>
            <a:stretch/>
          </p:blipFill>
          <p:spPr>
            <a:xfrm flipH="1">
              <a:off x="2840865" y="3601449"/>
              <a:ext cx="1306666" cy="68719"/>
            </a:xfrm>
            <a:prstGeom prst="rect">
              <a:avLst/>
            </a:prstGeom>
          </p:spPr>
        </p:pic>
        <p:pic>
          <p:nvPicPr>
            <p:cNvPr id="235" name="图片 234"/>
            <p:cNvPicPr>
              <a:picLocks noChangeAspect="1"/>
            </p:cNvPicPr>
            <p:nvPr/>
          </p:nvPicPr>
          <p:blipFill rotWithShape="1">
            <a:blip r:embed="rId4">
              <a:grayscl/>
              <a:extLst/>
            </a:blip>
            <a:srcRect b="72279"/>
            <a:stretch/>
          </p:blipFill>
          <p:spPr>
            <a:xfrm flipH="1" flipV="1">
              <a:off x="2825719" y="4299942"/>
              <a:ext cx="1306666" cy="68719"/>
            </a:xfrm>
            <a:prstGeom prst="rect">
              <a:avLst/>
            </a:prstGeom>
          </p:spPr>
        </p:pic>
        <p:sp>
          <p:nvSpPr>
            <p:cNvPr id="237" name="Freeform 8"/>
            <p:cNvSpPr>
              <a:spLocks noEditPoints="1"/>
            </p:cNvSpPr>
            <p:nvPr/>
          </p:nvSpPr>
          <p:spPr bwMode="auto">
            <a:xfrm>
              <a:off x="3214061" y="3720410"/>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46" name="文本框 116"/>
            <p:cNvSpPr txBox="1"/>
            <p:nvPr/>
          </p:nvSpPr>
          <p:spPr>
            <a:xfrm>
              <a:off x="2975450" y="1860106"/>
              <a:ext cx="1164502" cy="1569660"/>
            </a:xfrm>
            <a:prstGeom prst="rect">
              <a:avLst/>
            </a:prstGeom>
            <a:noFill/>
          </p:spPr>
          <p:txBody>
            <a:bodyPr wrap="square" rtlCol="0">
              <a:spAutoFit/>
            </a:bodyPr>
            <a:lstStyle/>
            <a:p>
              <a:pPr lvl="0">
                <a:defRPr/>
              </a:pPr>
              <a:r>
                <a:rPr lang="zh-CN" altLang="en-US" sz="1200" dirty="0">
                  <a:solidFill>
                    <a:schemeClr val="bg1"/>
                  </a:solidFill>
                  <a:latin typeface="微软雅黑" panose="020B0503020204020204" pitchFamily="34" charset="-122"/>
                  <a:ea typeface="微软雅黑" panose="020B0503020204020204" pitchFamily="34" charset="-122"/>
                </a:rPr>
                <a:t>此处输入文件内容此处输入文件内容此处输入文件内容此处输入此处输入文件内容此处输入文件内容此处</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705892" y="1262226"/>
            <a:ext cx="1436195" cy="3129866"/>
            <a:chOff x="4705892" y="1262226"/>
            <a:chExt cx="1436195" cy="3129866"/>
          </a:xfrm>
        </p:grpSpPr>
        <p:grpSp>
          <p:nvGrpSpPr>
            <p:cNvPr id="143" name="组合 142"/>
            <p:cNvGrpSpPr/>
            <p:nvPr/>
          </p:nvGrpSpPr>
          <p:grpSpPr>
            <a:xfrm>
              <a:off x="4770656" y="1262226"/>
              <a:ext cx="1306666" cy="445724"/>
              <a:chOff x="2198560" y="1644530"/>
              <a:chExt cx="1749680" cy="596843"/>
            </a:xfrm>
          </p:grpSpPr>
          <p:pic>
            <p:nvPicPr>
              <p:cNvPr id="167" name="图片 166"/>
              <p:cNvPicPr>
                <a:picLocks noChangeAspect="1"/>
              </p:cNvPicPr>
              <p:nvPr/>
            </p:nvPicPr>
            <p:blipFill rotWithShape="1">
              <a:blip r:embed="rId4">
                <a:grayscl/>
                <a:extLst/>
              </a:blip>
              <a:srcRect b="72279"/>
              <a:stretch/>
            </p:blipFill>
            <p:spPr>
              <a:xfrm flipH="1">
                <a:off x="2198560" y="1644530"/>
                <a:ext cx="1749680" cy="92018"/>
              </a:xfrm>
              <a:prstGeom prst="rect">
                <a:avLst/>
              </a:prstGeom>
            </p:spPr>
          </p:pic>
          <p:pic>
            <p:nvPicPr>
              <p:cNvPr id="168" name="图片 167"/>
              <p:cNvPicPr>
                <a:picLocks noChangeAspect="1"/>
              </p:cNvPicPr>
              <p:nvPr/>
            </p:nvPicPr>
            <p:blipFill rotWithShape="1">
              <a:blip r:embed="rId4">
                <a:grayscl/>
                <a:extLst/>
              </a:blip>
              <a:srcRect b="72279"/>
              <a:stretch/>
            </p:blipFill>
            <p:spPr>
              <a:xfrm flipH="1" flipV="1">
                <a:off x="2198560" y="2149355"/>
                <a:ext cx="1749680" cy="92018"/>
              </a:xfrm>
              <a:prstGeom prst="rect">
                <a:avLst/>
              </a:prstGeom>
            </p:spPr>
          </p:pic>
        </p:grpSp>
        <p:sp>
          <p:nvSpPr>
            <p:cNvPr id="150" name="文本框 115"/>
            <p:cNvSpPr txBox="1"/>
            <p:nvPr/>
          </p:nvSpPr>
          <p:spPr>
            <a:xfrm>
              <a:off x="4705892" y="1345736"/>
              <a:ext cx="143619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rPr>
                <a:t>在此添加标题</a:t>
              </a:r>
            </a:p>
          </p:txBody>
        </p:sp>
        <p:grpSp>
          <p:nvGrpSpPr>
            <p:cNvPr id="101" name="组合 100"/>
            <p:cNvGrpSpPr/>
            <p:nvPr/>
          </p:nvGrpSpPr>
          <p:grpSpPr>
            <a:xfrm>
              <a:off x="4733795" y="1782407"/>
              <a:ext cx="1399126" cy="1714677"/>
              <a:chOff x="1947258" y="3466616"/>
              <a:chExt cx="2252284" cy="853540"/>
            </a:xfrm>
          </p:grpSpPr>
          <p:sp>
            <p:nvSpPr>
              <p:cNvPr id="102" name="矩形 101"/>
              <p:cNvSpPr/>
              <p:nvPr/>
            </p:nvSpPr>
            <p:spPr>
              <a:xfrm>
                <a:off x="1947258" y="3471751"/>
                <a:ext cx="2252284" cy="84307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3" name="矩形 102"/>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04" name="矩形 103"/>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38" name="图片 237"/>
            <p:cNvPicPr>
              <a:picLocks noChangeAspect="1"/>
            </p:cNvPicPr>
            <p:nvPr/>
          </p:nvPicPr>
          <p:blipFill rotWithShape="1">
            <a:blip r:embed="rId4">
              <a:grayscl/>
              <a:extLst/>
            </a:blip>
            <a:srcRect b="72279"/>
            <a:stretch/>
          </p:blipFill>
          <p:spPr>
            <a:xfrm flipH="1">
              <a:off x="4803170" y="3624880"/>
              <a:ext cx="1306666" cy="68719"/>
            </a:xfrm>
            <a:prstGeom prst="rect">
              <a:avLst/>
            </a:prstGeom>
          </p:spPr>
        </p:pic>
        <p:pic>
          <p:nvPicPr>
            <p:cNvPr id="239" name="图片 238"/>
            <p:cNvPicPr>
              <a:picLocks noChangeAspect="1"/>
            </p:cNvPicPr>
            <p:nvPr/>
          </p:nvPicPr>
          <p:blipFill rotWithShape="1">
            <a:blip r:embed="rId4">
              <a:grayscl/>
              <a:extLst/>
            </a:blip>
            <a:srcRect b="72279"/>
            <a:stretch/>
          </p:blipFill>
          <p:spPr>
            <a:xfrm flipH="1" flipV="1">
              <a:off x="4788024" y="4323373"/>
              <a:ext cx="1306666" cy="68719"/>
            </a:xfrm>
            <a:prstGeom prst="rect">
              <a:avLst/>
            </a:prstGeom>
          </p:spPr>
        </p:pic>
        <p:sp>
          <p:nvSpPr>
            <p:cNvPr id="244" name="Freeform 12"/>
            <p:cNvSpPr>
              <a:spLocks noEditPoints="1"/>
            </p:cNvSpPr>
            <p:nvPr/>
          </p:nvSpPr>
          <p:spPr bwMode="auto">
            <a:xfrm>
              <a:off x="5141085" y="3750085"/>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chemeClr val="accent6">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47" name="文本框 116"/>
            <p:cNvSpPr txBox="1"/>
            <p:nvPr/>
          </p:nvSpPr>
          <p:spPr>
            <a:xfrm>
              <a:off x="4860032" y="1866186"/>
              <a:ext cx="1164502" cy="1569660"/>
            </a:xfrm>
            <a:prstGeom prst="rect">
              <a:avLst/>
            </a:prstGeom>
            <a:noFill/>
          </p:spPr>
          <p:txBody>
            <a:bodyPr wrap="square" rtlCol="0">
              <a:spAutoFit/>
            </a:bodyPr>
            <a:lstStyle/>
            <a:p>
              <a:pPr lvl="0">
                <a:defRPr/>
              </a:pPr>
              <a:r>
                <a:rPr lang="zh-CN" altLang="en-US" sz="1200" dirty="0">
                  <a:solidFill>
                    <a:schemeClr val="bg1"/>
                  </a:solidFill>
                  <a:latin typeface="微软雅黑" panose="020B0503020204020204" pitchFamily="34" charset="-122"/>
                  <a:ea typeface="微软雅黑" panose="020B0503020204020204" pitchFamily="34" charset="-122"/>
                </a:rPr>
                <a:t>此处输入文件内容此处输入文件内容此处输入文件内容此处输入此处输入文件内容此处输入文件内容此处</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603928" y="1262226"/>
            <a:ext cx="1436195" cy="3129866"/>
            <a:chOff x="6603928" y="1262226"/>
            <a:chExt cx="1436195" cy="3129866"/>
          </a:xfrm>
        </p:grpSpPr>
        <p:grpSp>
          <p:nvGrpSpPr>
            <p:cNvPr id="118" name="组合 117"/>
            <p:cNvGrpSpPr/>
            <p:nvPr/>
          </p:nvGrpSpPr>
          <p:grpSpPr>
            <a:xfrm>
              <a:off x="6668692" y="1262226"/>
              <a:ext cx="1306666" cy="445724"/>
              <a:chOff x="2198560" y="1644530"/>
              <a:chExt cx="1749680" cy="596843"/>
            </a:xfrm>
          </p:grpSpPr>
          <p:pic>
            <p:nvPicPr>
              <p:cNvPr id="119" name="图片 118"/>
              <p:cNvPicPr>
                <a:picLocks noChangeAspect="1"/>
              </p:cNvPicPr>
              <p:nvPr/>
            </p:nvPicPr>
            <p:blipFill rotWithShape="1">
              <a:blip r:embed="rId4">
                <a:grayscl/>
                <a:extLst/>
              </a:blip>
              <a:srcRect b="72279"/>
              <a:stretch/>
            </p:blipFill>
            <p:spPr>
              <a:xfrm flipH="1">
                <a:off x="2198560" y="1644530"/>
                <a:ext cx="1749680" cy="92018"/>
              </a:xfrm>
              <a:prstGeom prst="rect">
                <a:avLst/>
              </a:prstGeom>
            </p:spPr>
          </p:pic>
          <p:pic>
            <p:nvPicPr>
              <p:cNvPr id="120" name="图片 119"/>
              <p:cNvPicPr>
                <a:picLocks noChangeAspect="1"/>
              </p:cNvPicPr>
              <p:nvPr/>
            </p:nvPicPr>
            <p:blipFill rotWithShape="1">
              <a:blip r:embed="rId4">
                <a:grayscl/>
                <a:extLst/>
              </a:blip>
              <a:srcRect b="72279"/>
              <a:stretch/>
            </p:blipFill>
            <p:spPr>
              <a:xfrm flipH="1" flipV="1">
                <a:off x="2198560" y="2149355"/>
                <a:ext cx="1749680" cy="92018"/>
              </a:xfrm>
              <a:prstGeom prst="rect">
                <a:avLst/>
              </a:prstGeom>
            </p:spPr>
          </p:pic>
        </p:grpSp>
        <p:sp>
          <p:nvSpPr>
            <p:cNvPr id="124" name="文本框 115"/>
            <p:cNvSpPr txBox="1"/>
            <p:nvPr/>
          </p:nvSpPr>
          <p:spPr>
            <a:xfrm>
              <a:off x="6603928" y="1345736"/>
              <a:ext cx="143619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rPr>
                <a:t>在此添加标题</a:t>
              </a:r>
            </a:p>
          </p:txBody>
        </p:sp>
        <p:grpSp>
          <p:nvGrpSpPr>
            <p:cNvPr id="125" name="组合 124"/>
            <p:cNvGrpSpPr/>
            <p:nvPr/>
          </p:nvGrpSpPr>
          <p:grpSpPr>
            <a:xfrm>
              <a:off x="6631831" y="1782407"/>
              <a:ext cx="1399126" cy="1703975"/>
              <a:chOff x="1947258" y="3466616"/>
              <a:chExt cx="2252284" cy="853540"/>
            </a:xfrm>
          </p:grpSpPr>
          <p:sp>
            <p:nvSpPr>
              <p:cNvPr id="126" name="矩形 125"/>
              <p:cNvSpPr/>
              <p:nvPr/>
            </p:nvSpPr>
            <p:spPr>
              <a:xfrm>
                <a:off x="1947258" y="3471751"/>
                <a:ext cx="2252284" cy="84307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7" name="矩形 126"/>
              <p:cNvSpPr/>
              <p:nvPr/>
            </p:nvSpPr>
            <p:spPr>
              <a:xfrm>
                <a:off x="1947258" y="3466616"/>
                <a:ext cx="2252284" cy="189695"/>
              </a:xfrm>
              <a:prstGeom prst="rect">
                <a:avLst/>
              </a:prstGeom>
              <a:gradFill>
                <a:gsLst>
                  <a:gs pos="65000">
                    <a:schemeClr val="tx1">
                      <a:alpha val="3000"/>
                    </a:schemeClr>
                  </a:gs>
                  <a:gs pos="0">
                    <a:schemeClr val="tx1">
                      <a:alpha val="31000"/>
                    </a:scheme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91" name="矩形 190"/>
              <p:cNvSpPr/>
              <p:nvPr/>
            </p:nvSpPr>
            <p:spPr>
              <a:xfrm>
                <a:off x="1947258" y="4130461"/>
                <a:ext cx="2252284" cy="189695"/>
              </a:xfrm>
              <a:prstGeom prst="rect">
                <a:avLst/>
              </a:prstGeom>
              <a:gradFill>
                <a:gsLst>
                  <a:gs pos="45000">
                    <a:schemeClr val="tx1">
                      <a:alpha val="3000"/>
                    </a:schemeClr>
                  </a:gs>
                  <a:gs pos="100000">
                    <a:schemeClr val="tx1">
                      <a:alpha val="30000"/>
                    </a:schemeClr>
                  </a:gs>
                  <a:gs pos="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41" name="图片 240"/>
            <p:cNvPicPr>
              <a:picLocks noChangeAspect="1"/>
            </p:cNvPicPr>
            <p:nvPr/>
          </p:nvPicPr>
          <p:blipFill rotWithShape="1">
            <a:blip r:embed="rId4">
              <a:grayscl/>
              <a:extLst/>
            </a:blip>
            <a:srcRect b="72279"/>
            <a:stretch/>
          </p:blipFill>
          <p:spPr>
            <a:xfrm flipH="1">
              <a:off x="6721718" y="3624880"/>
              <a:ext cx="1306666" cy="68719"/>
            </a:xfrm>
            <a:prstGeom prst="rect">
              <a:avLst/>
            </a:prstGeom>
          </p:spPr>
        </p:pic>
        <p:pic>
          <p:nvPicPr>
            <p:cNvPr id="242" name="图片 241"/>
            <p:cNvPicPr>
              <a:picLocks noChangeAspect="1"/>
            </p:cNvPicPr>
            <p:nvPr/>
          </p:nvPicPr>
          <p:blipFill rotWithShape="1">
            <a:blip r:embed="rId4">
              <a:grayscl/>
              <a:extLst/>
            </a:blip>
            <a:srcRect b="72279"/>
            <a:stretch/>
          </p:blipFill>
          <p:spPr>
            <a:xfrm flipH="1" flipV="1">
              <a:off x="6706572" y="4323373"/>
              <a:ext cx="1306666" cy="68719"/>
            </a:xfrm>
            <a:prstGeom prst="rect">
              <a:avLst/>
            </a:prstGeom>
          </p:spPr>
        </p:pic>
        <p:sp>
          <p:nvSpPr>
            <p:cNvPr id="245" name="Freeform 13"/>
            <p:cNvSpPr>
              <a:spLocks noEditPoints="1"/>
            </p:cNvSpPr>
            <p:nvPr/>
          </p:nvSpPr>
          <p:spPr bwMode="auto">
            <a:xfrm>
              <a:off x="7046465" y="3760908"/>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accent3">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48" name="文本框 116"/>
            <p:cNvSpPr txBox="1"/>
            <p:nvPr/>
          </p:nvSpPr>
          <p:spPr>
            <a:xfrm>
              <a:off x="6791874" y="1849372"/>
              <a:ext cx="1164502" cy="1569660"/>
            </a:xfrm>
            <a:prstGeom prst="rect">
              <a:avLst/>
            </a:prstGeom>
            <a:noFill/>
          </p:spPr>
          <p:txBody>
            <a:bodyPr wrap="square" rtlCol="0">
              <a:spAutoFit/>
            </a:bodyPr>
            <a:lstStyle/>
            <a:p>
              <a:pPr lvl="0">
                <a:defRPr/>
              </a:pPr>
              <a:r>
                <a:rPr lang="zh-CN" altLang="en-US" sz="1200" dirty="0">
                  <a:solidFill>
                    <a:schemeClr val="bg1"/>
                  </a:solidFill>
                  <a:latin typeface="微软雅黑" panose="020B0503020204020204" pitchFamily="34" charset="-122"/>
                  <a:ea typeface="微软雅黑" panose="020B0503020204020204" pitchFamily="34" charset="-122"/>
                </a:rPr>
                <a:t>此处输入文件内容此处输入文件内容此处输入文件内容此处输入此处输入文件内容此处输入文件内容此处</a:t>
              </a:r>
              <a:r>
                <a:rPr lang="zh-CN" altLang="en-US" sz="1200" dirty="0" smtClean="0">
                  <a:solidFill>
                    <a:schemeClr val="bg1"/>
                  </a:solidFill>
                  <a:latin typeface="微软雅黑" panose="020B0503020204020204" pitchFamily="34" charset="-122"/>
                  <a:ea typeface="微软雅黑" panose="020B0503020204020204" pitchFamily="34" charset="-122"/>
                </a:rPr>
                <a:t>输入</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3706892475"/>
      </p:ext>
    </p:extLst>
  </p:cSld>
  <p:clrMapOvr>
    <a:masterClrMapping/>
  </p:clrMapOvr>
  <p:transition spd="slow" advTm="10267">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9"/>
                                        </p:tgtEl>
                                        <p:attrNameLst>
                                          <p:attrName>style.visibility</p:attrName>
                                        </p:attrNameLst>
                                      </p:cBhvr>
                                      <p:to>
                                        <p:strVal val="visible"/>
                                      </p:to>
                                    </p:set>
                                    <p:animEffect transition="in" filter="wipe(left)">
                                      <p:cBhvr>
                                        <p:cTn id="22" dur="500"/>
                                        <p:tgtEl>
                                          <p:spTgt spid="12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inVertic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wipe(left)">
                                      <p:cBhvr>
                                        <p:cTn id="37" dur="500"/>
                                        <p:tgtEl>
                                          <p:spTgt spid="13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arn(inVertic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92"/>
                                        </p:tgtEl>
                                        <p:attrNameLst>
                                          <p:attrName>style.visibility</p:attrName>
                                        </p:attrNameLst>
                                      </p:cBhvr>
                                      <p:to>
                                        <p:strVal val="visible"/>
                                      </p:to>
                                    </p:set>
                                    <p:animEffect transition="in" filter="wipe(left)">
                                      <p:cBhvr>
                                        <p:cTn id="47" dur="500"/>
                                        <p:tgtEl>
                                          <p:spTgt spid="19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wipe(left)">
                                      <p:cBhvr>
                                        <p:cTn id="52" dur="500"/>
                                        <p:tgtEl>
                                          <p:spTgt spid="13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barn(inVertical)">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211"/>
                                        </p:tgtEl>
                                        <p:attrNameLst>
                                          <p:attrName>style.visibility</p:attrName>
                                        </p:attrNameLst>
                                      </p:cBhvr>
                                      <p:to>
                                        <p:strVal val="visible"/>
                                      </p:to>
                                    </p:set>
                                    <p:animEffect transition="in" filter="wipe(left)">
                                      <p:cBhvr>
                                        <p:cTn id="62" dur="500"/>
                                        <p:tgtEl>
                                          <p:spTgt spid="2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17"/>
                                        </p:tgtEl>
                                        <p:attrNameLst>
                                          <p:attrName>style.visibility</p:attrName>
                                        </p:attrNameLst>
                                      </p:cBhvr>
                                      <p:to>
                                        <p:strVal val="visible"/>
                                      </p:to>
                                    </p:set>
                                    <p:animEffect transition="in" filter="wipe(left)">
                                      <p:cBhvr>
                                        <p:cTn id="67" dur="500"/>
                                        <p:tgtEl>
                                          <p:spTgt spid="117"/>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barn(inVertical)">
                                      <p:cBhvr>
                                        <p:cTn id="7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29" grpId="0" animBg="1"/>
      <p:bldP spid="130" grpId="0" animBg="1"/>
      <p:bldP spid="131" grpId="0" animBg="1"/>
      <p:bldP spid="117"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TextBox 35"/>
          <p:cNvSpPr txBox="1"/>
          <p:nvPr/>
        </p:nvSpPr>
        <p:spPr>
          <a:xfrm>
            <a:off x="611560" y="875496"/>
            <a:ext cx="1872208"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itchFamily="34" charset="-122"/>
                <a:ea typeface="微软雅黑" pitchFamily="34" charset="-122"/>
              </a:rPr>
              <a:t>年度工作概述</a:t>
            </a:r>
            <a:endParaRPr lang="en-US" altLang="zh-CN" sz="2000" b="1" dirty="0" smtClean="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763688" y="3742510"/>
            <a:ext cx="1723549" cy="400110"/>
          </a:xfrm>
          <a:prstGeom prst="rect">
            <a:avLst/>
          </a:prstGeom>
        </p:spPr>
        <p:txBody>
          <a:bodyPr wrap="none">
            <a:spAutoFit/>
          </a:bodyPr>
          <a:lstStyle/>
          <a:p>
            <a:r>
              <a:rPr lang="zh-CN" altLang="en-US" sz="2000" b="1" dirty="0">
                <a:solidFill>
                  <a:schemeClr val="tx1">
                    <a:lumMod val="50000"/>
                    <a:lumOff val="50000"/>
                  </a:schemeClr>
                </a:solidFill>
                <a:latin typeface="微软雅黑" pitchFamily="34" charset="-122"/>
                <a:ea typeface="微软雅黑" pitchFamily="34" charset="-122"/>
              </a:rPr>
              <a:t>工作完成</a:t>
            </a:r>
            <a:r>
              <a:rPr lang="zh-CN" altLang="en-US" sz="2000" b="1" dirty="0" smtClean="0">
                <a:solidFill>
                  <a:schemeClr val="tx1">
                    <a:lumMod val="50000"/>
                    <a:lumOff val="50000"/>
                  </a:schemeClr>
                </a:solidFill>
                <a:latin typeface="微软雅黑" pitchFamily="34" charset="-122"/>
                <a:ea typeface="微软雅黑" pitchFamily="34" charset="-122"/>
              </a:rPr>
              <a:t>情况</a:t>
            </a:r>
            <a:endParaRPr lang="en-US" altLang="zh-CN" sz="2000" b="1" dirty="0" smtClean="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4283968" y="3960323"/>
            <a:ext cx="1857905"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itchFamily="34" charset="-122"/>
                <a:ea typeface="微软雅黑" pitchFamily="34" charset="-122"/>
              </a:rPr>
              <a:t>经验不足总结</a:t>
            </a:r>
            <a:endParaRPr lang="en-US" altLang="zh-CN" sz="2000" b="1" dirty="0" smtClean="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5528252" y="1001253"/>
            <a:ext cx="1830806" cy="400110"/>
          </a:xfrm>
          <a:prstGeom prst="rect">
            <a:avLst/>
          </a:prstGeom>
          <a:noFill/>
        </p:spPr>
        <p:txBody>
          <a:bodyPr wrap="square" rtlCol="0">
            <a:spAutoFit/>
          </a:bodyPr>
          <a:lstStyle/>
          <a:p>
            <a:r>
              <a:rPr lang="zh-CN" altLang="en-US" sz="2000" b="1" dirty="0" smtClean="0">
                <a:solidFill>
                  <a:schemeClr val="tx1">
                    <a:lumMod val="50000"/>
                    <a:lumOff val="50000"/>
                  </a:schemeClr>
                </a:solidFill>
                <a:latin typeface="微软雅黑" pitchFamily="34" charset="-122"/>
                <a:ea typeface="微软雅黑" pitchFamily="34" charset="-122"/>
              </a:rPr>
              <a:t>明年工作计划</a:t>
            </a:r>
            <a:endParaRPr lang="en-US" altLang="zh-CN" sz="2000" b="1" dirty="0" smtClean="0">
              <a:solidFill>
                <a:schemeClr val="tx1">
                  <a:lumMod val="50000"/>
                  <a:lumOff val="50000"/>
                </a:schemeClr>
              </a:solidFill>
              <a:latin typeface="微软雅黑" pitchFamily="34" charset="-122"/>
              <a:ea typeface="微软雅黑" pitchFamily="34" charset="-122"/>
            </a:endParaRPr>
          </a:p>
        </p:txBody>
      </p:sp>
      <p:sp>
        <p:nvSpPr>
          <p:cNvPr id="29" name="矩形 28"/>
          <p:cNvSpPr/>
          <p:nvPr/>
        </p:nvSpPr>
        <p:spPr>
          <a:xfrm>
            <a:off x="2990145" y="1297115"/>
            <a:ext cx="1723549" cy="400110"/>
          </a:xfrm>
          <a:prstGeom prst="rect">
            <a:avLst/>
          </a:prstGeom>
        </p:spPr>
        <p:txBody>
          <a:bodyPr wrap="none">
            <a:spAutoFit/>
          </a:bodyPr>
          <a:lstStyle/>
          <a:p>
            <a:r>
              <a:rPr lang="zh-CN" altLang="en-US" sz="2000" b="1" dirty="0" smtClean="0">
                <a:solidFill>
                  <a:schemeClr val="tx1">
                    <a:lumMod val="50000"/>
                    <a:lumOff val="50000"/>
                  </a:schemeClr>
                </a:solidFill>
                <a:latin typeface="微软雅黑" pitchFamily="34" charset="-122"/>
                <a:ea typeface="微软雅黑" pitchFamily="34" charset="-122"/>
              </a:rPr>
              <a:t>成功项目展示</a:t>
            </a:r>
            <a:endParaRPr lang="en-US" altLang="zh-CN" sz="2000" b="1" dirty="0" smtClean="0">
              <a:solidFill>
                <a:schemeClr val="tx1">
                  <a:lumMod val="50000"/>
                  <a:lumOff val="50000"/>
                </a:schemeClr>
              </a:solidFill>
              <a:latin typeface="微软雅黑" pitchFamily="34" charset="-122"/>
              <a:ea typeface="微软雅黑"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51520" y="3349767"/>
            <a:ext cx="1452317" cy="1232903"/>
          </a:xfrm>
          <a:prstGeom prst="rect">
            <a:avLst/>
          </a:prstGeom>
          <a:effectLst>
            <a:outerShdw blurRad="50800" dist="38100" dir="5400000" algn="t" rotWithShape="0">
              <a:prstClr val="black">
                <a:alpha val="40000"/>
              </a:prstClr>
            </a:outerShdw>
          </a:effectLst>
        </p:spPr>
      </p:pic>
      <p:sp>
        <p:nvSpPr>
          <p:cNvPr id="9" name="矩形 8"/>
          <p:cNvSpPr/>
          <p:nvPr/>
        </p:nvSpPr>
        <p:spPr>
          <a:xfrm>
            <a:off x="668859" y="2410422"/>
            <a:ext cx="138333" cy="1008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rot="16200000">
            <a:off x="996721" y="1944224"/>
            <a:ext cx="138333" cy="7940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324583" y="1405686"/>
            <a:ext cx="138333" cy="100811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16200000">
            <a:off x="1418271" y="1308620"/>
            <a:ext cx="138333" cy="32570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603466" y="1400596"/>
            <a:ext cx="138333" cy="59325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16200000">
            <a:off x="1938448" y="1525625"/>
            <a:ext cx="138333" cy="8082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2273429" y="1989712"/>
            <a:ext cx="138333" cy="1559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562728" y="2574593"/>
            <a:ext cx="138333" cy="10424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rot="16200000">
            <a:off x="2417445" y="3334717"/>
            <a:ext cx="138333" cy="42636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rot="16200000">
            <a:off x="3038856" y="2098464"/>
            <a:ext cx="138333" cy="10905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514984" y="1840574"/>
            <a:ext cx="138333" cy="8347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851920" y="1840574"/>
            <a:ext cx="138333" cy="15091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16200000">
            <a:off x="3673769" y="1722367"/>
            <a:ext cx="138333" cy="374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16200000">
            <a:off x="4397214" y="2746853"/>
            <a:ext cx="138333" cy="10905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893467" y="3222979"/>
            <a:ext cx="138333" cy="640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5150905" y="2807243"/>
            <a:ext cx="138333" cy="10559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rot="16200000">
            <a:off x="5011675" y="3605629"/>
            <a:ext cx="138333" cy="374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16200000">
            <a:off x="5640394" y="2357786"/>
            <a:ext cx="138333" cy="103724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089852" y="1497170"/>
            <a:ext cx="138333" cy="143812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6443655" y="1497170"/>
            <a:ext cx="138333" cy="25837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rot="16200000">
            <a:off x="6218811" y="1379104"/>
            <a:ext cx="138333" cy="3747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矩形 65"/>
          <p:cNvSpPr/>
          <p:nvPr/>
        </p:nvSpPr>
        <p:spPr>
          <a:xfrm rot="16200000">
            <a:off x="7206089" y="3180132"/>
            <a:ext cx="138333" cy="166320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045883" y="2842829"/>
            <a:ext cx="138333" cy="1238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b="8383"/>
          <a:stretch/>
        </p:blipFill>
        <p:spPr>
          <a:xfrm>
            <a:off x="7566097" y="1255849"/>
            <a:ext cx="1119640" cy="1920768"/>
          </a:xfrm>
          <a:prstGeom prst="rect">
            <a:avLst/>
          </a:prstGeom>
          <a:effectLst>
            <a:outerShdw blurRad="50800" dist="38100" dir="5400000" algn="t" rotWithShape="0">
              <a:prstClr val="black">
                <a:alpha val="40000"/>
              </a:prstClr>
            </a:outerShdw>
          </a:effectLst>
        </p:spPr>
      </p:pic>
      <p:grpSp>
        <p:nvGrpSpPr>
          <p:cNvPr id="70" name="Group 550"/>
          <p:cNvGrpSpPr>
            <a:grpSpLocks/>
          </p:cNvGrpSpPr>
          <p:nvPr/>
        </p:nvGrpSpPr>
        <p:grpSpPr bwMode="auto">
          <a:xfrm>
            <a:off x="7158646" y="1103353"/>
            <a:ext cx="1896420" cy="1724574"/>
            <a:chOff x="295" y="3475"/>
            <a:chExt cx="1407" cy="1407"/>
          </a:xfrm>
        </p:grpSpPr>
        <p:sp>
          <p:nvSpPr>
            <p:cNvPr id="7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72" name="Group 552"/>
            <p:cNvGrpSpPr>
              <a:grpSpLocks/>
            </p:cNvGrpSpPr>
            <p:nvPr/>
          </p:nvGrpSpPr>
          <p:grpSpPr bwMode="auto">
            <a:xfrm>
              <a:off x="476" y="3657"/>
              <a:ext cx="1050" cy="1050"/>
              <a:chOff x="-6056" y="-2208"/>
              <a:chExt cx="2208" cy="2208"/>
            </a:xfrm>
          </p:grpSpPr>
          <p:sp>
            <p:nvSpPr>
              <p:cNvPr id="73"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74" name="Group 554"/>
              <p:cNvGrpSpPr>
                <a:grpSpLocks/>
              </p:cNvGrpSpPr>
              <p:nvPr/>
            </p:nvGrpSpPr>
            <p:grpSpPr bwMode="auto">
              <a:xfrm>
                <a:off x="-6056" y="-2208"/>
                <a:ext cx="2208" cy="2208"/>
                <a:chOff x="-4060" y="-879"/>
                <a:chExt cx="2208" cy="2208"/>
              </a:xfrm>
            </p:grpSpPr>
            <p:grpSp>
              <p:nvGrpSpPr>
                <p:cNvPr id="75" name="Group 555"/>
                <p:cNvGrpSpPr>
                  <a:grpSpLocks/>
                </p:cNvGrpSpPr>
                <p:nvPr/>
              </p:nvGrpSpPr>
              <p:grpSpPr bwMode="auto">
                <a:xfrm>
                  <a:off x="-4060" y="-879"/>
                  <a:ext cx="2208" cy="2208"/>
                  <a:chOff x="-3924" y="-788"/>
                  <a:chExt cx="2208" cy="2208"/>
                </a:xfrm>
              </p:grpSpPr>
              <p:grpSp>
                <p:nvGrpSpPr>
                  <p:cNvPr id="91" name="Group 556"/>
                  <p:cNvGrpSpPr>
                    <a:grpSpLocks noChangeAspect="1"/>
                  </p:cNvGrpSpPr>
                  <p:nvPr/>
                </p:nvGrpSpPr>
                <p:grpSpPr bwMode="auto">
                  <a:xfrm>
                    <a:off x="-3924" y="-788"/>
                    <a:ext cx="2208" cy="2202"/>
                    <a:chOff x="168" y="696"/>
                    <a:chExt cx="1429" cy="1429"/>
                  </a:xfrm>
                </p:grpSpPr>
                <p:grpSp>
                  <p:nvGrpSpPr>
                    <p:cNvPr id="99" name="Group 557"/>
                    <p:cNvGrpSpPr>
                      <a:grpSpLocks noChangeAspect="1"/>
                    </p:cNvGrpSpPr>
                    <p:nvPr/>
                  </p:nvGrpSpPr>
                  <p:grpSpPr bwMode="auto">
                    <a:xfrm>
                      <a:off x="854" y="696"/>
                      <a:ext cx="56" cy="1429"/>
                      <a:chOff x="845" y="696"/>
                      <a:chExt cx="56" cy="1429"/>
                    </a:xfrm>
                  </p:grpSpPr>
                  <p:sp>
                    <p:nvSpPr>
                      <p:cNvPr id="103"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0" name="Group 560"/>
                    <p:cNvGrpSpPr>
                      <a:grpSpLocks noChangeAspect="1"/>
                    </p:cNvGrpSpPr>
                    <p:nvPr/>
                  </p:nvGrpSpPr>
                  <p:grpSpPr bwMode="auto">
                    <a:xfrm rot="5400000">
                      <a:off x="855" y="696"/>
                      <a:ext cx="56" cy="1429"/>
                      <a:chOff x="845" y="696"/>
                      <a:chExt cx="56" cy="1429"/>
                    </a:xfrm>
                  </p:grpSpPr>
                  <p:sp>
                    <p:nvSpPr>
                      <p:cNvPr id="101"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2"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2" name="Group 563"/>
                  <p:cNvGrpSpPr>
                    <a:grpSpLocks noChangeAspect="1"/>
                  </p:cNvGrpSpPr>
                  <p:nvPr/>
                </p:nvGrpSpPr>
                <p:grpSpPr bwMode="auto">
                  <a:xfrm rot="2700000">
                    <a:off x="-3927" y="-785"/>
                    <a:ext cx="2208" cy="2202"/>
                    <a:chOff x="168" y="696"/>
                    <a:chExt cx="1429" cy="1429"/>
                  </a:xfrm>
                </p:grpSpPr>
                <p:grpSp>
                  <p:nvGrpSpPr>
                    <p:cNvPr id="93" name="Group 564"/>
                    <p:cNvGrpSpPr>
                      <a:grpSpLocks noChangeAspect="1"/>
                    </p:cNvGrpSpPr>
                    <p:nvPr/>
                  </p:nvGrpSpPr>
                  <p:grpSpPr bwMode="auto">
                    <a:xfrm>
                      <a:off x="854" y="696"/>
                      <a:ext cx="56" cy="1429"/>
                      <a:chOff x="845" y="696"/>
                      <a:chExt cx="56" cy="1429"/>
                    </a:xfrm>
                  </p:grpSpPr>
                  <p:sp>
                    <p:nvSpPr>
                      <p:cNvPr id="97"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4" name="Group 567"/>
                    <p:cNvGrpSpPr>
                      <a:grpSpLocks noChangeAspect="1"/>
                    </p:cNvGrpSpPr>
                    <p:nvPr/>
                  </p:nvGrpSpPr>
                  <p:grpSpPr bwMode="auto">
                    <a:xfrm rot="5400000">
                      <a:off x="855" y="696"/>
                      <a:ext cx="56" cy="1429"/>
                      <a:chOff x="845" y="696"/>
                      <a:chExt cx="56" cy="1429"/>
                    </a:xfrm>
                  </p:grpSpPr>
                  <p:sp>
                    <p:nvSpPr>
                      <p:cNvPr id="95"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6"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76" name="Group 570"/>
                <p:cNvGrpSpPr>
                  <a:grpSpLocks/>
                </p:cNvGrpSpPr>
                <p:nvPr/>
              </p:nvGrpSpPr>
              <p:grpSpPr bwMode="auto">
                <a:xfrm rot="1320000">
                  <a:off x="-3744" y="-528"/>
                  <a:ext cx="1549" cy="1556"/>
                  <a:chOff x="-3928" y="-799"/>
                  <a:chExt cx="2212" cy="2222"/>
                </a:xfrm>
              </p:grpSpPr>
              <p:grpSp>
                <p:nvGrpSpPr>
                  <p:cNvPr id="77" name="Group 571"/>
                  <p:cNvGrpSpPr>
                    <a:grpSpLocks noChangeAspect="1"/>
                  </p:cNvGrpSpPr>
                  <p:nvPr/>
                </p:nvGrpSpPr>
                <p:grpSpPr bwMode="auto">
                  <a:xfrm>
                    <a:off x="-3924" y="-788"/>
                    <a:ext cx="2208" cy="2202"/>
                    <a:chOff x="168" y="696"/>
                    <a:chExt cx="1429" cy="1429"/>
                  </a:xfrm>
                </p:grpSpPr>
                <p:grpSp>
                  <p:nvGrpSpPr>
                    <p:cNvPr id="85" name="Group 572"/>
                    <p:cNvGrpSpPr>
                      <a:grpSpLocks noChangeAspect="1"/>
                    </p:cNvGrpSpPr>
                    <p:nvPr/>
                  </p:nvGrpSpPr>
                  <p:grpSpPr bwMode="auto">
                    <a:xfrm>
                      <a:off x="854" y="696"/>
                      <a:ext cx="56" cy="1429"/>
                      <a:chOff x="845" y="696"/>
                      <a:chExt cx="56" cy="1429"/>
                    </a:xfrm>
                  </p:grpSpPr>
                  <p:sp>
                    <p:nvSpPr>
                      <p:cNvPr id="89"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0"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6" name="Group 575"/>
                    <p:cNvGrpSpPr>
                      <a:grpSpLocks noChangeAspect="1"/>
                    </p:cNvGrpSpPr>
                    <p:nvPr/>
                  </p:nvGrpSpPr>
                  <p:grpSpPr bwMode="auto">
                    <a:xfrm rot="5400000">
                      <a:off x="855" y="696"/>
                      <a:ext cx="56" cy="1429"/>
                      <a:chOff x="845" y="696"/>
                      <a:chExt cx="56" cy="1429"/>
                    </a:xfrm>
                  </p:grpSpPr>
                  <p:sp>
                    <p:nvSpPr>
                      <p:cNvPr id="87"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8"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78" name="Group 578"/>
                  <p:cNvGrpSpPr>
                    <a:grpSpLocks noChangeAspect="1"/>
                  </p:cNvGrpSpPr>
                  <p:nvPr/>
                </p:nvGrpSpPr>
                <p:grpSpPr bwMode="auto">
                  <a:xfrm rot="2700000">
                    <a:off x="-3938" y="-789"/>
                    <a:ext cx="2222" cy="2202"/>
                    <a:chOff x="160" y="696"/>
                    <a:chExt cx="1438" cy="1429"/>
                  </a:xfrm>
                </p:grpSpPr>
                <p:grpSp>
                  <p:nvGrpSpPr>
                    <p:cNvPr id="79" name="Group 579"/>
                    <p:cNvGrpSpPr>
                      <a:grpSpLocks noChangeAspect="1"/>
                    </p:cNvGrpSpPr>
                    <p:nvPr/>
                  </p:nvGrpSpPr>
                  <p:grpSpPr bwMode="auto">
                    <a:xfrm>
                      <a:off x="854" y="696"/>
                      <a:ext cx="56" cy="1429"/>
                      <a:chOff x="845" y="696"/>
                      <a:chExt cx="56" cy="1429"/>
                    </a:xfrm>
                  </p:grpSpPr>
                  <p:sp>
                    <p:nvSpPr>
                      <p:cNvPr id="83"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80" name="Group 582"/>
                    <p:cNvGrpSpPr>
                      <a:grpSpLocks noChangeAspect="1"/>
                    </p:cNvGrpSpPr>
                    <p:nvPr/>
                  </p:nvGrpSpPr>
                  <p:grpSpPr bwMode="auto">
                    <a:xfrm rot="5400000">
                      <a:off x="850" y="692"/>
                      <a:ext cx="57" cy="1438"/>
                      <a:chOff x="845" y="696"/>
                      <a:chExt cx="57" cy="1438"/>
                    </a:xfrm>
                  </p:grpSpPr>
                  <p:sp>
                    <p:nvSpPr>
                      <p:cNvPr id="81"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2"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34" name="TextBox 33"/>
          <p:cNvSpPr txBox="1"/>
          <p:nvPr/>
        </p:nvSpPr>
        <p:spPr>
          <a:xfrm>
            <a:off x="7812360" y="1512659"/>
            <a:ext cx="481853" cy="954107"/>
          </a:xfrm>
          <a:prstGeom prst="rect">
            <a:avLst/>
          </a:prstGeom>
          <a:noFill/>
        </p:spPr>
        <p:txBody>
          <a:bodyPr wrap="square" rtlCol="0">
            <a:spAutoFit/>
          </a:bodyPr>
          <a:lstStyle/>
          <a:p>
            <a:r>
              <a:rPr lang="zh-CN" altLang="en-US" sz="2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目录</a:t>
            </a:r>
            <a:endParaRPr lang="en-US" altLang="zh-CN" sz="2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829058941"/>
      </p:ext>
    </p:extLst>
  </p:cSld>
  <p:clrMapOvr>
    <a:masterClrMapping/>
  </p:clrMapOvr>
  <mc:AlternateContent xmlns:mc="http://schemas.openxmlformats.org/markup-compatibility/2006" xmlns:p14="http://schemas.microsoft.com/office/powerpoint/2010/main">
    <mc:Choice Requires="p14">
      <p:transition spd="slow" p14:dur="1200" advTm="9527">
        <p14:flip dir="r"/>
      </p:transition>
    </mc:Choice>
    <mc:Fallback xmlns="">
      <p:transition spd="slow" advTm="9527">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25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left)">
                                      <p:cBhvr>
                                        <p:cTn id="14" dur="250"/>
                                        <p:tgtEl>
                                          <p:spTgt spid="43"/>
                                        </p:tgtEl>
                                      </p:cBhvr>
                                    </p:animEffect>
                                  </p:childTnLst>
                                </p:cTn>
                              </p:par>
                            </p:childTnLst>
                          </p:cTn>
                        </p:par>
                        <p:par>
                          <p:cTn id="15" fill="hold">
                            <p:stCondLst>
                              <p:cond delay="750"/>
                            </p:stCondLst>
                            <p:childTnLst>
                              <p:par>
                                <p:cTn id="16" presetID="22" presetClass="entr" presetSubtype="4"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down)">
                                      <p:cBhvr>
                                        <p:cTn id="18" dur="250"/>
                                        <p:tgtEl>
                                          <p:spTgt spid="44"/>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10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1" nodeType="clickEffect">
                                  <p:stCondLst>
                                    <p:cond delay="0"/>
                                  </p:stCondLst>
                                  <p:childTnLst>
                                    <p:animEffect transition="out" filter="fade">
                                      <p:cBhvr>
                                        <p:cTn id="31" dur="500" tmFilter="0, 0; .2, .5; .8, .5; 1, 0"/>
                                        <p:tgtEl>
                                          <p:spTgt spid="36"/>
                                        </p:tgtEl>
                                      </p:cBhvr>
                                    </p:animEffect>
                                    <p:animScale>
                                      <p:cBhvr>
                                        <p:cTn id="32" dur="250" autoRev="1" fill="hold"/>
                                        <p:tgtEl>
                                          <p:spTgt spid="36"/>
                                        </p:tgtEl>
                                      </p:cBhvr>
                                      <p:by x="105000" y="105000"/>
                                    </p:animScale>
                                  </p:childTnLst>
                                </p:cTn>
                              </p:par>
                            </p:childTnLst>
                          </p:cTn>
                        </p:par>
                        <p:par>
                          <p:cTn id="33" fill="hold">
                            <p:stCondLst>
                              <p:cond delay="500"/>
                            </p:stCondLst>
                            <p:childTnLst>
                              <p:par>
                                <p:cTn id="34" presetID="22" presetClass="entr" presetSubtype="1"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up)">
                                      <p:cBhvr>
                                        <p:cTn id="36" dur="250"/>
                                        <p:tgtEl>
                                          <p:spTgt spid="48"/>
                                        </p:tgtEl>
                                      </p:cBhvr>
                                    </p:animEffect>
                                  </p:childTnLst>
                                </p:cTn>
                              </p:par>
                            </p:childTnLst>
                          </p:cTn>
                        </p:par>
                        <p:par>
                          <p:cTn id="37" fill="hold">
                            <p:stCondLst>
                              <p:cond delay="750"/>
                            </p:stCondLst>
                            <p:childTnLst>
                              <p:par>
                                <p:cTn id="38" presetID="22" presetClass="entr" presetSubtype="8"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left)">
                                      <p:cBhvr>
                                        <p:cTn id="40" dur="250"/>
                                        <p:tgtEl>
                                          <p:spTgt spid="49"/>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wipe(up)">
                                      <p:cBhvr>
                                        <p:cTn id="44" dur="500"/>
                                        <p:tgtEl>
                                          <p:spTgt spid="50"/>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wipe(left)">
                                      <p:cBhvr>
                                        <p:cTn id="49" dur="1000"/>
                                        <p:tgtEl>
                                          <p:spTgt spid="5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grpId="1" nodeType="clickEffect">
                                  <p:stCondLst>
                                    <p:cond delay="0"/>
                                  </p:stCondLst>
                                  <p:childTnLst>
                                    <p:animEffect transition="out" filter="fade">
                                      <p:cBhvr>
                                        <p:cTn id="58" dur="500" tmFilter="0, 0; .2, .5; .8, .5; 1, 0"/>
                                        <p:tgtEl>
                                          <p:spTgt spid="8"/>
                                        </p:tgtEl>
                                      </p:cBhvr>
                                    </p:animEffect>
                                    <p:animScale>
                                      <p:cBhvr>
                                        <p:cTn id="59" dur="250" autoRev="1" fill="hold"/>
                                        <p:tgtEl>
                                          <p:spTgt spid="8"/>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wipe(down)">
                                      <p:cBhvr>
                                        <p:cTn id="64" dur="250"/>
                                        <p:tgtEl>
                                          <p:spTgt spid="5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wipe(left)">
                                      <p:cBhvr>
                                        <p:cTn id="69" dur="500"/>
                                        <p:tgtEl>
                                          <p:spTgt spid="5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wipe(down)">
                                      <p:cBhvr>
                                        <p:cTn id="74" dur="250"/>
                                        <p:tgtEl>
                                          <p:spTgt spid="5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left)">
                                      <p:cBhvr>
                                        <p:cTn id="79" dur="1000"/>
                                        <p:tgtEl>
                                          <p:spTgt spid="5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29"/>
                                        </p:tgtEl>
                                        <p:attrNameLst>
                                          <p:attrName>style.visibility</p:attrName>
                                        </p:attrNameLst>
                                      </p:cBhvr>
                                      <p:to>
                                        <p:strVal val="visible"/>
                                      </p:to>
                                    </p:set>
                                    <p:animEffect transition="in" filter="fade">
                                      <p:cBhvr>
                                        <p:cTn id="84" dur="500"/>
                                        <p:tgtEl>
                                          <p:spTgt spid="29"/>
                                        </p:tgtEl>
                                      </p:cBhvr>
                                    </p:animEffect>
                                  </p:childTnLst>
                                </p:cTn>
                              </p:par>
                            </p:childTnLst>
                          </p:cTn>
                        </p:par>
                      </p:childTnLst>
                    </p:cTn>
                  </p:par>
                  <p:par>
                    <p:cTn id="85" fill="hold">
                      <p:stCondLst>
                        <p:cond delay="indefinite"/>
                      </p:stCondLst>
                      <p:childTnLst>
                        <p:par>
                          <p:cTn id="86" fill="hold">
                            <p:stCondLst>
                              <p:cond delay="0"/>
                            </p:stCondLst>
                            <p:childTnLst>
                              <p:par>
                                <p:cTn id="87" presetID="26" presetClass="emph" presetSubtype="0" fill="hold" grpId="1" nodeType="clickEffect">
                                  <p:stCondLst>
                                    <p:cond delay="0"/>
                                  </p:stCondLst>
                                  <p:childTnLst>
                                    <p:animEffect transition="out" filter="fade">
                                      <p:cBhvr>
                                        <p:cTn id="88" dur="500" tmFilter="0, 0; .2, .5; .8, .5; 1, 0"/>
                                        <p:tgtEl>
                                          <p:spTgt spid="29"/>
                                        </p:tgtEl>
                                      </p:cBhvr>
                                    </p:animEffect>
                                    <p:animScale>
                                      <p:cBhvr>
                                        <p:cTn id="89" dur="250" autoRev="1" fill="hold"/>
                                        <p:tgtEl>
                                          <p:spTgt spid="29"/>
                                        </p:tgtEl>
                                      </p:cBhvr>
                                      <p:by x="105000" y="105000"/>
                                    </p:animScale>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wipe(up)">
                                      <p:cBhvr>
                                        <p:cTn id="94" dur="500"/>
                                        <p:tgtEl>
                                          <p:spTgt spid="5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wipe(left)">
                                      <p:cBhvr>
                                        <p:cTn id="99" dur="25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1" fill="hold" grpId="0" nodeType="clickEffect">
                                  <p:stCondLst>
                                    <p:cond delay="0"/>
                                  </p:stCondLst>
                                  <p:childTnLst>
                                    <p:set>
                                      <p:cBhvr>
                                        <p:cTn id="103" dur="1" fill="hold">
                                          <p:stCondLst>
                                            <p:cond delay="0"/>
                                          </p:stCondLst>
                                        </p:cTn>
                                        <p:tgtEl>
                                          <p:spTgt spid="59"/>
                                        </p:tgtEl>
                                        <p:attrNameLst>
                                          <p:attrName>style.visibility</p:attrName>
                                        </p:attrNameLst>
                                      </p:cBhvr>
                                      <p:to>
                                        <p:strVal val="visible"/>
                                      </p:to>
                                    </p:set>
                                    <p:animEffect transition="in" filter="wipe(up)">
                                      <p:cBhvr>
                                        <p:cTn id="104" dur="250"/>
                                        <p:tgtEl>
                                          <p:spTgt spid="59"/>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61"/>
                                        </p:tgtEl>
                                        <p:attrNameLst>
                                          <p:attrName>style.visibility</p:attrName>
                                        </p:attrNameLst>
                                      </p:cBhvr>
                                      <p:to>
                                        <p:strVal val="visible"/>
                                      </p:to>
                                    </p:set>
                                    <p:animEffect transition="in" filter="wipe(left)">
                                      <p:cBhvr>
                                        <p:cTn id="109" dur="1000"/>
                                        <p:tgtEl>
                                          <p:spTgt spid="61"/>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fade">
                                      <p:cBhvr>
                                        <p:cTn id="114" dur="500"/>
                                        <p:tgtEl>
                                          <p:spTgt spid="46"/>
                                        </p:tgtEl>
                                      </p:cBhvr>
                                    </p:animEffect>
                                  </p:childTnLst>
                                </p:cTn>
                              </p:par>
                            </p:childTnLst>
                          </p:cTn>
                        </p:par>
                      </p:childTnLst>
                    </p:cTn>
                  </p:par>
                  <p:par>
                    <p:cTn id="115" fill="hold">
                      <p:stCondLst>
                        <p:cond delay="indefinite"/>
                      </p:stCondLst>
                      <p:childTnLst>
                        <p:par>
                          <p:cTn id="116" fill="hold">
                            <p:stCondLst>
                              <p:cond delay="0"/>
                            </p:stCondLst>
                            <p:childTnLst>
                              <p:par>
                                <p:cTn id="117" presetID="26" presetClass="emph" presetSubtype="0" fill="hold" grpId="1" nodeType="clickEffect">
                                  <p:stCondLst>
                                    <p:cond delay="0"/>
                                  </p:stCondLst>
                                  <p:childTnLst>
                                    <p:animEffect transition="out" filter="fade">
                                      <p:cBhvr>
                                        <p:cTn id="118" dur="500" tmFilter="0, 0; .2, .5; .8, .5; 1, 0"/>
                                        <p:tgtEl>
                                          <p:spTgt spid="46"/>
                                        </p:tgtEl>
                                      </p:cBhvr>
                                    </p:animEffect>
                                    <p:animScale>
                                      <p:cBhvr>
                                        <p:cTn id="119" dur="250" autoRev="1" fill="hold"/>
                                        <p:tgtEl>
                                          <p:spTgt spid="46"/>
                                        </p:tgtEl>
                                      </p:cBhvr>
                                      <p:by x="105000" y="105000"/>
                                    </p:animScale>
                                  </p:childTnLst>
                                </p:cTn>
                              </p:par>
                            </p:childTnLst>
                          </p:cTn>
                        </p:par>
                      </p:childTnLst>
                    </p:cTn>
                  </p:par>
                  <p:par>
                    <p:cTn id="120" fill="hold">
                      <p:stCondLst>
                        <p:cond delay="indefinite"/>
                      </p:stCondLst>
                      <p:childTnLst>
                        <p:par>
                          <p:cTn id="121" fill="hold">
                            <p:stCondLst>
                              <p:cond delay="0"/>
                            </p:stCondLst>
                            <p:childTnLst>
                              <p:par>
                                <p:cTn id="122" presetID="22" presetClass="entr" presetSubtype="4" fill="hold" grpId="0" nodeType="click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wipe(down)">
                                      <p:cBhvr>
                                        <p:cTn id="124" dur="250"/>
                                        <p:tgtEl>
                                          <p:spTgt spid="60"/>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8" fill="hold" grpId="0" nodeType="click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wipe(left)">
                                      <p:cBhvr>
                                        <p:cTn id="129" dur="250"/>
                                        <p:tgtEl>
                                          <p:spTgt spid="62"/>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63"/>
                                        </p:tgtEl>
                                        <p:attrNameLst>
                                          <p:attrName>style.visibility</p:attrName>
                                        </p:attrNameLst>
                                      </p:cBhvr>
                                      <p:to>
                                        <p:strVal val="visible"/>
                                      </p:to>
                                    </p:set>
                                    <p:animEffect transition="in" filter="wipe(down)">
                                      <p:cBhvr>
                                        <p:cTn id="134" dur="250"/>
                                        <p:tgtEl>
                                          <p:spTgt spid="63"/>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grpId="0" nodeType="click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wipe(left)">
                                      <p:cBhvr>
                                        <p:cTn id="139" dur="1000"/>
                                        <p:tgtEl>
                                          <p:spTgt spid="65"/>
                                        </p:tgtEl>
                                      </p:cBhvr>
                                    </p:animEffec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grpId="0" nodeType="clickEffect">
                                  <p:stCondLst>
                                    <p:cond delay="0"/>
                                  </p:stCondLst>
                                  <p:childTnLst>
                                    <p:set>
                                      <p:cBhvr>
                                        <p:cTn id="143" dur="1" fill="hold">
                                          <p:stCondLst>
                                            <p:cond delay="0"/>
                                          </p:stCondLst>
                                        </p:cTn>
                                        <p:tgtEl>
                                          <p:spTgt spid="47"/>
                                        </p:tgtEl>
                                        <p:attrNameLst>
                                          <p:attrName>style.visibility</p:attrName>
                                        </p:attrNameLst>
                                      </p:cBhvr>
                                      <p:to>
                                        <p:strVal val="visible"/>
                                      </p:to>
                                    </p:set>
                                    <p:animEffect transition="in" filter="fade">
                                      <p:cBhvr>
                                        <p:cTn id="144" dur="500"/>
                                        <p:tgtEl>
                                          <p:spTgt spid="47"/>
                                        </p:tgtEl>
                                      </p:cBhvr>
                                    </p:animEffect>
                                  </p:childTnLst>
                                </p:cTn>
                              </p:par>
                            </p:childTnLst>
                          </p:cTn>
                        </p:par>
                      </p:childTnLst>
                    </p:cTn>
                  </p:par>
                  <p:par>
                    <p:cTn id="145" fill="hold">
                      <p:stCondLst>
                        <p:cond delay="indefinite"/>
                      </p:stCondLst>
                      <p:childTnLst>
                        <p:par>
                          <p:cTn id="146" fill="hold">
                            <p:stCondLst>
                              <p:cond delay="0"/>
                            </p:stCondLst>
                            <p:childTnLst>
                              <p:par>
                                <p:cTn id="147" presetID="26" presetClass="emph" presetSubtype="0" fill="hold" grpId="1" nodeType="clickEffect">
                                  <p:stCondLst>
                                    <p:cond delay="0"/>
                                  </p:stCondLst>
                                  <p:childTnLst>
                                    <p:animEffect transition="out" filter="fade">
                                      <p:cBhvr>
                                        <p:cTn id="148" dur="500" tmFilter="0, 0; .2, .5; .8, .5; 1, 0"/>
                                        <p:tgtEl>
                                          <p:spTgt spid="47"/>
                                        </p:tgtEl>
                                      </p:cBhvr>
                                    </p:animEffect>
                                    <p:animScale>
                                      <p:cBhvr>
                                        <p:cTn id="149" dur="250" autoRev="1" fill="hold"/>
                                        <p:tgtEl>
                                          <p:spTgt spid="47"/>
                                        </p:tgtEl>
                                      </p:cBhvr>
                                      <p:by x="105000" y="105000"/>
                                    </p:animScale>
                                  </p:childTnLst>
                                </p:cTn>
                              </p:par>
                            </p:childTnLst>
                          </p:cTn>
                        </p:par>
                      </p:childTnLst>
                    </p:cTn>
                  </p:par>
                  <p:par>
                    <p:cTn id="150" fill="hold">
                      <p:stCondLst>
                        <p:cond delay="indefinite"/>
                      </p:stCondLst>
                      <p:childTnLst>
                        <p:par>
                          <p:cTn id="151" fill="hold">
                            <p:stCondLst>
                              <p:cond delay="0"/>
                            </p:stCondLst>
                            <p:childTnLst>
                              <p:par>
                                <p:cTn id="152" presetID="22" presetClass="entr" presetSubtype="1" fill="hold" grpId="0" nodeType="clickEffect">
                                  <p:stCondLst>
                                    <p:cond delay="0"/>
                                  </p:stCondLst>
                                  <p:childTnLst>
                                    <p:set>
                                      <p:cBhvr>
                                        <p:cTn id="153" dur="1" fill="hold">
                                          <p:stCondLst>
                                            <p:cond delay="0"/>
                                          </p:stCondLst>
                                        </p:cTn>
                                        <p:tgtEl>
                                          <p:spTgt spid="64"/>
                                        </p:tgtEl>
                                        <p:attrNameLst>
                                          <p:attrName>style.visibility</p:attrName>
                                        </p:attrNameLst>
                                      </p:cBhvr>
                                      <p:to>
                                        <p:strVal val="visible"/>
                                      </p:to>
                                    </p:set>
                                    <p:animEffect transition="in" filter="wipe(up)">
                                      <p:cBhvr>
                                        <p:cTn id="154" dur="500"/>
                                        <p:tgtEl>
                                          <p:spTgt spid="64"/>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8" fill="hold" grpId="0" nodeType="clickEffect">
                                  <p:stCondLst>
                                    <p:cond delay="0"/>
                                  </p:stCondLst>
                                  <p:childTnLst>
                                    <p:set>
                                      <p:cBhvr>
                                        <p:cTn id="158" dur="1" fill="hold">
                                          <p:stCondLst>
                                            <p:cond delay="0"/>
                                          </p:stCondLst>
                                        </p:cTn>
                                        <p:tgtEl>
                                          <p:spTgt spid="66"/>
                                        </p:tgtEl>
                                        <p:attrNameLst>
                                          <p:attrName>style.visibility</p:attrName>
                                        </p:attrNameLst>
                                      </p:cBhvr>
                                      <p:to>
                                        <p:strVal val="visible"/>
                                      </p:to>
                                    </p:set>
                                    <p:animEffect transition="in" filter="wipe(left)">
                                      <p:cBhvr>
                                        <p:cTn id="159" dur="500"/>
                                        <p:tgtEl>
                                          <p:spTgt spid="66"/>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4" fill="hold" grpId="0" nodeType="clickEffect">
                                  <p:stCondLst>
                                    <p:cond delay="0"/>
                                  </p:stCondLst>
                                  <p:childTnLst>
                                    <p:set>
                                      <p:cBhvr>
                                        <p:cTn id="163" dur="1" fill="hold">
                                          <p:stCondLst>
                                            <p:cond delay="0"/>
                                          </p:stCondLst>
                                        </p:cTn>
                                        <p:tgtEl>
                                          <p:spTgt spid="67"/>
                                        </p:tgtEl>
                                        <p:attrNameLst>
                                          <p:attrName>style.visibility</p:attrName>
                                        </p:attrNameLst>
                                      </p:cBhvr>
                                      <p:to>
                                        <p:strVal val="visible"/>
                                      </p:to>
                                    </p:set>
                                    <p:animEffect transition="in" filter="wipe(down)">
                                      <p:cBhvr>
                                        <p:cTn id="164" dur="500"/>
                                        <p:tgtEl>
                                          <p:spTgt spid="67"/>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4" fill="hold" nodeType="clickEffect">
                                  <p:stCondLst>
                                    <p:cond delay="0"/>
                                  </p:stCondLst>
                                  <p:childTnLst>
                                    <p:set>
                                      <p:cBhvr>
                                        <p:cTn id="168" dur="1" fill="hold">
                                          <p:stCondLst>
                                            <p:cond delay="0"/>
                                          </p:stCondLst>
                                        </p:cTn>
                                        <p:tgtEl>
                                          <p:spTgt spid="3"/>
                                        </p:tgtEl>
                                        <p:attrNameLst>
                                          <p:attrName>style.visibility</p:attrName>
                                        </p:attrNameLst>
                                      </p:cBhvr>
                                      <p:to>
                                        <p:strVal val="visible"/>
                                      </p:to>
                                    </p:set>
                                    <p:animEffect transition="in" filter="wipe(down)">
                                      <p:cBhvr>
                                        <p:cTn id="169" dur="500"/>
                                        <p:tgtEl>
                                          <p:spTgt spid="3"/>
                                        </p:tgtEl>
                                      </p:cBhvr>
                                    </p:animEffect>
                                  </p:childTnLst>
                                </p:cTn>
                              </p:par>
                            </p:childTnLst>
                          </p:cTn>
                        </p:par>
                      </p:childTnLst>
                    </p:cTn>
                  </p:par>
                  <p:par>
                    <p:cTn id="170" fill="hold">
                      <p:stCondLst>
                        <p:cond delay="indefinite"/>
                      </p:stCondLst>
                      <p:childTnLst>
                        <p:par>
                          <p:cTn id="171" fill="hold">
                            <p:stCondLst>
                              <p:cond delay="0"/>
                            </p:stCondLst>
                            <p:childTnLst>
                              <p:par>
                                <p:cTn id="172" presetID="26" presetClass="emph" presetSubtype="0" fill="hold" nodeType="clickEffect">
                                  <p:stCondLst>
                                    <p:cond delay="0"/>
                                  </p:stCondLst>
                                  <p:childTnLst>
                                    <p:animEffect transition="out" filter="fade">
                                      <p:cBhvr>
                                        <p:cTn id="173" dur="500" tmFilter="0, 0; .2, .5; .8, .5; 1, 0"/>
                                        <p:tgtEl>
                                          <p:spTgt spid="3"/>
                                        </p:tgtEl>
                                      </p:cBhvr>
                                    </p:animEffect>
                                    <p:animScale>
                                      <p:cBhvr>
                                        <p:cTn id="174" dur="250" autoRev="1" fill="hold"/>
                                        <p:tgtEl>
                                          <p:spTgt spid="3"/>
                                        </p:tgtEl>
                                      </p:cBhvr>
                                      <p:by x="105000" y="105000"/>
                                    </p:animScale>
                                  </p:childTnLst>
                                </p:cTn>
                              </p:par>
                            </p:childTnLst>
                          </p:cTn>
                        </p:par>
                      </p:childTnLst>
                    </p:cTn>
                  </p:par>
                  <p:par>
                    <p:cTn id="175" fill="hold">
                      <p:stCondLst>
                        <p:cond delay="indefinite"/>
                      </p:stCondLst>
                      <p:childTnLst>
                        <p:par>
                          <p:cTn id="176" fill="hold">
                            <p:stCondLst>
                              <p:cond delay="0"/>
                            </p:stCondLst>
                            <p:childTnLst>
                              <p:par>
                                <p:cTn id="177" presetID="10" presetClass="entr" presetSubtype="0" fill="hold" grpId="0" nodeType="clickEffect">
                                  <p:stCondLst>
                                    <p:cond delay="0"/>
                                  </p:stCondLst>
                                  <p:childTnLst>
                                    <p:set>
                                      <p:cBhvr>
                                        <p:cTn id="178" dur="1" fill="hold">
                                          <p:stCondLst>
                                            <p:cond delay="0"/>
                                          </p:stCondLst>
                                        </p:cTn>
                                        <p:tgtEl>
                                          <p:spTgt spid="34"/>
                                        </p:tgtEl>
                                        <p:attrNameLst>
                                          <p:attrName>style.visibility</p:attrName>
                                        </p:attrNameLst>
                                      </p:cBhvr>
                                      <p:to>
                                        <p:strVal val="visible"/>
                                      </p:to>
                                    </p:set>
                                    <p:animEffect transition="in" filter="fade">
                                      <p:cBhvr>
                                        <p:cTn id="179" dur="500"/>
                                        <p:tgtEl>
                                          <p:spTgt spid="34"/>
                                        </p:tgtEl>
                                      </p:cBhvr>
                                    </p:animEffect>
                                  </p:childTnLst>
                                </p:cTn>
                              </p:par>
                            </p:childTnLst>
                          </p:cTn>
                        </p:par>
                      </p:childTnLst>
                    </p:cTn>
                  </p:par>
                  <p:par>
                    <p:cTn id="180" fill="hold">
                      <p:stCondLst>
                        <p:cond delay="indefinite"/>
                      </p:stCondLst>
                      <p:childTnLst>
                        <p:par>
                          <p:cTn id="181" fill="hold">
                            <p:stCondLst>
                              <p:cond delay="0"/>
                            </p:stCondLst>
                            <p:childTnLst>
                              <p:par>
                                <p:cTn id="182" presetID="26" presetClass="emph" presetSubtype="0" fill="hold" grpId="1" nodeType="clickEffect">
                                  <p:stCondLst>
                                    <p:cond delay="0"/>
                                  </p:stCondLst>
                                  <p:childTnLst>
                                    <p:animEffect transition="out" filter="fade">
                                      <p:cBhvr>
                                        <p:cTn id="183" dur="500" tmFilter="0, 0; .2, .5; .8, .5; 1, 0"/>
                                        <p:tgtEl>
                                          <p:spTgt spid="34"/>
                                        </p:tgtEl>
                                      </p:cBhvr>
                                    </p:animEffect>
                                    <p:animScale>
                                      <p:cBhvr>
                                        <p:cTn id="184" dur="250" autoRev="1" fill="hold"/>
                                        <p:tgtEl>
                                          <p:spTgt spid="34"/>
                                        </p:tgtEl>
                                      </p:cBhvr>
                                      <p:by x="105000" y="105000"/>
                                    </p:animScale>
                                  </p:childTnLst>
                                </p:cTn>
                              </p:par>
                            </p:childTnLst>
                          </p:cTn>
                        </p:par>
                        <p:par>
                          <p:cTn id="185" fill="hold">
                            <p:stCondLst>
                              <p:cond delay="500"/>
                            </p:stCondLst>
                            <p:childTnLst>
                              <p:par>
                                <p:cTn id="186" presetID="10" presetClass="entr" presetSubtype="0" fill="hold" nodeType="afterEffect">
                                  <p:stCondLst>
                                    <p:cond delay="0"/>
                                  </p:stCondLst>
                                  <p:childTnLst>
                                    <p:set>
                                      <p:cBhvr>
                                        <p:cTn id="187" dur="1" fill="hold">
                                          <p:stCondLst>
                                            <p:cond delay="0"/>
                                          </p:stCondLst>
                                        </p:cTn>
                                        <p:tgtEl>
                                          <p:spTgt spid="70"/>
                                        </p:tgtEl>
                                        <p:attrNameLst>
                                          <p:attrName>style.visibility</p:attrName>
                                        </p:attrNameLst>
                                      </p:cBhvr>
                                      <p:to>
                                        <p:strVal val="visible"/>
                                      </p:to>
                                    </p:set>
                                    <p:animEffect transition="in" filter="fade">
                                      <p:cBhvr>
                                        <p:cTn id="188" dur="500"/>
                                        <p:tgtEl>
                                          <p:spTgt spid="70"/>
                                        </p:tgtEl>
                                      </p:cBhvr>
                                    </p:animEffect>
                                  </p:childTnLst>
                                </p:cTn>
                              </p:par>
                            </p:childTnLst>
                          </p:cTn>
                        </p:par>
                        <p:par>
                          <p:cTn id="189" fill="hold">
                            <p:stCondLst>
                              <p:cond delay="1000"/>
                            </p:stCondLst>
                            <p:childTnLst>
                              <p:par>
                                <p:cTn id="190" presetID="6" presetClass="emph" presetSubtype="0" fill="hold" nodeType="afterEffect">
                                  <p:stCondLst>
                                    <p:cond delay="0"/>
                                  </p:stCondLst>
                                  <p:childTnLst>
                                    <p:animScale>
                                      <p:cBhvr>
                                        <p:cTn id="191" dur="1250" fill="hold"/>
                                        <p:tgtEl>
                                          <p:spTgt spid="70"/>
                                        </p:tgtEl>
                                      </p:cBhvr>
                                      <p:by x="400000" y="400000"/>
                                    </p:animScale>
                                  </p:childTnLst>
                                </p:cTn>
                              </p:par>
                            </p:childTnLst>
                          </p:cTn>
                        </p:par>
                        <p:par>
                          <p:cTn id="192" fill="hold">
                            <p:stCondLst>
                              <p:cond delay="2250"/>
                            </p:stCondLst>
                            <p:childTnLst>
                              <p:par>
                                <p:cTn id="193" presetID="6" presetClass="emph" presetSubtype="0" autoRev="1" fill="hold" nodeType="afterEffect">
                                  <p:stCondLst>
                                    <p:cond delay="0"/>
                                  </p:stCondLst>
                                  <p:childTnLst>
                                    <p:animScale>
                                      <p:cBhvr>
                                        <p:cTn id="194" dur="1250" fill="hold"/>
                                        <p:tgtEl>
                                          <p:spTgt spid="70"/>
                                        </p:tgtEl>
                                      </p:cBhvr>
                                      <p:by x="400000" y="400000"/>
                                    </p:animScale>
                                  </p:childTnLst>
                                </p:cTn>
                              </p:par>
                              <p:par>
                                <p:cTn id="195" presetID="10" presetClass="exit" presetSubtype="0" fill="hold" nodeType="withEffect">
                                  <p:stCondLst>
                                    <p:cond delay="0"/>
                                  </p:stCondLst>
                                  <p:childTnLst>
                                    <p:animEffect transition="out" filter="fade">
                                      <p:cBhvr>
                                        <p:cTn id="196" dur="1250"/>
                                        <p:tgtEl>
                                          <p:spTgt spid="70"/>
                                        </p:tgtEl>
                                      </p:cBhvr>
                                    </p:animEffect>
                                    <p:set>
                                      <p:cBhvr>
                                        <p:cTn id="197" dur="1" fill="hold">
                                          <p:stCondLst>
                                            <p:cond delay="1249"/>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8" grpId="0"/>
      <p:bldP spid="8" grpId="1"/>
      <p:bldP spid="46" grpId="0"/>
      <p:bldP spid="46" grpId="1"/>
      <p:bldP spid="47" grpId="0"/>
      <p:bldP spid="47" grpId="1"/>
      <p:bldP spid="29" grpId="0"/>
      <p:bldP spid="29" grpId="1"/>
      <p:bldP spid="9" grpId="0" animBg="1"/>
      <p:bldP spid="43" grpId="0" animBg="1"/>
      <p:bldP spid="44" grpId="0" animBg="1"/>
      <p:bldP spid="45" grpId="0" animBg="1"/>
      <p:bldP spid="48" grpId="0" animBg="1"/>
      <p:bldP spid="49" grpId="0" animBg="1"/>
      <p:bldP spid="50" grpId="0" animBg="1"/>
      <p:bldP spid="51" grpId="0" animBg="1"/>
      <p:bldP spid="52" grpId="0" animBg="1"/>
      <p:bldP spid="53" grpId="0" animBg="1"/>
      <p:bldP spid="54" grpId="0" animBg="1"/>
      <p:bldP spid="55" grpId="0" animBg="1"/>
      <p:bldP spid="56"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34" grpId="0"/>
      <p:bldP spid="34"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 name="Freeform 5"/>
          <p:cNvSpPr>
            <a:spLocks/>
          </p:cNvSpPr>
          <p:nvPr/>
        </p:nvSpPr>
        <p:spPr bwMode="auto">
          <a:xfrm>
            <a:off x="3790789" y="1191240"/>
            <a:ext cx="1514881" cy="892926"/>
          </a:xfrm>
          <a:custGeom>
            <a:avLst/>
            <a:gdLst>
              <a:gd name="T0" fmla="*/ 579995 w 798"/>
              <a:gd name="T1" fmla="*/ 631863 h 470"/>
              <a:gd name="T2" fmla="*/ 659537 w 798"/>
              <a:gd name="T3" fmla="*/ 779463 h 470"/>
              <a:gd name="T4" fmla="*/ 737422 w 798"/>
              <a:gd name="T5" fmla="*/ 631863 h 470"/>
              <a:gd name="T6" fmla="*/ 1045648 w 798"/>
              <a:gd name="T7" fmla="*/ 728052 h 470"/>
              <a:gd name="T8" fmla="*/ 1322388 w 798"/>
              <a:gd name="T9" fmla="*/ 230522 h 470"/>
              <a:gd name="T10" fmla="*/ 0 w 798"/>
              <a:gd name="T11" fmla="*/ 227205 h 470"/>
              <a:gd name="T12" fmla="*/ 275083 w 798"/>
              <a:gd name="T13" fmla="*/ 726393 h 470"/>
              <a:gd name="T14" fmla="*/ 579995 w 798"/>
              <a:gd name="T15" fmla="*/ 631863 h 4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8" h="470">
                <a:moveTo>
                  <a:pt x="350" y="381"/>
                </a:moveTo>
                <a:cubicBezTo>
                  <a:pt x="398" y="470"/>
                  <a:pt x="398" y="470"/>
                  <a:pt x="398" y="470"/>
                </a:cubicBezTo>
                <a:cubicBezTo>
                  <a:pt x="445" y="381"/>
                  <a:pt x="445" y="381"/>
                  <a:pt x="445" y="381"/>
                </a:cubicBezTo>
                <a:cubicBezTo>
                  <a:pt x="512" y="388"/>
                  <a:pt x="575" y="408"/>
                  <a:pt x="631" y="439"/>
                </a:cubicBezTo>
                <a:cubicBezTo>
                  <a:pt x="798" y="139"/>
                  <a:pt x="798" y="139"/>
                  <a:pt x="798" y="139"/>
                </a:cubicBezTo>
                <a:cubicBezTo>
                  <a:pt x="550" y="1"/>
                  <a:pt x="249" y="0"/>
                  <a:pt x="0" y="137"/>
                </a:cubicBezTo>
                <a:cubicBezTo>
                  <a:pt x="166" y="438"/>
                  <a:pt x="166" y="438"/>
                  <a:pt x="166" y="438"/>
                </a:cubicBezTo>
                <a:cubicBezTo>
                  <a:pt x="222" y="407"/>
                  <a:pt x="284" y="387"/>
                  <a:pt x="350" y="381"/>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45" name="Freeform 6"/>
          <p:cNvSpPr>
            <a:spLocks/>
          </p:cNvSpPr>
          <p:nvPr/>
        </p:nvSpPr>
        <p:spPr bwMode="auto">
          <a:xfrm>
            <a:off x="3774419" y="3562676"/>
            <a:ext cx="1514882" cy="889289"/>
          </a:xfrm>
          <a:custGeom>
            <a:avLst/>
            <a:gdLst>
              <a:gd name="T0" fmla="*/ 594909 w 798"/>
              <a:gd name="T1" fmla="*/ 144310 h 468"/>
              <a:gd name="T2" fmla="*/ 672794 w 798"/>
              <a:gd name="T3" fmla="*/ 0 h 468"/>
              <a:gd name="T4" fmla="*/ 747365 w 798"/>
              <a:gd name="T5" fmla="*/ 144310 h 468"/>
              <a:gd name="T6" fmla="*/ 1050619 w 798"/>
              <a:gd name="T7" fmla="*/ 51421 h 468"/>
              <a:gd name="T8" fmla="*/ 1322388 w 798"/>
              <a:gd name="T9" fmla="*/ 552359 h 468"/>
              <a:gd name="T10" fmla="*/ 0 w 798"/>
              <a:gd name="T11" fmla="*/ 539089 h 468"/>
              <a:gd name="T12" fmla="*/ 280055 w 798"/>
              <a:gd name="T13" fmla="*/ 43127 h 468"/>
              <a:gd name="T14" fmla="*/ 594909 w 798"/>
              <a:gd name="T15" fmla="*/ 144310 h 46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98" h="468">
                <a:moveTo>
                  <a:pt x="359" y="87"/>
                </a:moveTo>
                <a:cubicBezTo>
                  <a:pt x="406" y="0"/>
                  <a:pt x="406" y="0"/>
                  <a:pt x="406" y="0"/>
                </a:cubicBezTo>
                <a:cubicBezTo>
                  <a:pt x="451" y="87"/>
                  <a:pt x="451" y="87"/>
                  <a:pt x="451" y="87"/>
                </a:cubicBezTo>
                <a:cubicBezTo>
                  <a:pt x="517" y="80"/>
                  <a:pt x="579" y="61"/>
                  <a:pt x="634" y="31"/>
                </a:cubicBezTo>
                <a:cubicBezTo>
                  <a:pt x="798" y="333"/>
                  <a:pt x="798" y="333"/>
                  <a:pt x="798" y="333"/>
                </a:cubicBezTo>
                <a:cubicBezTo>
                  <a:pt x="548" y="468"/>
                  <a:pt x="246" y="465"/>
                  <a:pt x="0" y="325"/>
                </a:cubicBezTo>
                <a:cubicBezTo>
                  <a:pt x="169" y="26"/>
                  <a:pt x="169" y="26"/>
                  <a:pt x="169" y="26"/>
                </a:cubicBezTo>
                <a:cubicBezTo>
                  <a:pt x="226" y="59"/>
                  <a:pt x="291" y="80"/>
                  <a:pt x="359" y="87"/>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46" name="Freeform 7"/>
          <p:cNvSpPr>
            <a:spLocks/>
          </p:cNvSpPr>
          <p:nvPr/>
        </p:nvSpPr>
        <p:spPr bwMode="auto">
          <a:xfrm>
            <a:off x="2981517" y="2829786"/>
            <a:ext cx="1087514" cy="1323930"/>
          </a:xfrm>
          <a:custGeom>
            <a:avLst/>
            <a:gdLst>
              <a:gd name="T0" fmla="*/ 644481 w 573"/>
              <a:gd name="T1" fmla="*/ 328305 h 697"/>
              <a:gd name="T2" fmla="*/ 806843 w 573"/>
              <a:gd name="T3" fmla="*/ 321673 h 697"/>
              <a:gd name="T4" fmla="*/ 722349 w 573"/>
              <a:gd name="T5" fmla="*/ 459295 h 697"/>
              <a:gd name="T6" fmla="*/ 949325 w 573"/>
              <a:gd name="T7" fmla="*/ 669875 h 697"/>
              <a:gd name="T8" fmla="*/ 652764 w 573"/>
              <a:gd name="T9" fmla="*/ 1155700 h 697"/>
              <a:gd name="T10" fmla="*/ 0 w 573"/>
              <a:gd name="T11" fmla="*/ 4974 h 697"/>
              <a:gd name="T12" fmla="*/ 569926 w 573"/>
              <a:gd name="T13" fmla="*/ 0 h 697"/>
              <a:gd name="T14" fmla="*/ 644481 w 573"/>
              <a:gd name="T15" fmla="*/ 328305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3" h="697">
                <a:moveTo>
                  <a:pt x="389" y="198"/>
                </a:moveTo>
                <a:cubicBezTo>
                  <a:pt x="487" y="194"/>
                  <a:pt x="487" y="194"/>
                  <a:pt x="487" y="194"/>
                </a:cubicBezTo>
                <a:cubicBezTo>
                  <a:pt x="436" y="277"/>
                  <a:pt x="436" y="277"/>
                  <a:pt x="436" y="277"/>
                </a:cubicBezTo>
                <a:cubicBezTo>
                  <a:pt x="473" y="328"/>
                  <a:pt x="520" y="371"/>
                  <a:pt x="573" y="404"/>
                </a:cubicBezTo>
                <a:cubicBezTo>
                  <a:pt x="394" y="697"/>
                  <a:pt x="394" y="697"/>
                  <a:pt x="394" y="697"/>
                </a:cubicBezTo>
                <a:cubicBezTo>
                  <a:pt x="152" y="549"/>
                  <a:pt x="3" y="287"/>
                  <a:pt x="0" y="3"/>
                </a:cubicBezTo>
                <a:cubicBezTo>
                  <a:pt x="344" y="0"/>
                  <a:pt x="344" y="0"/>
                  <a:pt x="344" y="0"/>
                </a:cubicBezTo>
                <a:cubicBezTo>
                  <a:pt x="345" y="71"/>
                  <a:pt x="361" y="138"/>
                  <a:pt x="389" y="198"/>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47" name="Freeform 8"/>
          <p:cNvSpPr>
            <a:spLocks/>
          </p:cNvSpPr>
          <p:nvPr/>
        </p:nvSpPr>
        <p:spPr bwMode="auto">
          <a:xfrm>
            <a:off x="2983337" y="1478576"/>
            <a:ext cx="1094788" cy="1323930"/>
          </a:xfrm>
          <a:custGeom>
            <a:avLst/>
            <a:gdLst>
              <a:gd name="T0" fmla="*/ 698951 w 577"/>
              <a:gd name="T1" fmla="*/ 734541 h 697"/>
              <a:gd name="T2" fmla="*/ 790047 w 577"/>
              <a:gd name="T3" fmla="*/ 868848 h 697"/>
              <a:gd name="T4" fmla="*/ 627731 w 577"/>
              <a:gd name="T5" fmla="*/ 868848 h 697"/>
              <a:gd name="T6" fmla="*/ 568105 w 577"/>
              <a:gd name="T7" fmla="*/ 1155700 h 697"/>
              <a:gd name="T8" fmla="*/ 0 w 577"/>
              <a:gd name="T9" fmla="*/ 1142435 h 697"/>
              <a:gd name="T10" fmla="*/ 665826 w 577"/>
              <a:gd name="T11" fmla="*/ 0 h 697"/>
              <a:gd name="T12" fmla="*/ 955675 w 577"/>
              <a:gd name="T13" fmla="*/ 489141 h 697"/>
              <a:gd name="T14" fmla="*/ 698951 w 577"/>
              <a:gd name="T15" fmla="*/ 734541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7" h="697">
                <a:moveTo>
                  <a:pt x="422" y="443"/>
                </a:moveTo>
                <a:cubicBezTo>
                  <a:pt x="477" y="524"/>
                  <a:pt x="477" y="524"/>
                  <a:pt x="477" y="524"/>
                </a:cubicBezTo>
                <a:cubicBezTo>
                  <a:pt x="379" y="524"/>
                  <a:pt x="379" y="524"/>
                  <a:pt x="379" y="524"/>
                </a:cubicBezTo>
                <a:cubicBezTo>
                  <a:pt x="357" y="578"/>
                  <a:pt x="344" y="636"/>
                  <a:pt x="343" y="697"/>
                </a:cubicBezTo>
                <a:cubicBezTo>
                  <a:pt x="0" y="689"/>
                  <a:pt x="0" y="689"/>
                  <a:pt x="0" y="689"/>
                </a:cubicBezTo>
                <a:cubicBezTo>
                  <a:pt x="6" y="406"/>
                  <a:pt x="158" y="145"/>
                  <a:pt x="402" y="0"/>
                </a:cubicBezTo>
                <a:cubicBezTo>
                  <a:pt x="577" y="295"/>
                  <a:pt x="577" y="295"/>
                  <a:pt x="577" y="295"/>
                </a:cubicBezTo>
                <a:cubicBezTo>
                  <a:pt x="515" y="332"/>
                  <a:pt x="462" y="383"/>
                  <a:pt x="422" y="443"/>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48" name="Freeform 9"/>
          <p:cNvSpPr>
            <a:spLocks/>
          </p:cNvSpPr>
          <p:nvPr/>
        </p:nvSpPr>
        <p:spPr bwMode="auto">
          <a:xfrm>
            <a:off x="5011060" y="2840697"/>
            <a:ext cx="1094788" cy="1323930"/>
          </a:xfrm>
          <a:custGeom>
            <a:avLst/>
            <a:gdLst>
              <a:gd name="T0" fmla="*/ 256724 w 577"/>
              <a:gd name="T1" fmla="*/ 419501 h 697"/>
              <a:gd name="T2" fmla="*/ 165628 w 577"/>
              <a:gd name="T3" fmla="*/ 285194 h 697"/>
              <a:gd name="T4" fmla="*/ 327944 w 577"/>
              <a:gd name="T5" fmla="*/ 285194 h 697"/>
              <a:gd name="T6" fmla="*/ 387570 w 577"/>
              <a:gd name="T7" fmla="*/ 0 h 697"/>
              <a:gd name="T8" fmla="*/ 955675 w 577"/>
              <a:gd name="T9" fmla="*/ 11607 h 697"/>
              <a:gd name="T10" fmla="*/ 289849 w 577"/>
              <a:gd name="T11" fmla="*/ 1155700 h 697"/>
              <a:gd name="T12" fmla="*/ 0 w 577"/>
              <a:gd name="T13" fmla="*/ 664901 h 697"/>
              <a:gd name="T14" fmla="*/ 256724 w 577"/>
              <a:gd name="T15" fmla="*/ 419501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7" h="697">
                <a:moveTo>
                  <a:pt x="155" y="253"/>
                </a:moveTo>
                <a:cubicBezTo>
                  <a:pt x="100" y="172"/>
                  <a:pt x="100" y="172"/>
                  <a:pt x="100" y="172"/>
                </a:cubicBezTo>
                <a:cubicBezTo>
                  <a:pt x="198" y="172"/>
                  <a:pt x="198" y="172"/>
                  <a:pt x="198" y="172"/>
                </a:cubicBezTo>
                <a:cubicBezTo>
                  <a:pt x="220" y="119"/>
                  <a:pt x="233" y="61"/>
                  <a:pt x="234" y="0"/>
                </a:cubicBezTo>
                <a:cubicBezTo>
                  <a:pt x="577" y="7"/>
                  <a:pt x="577" y="7"/>
                  <a:pt x="577" y="7"/>
                </a:cubicBezTo>
                <a:cubicBezTo>
                  <a:pt x="571" y="291"/>
                  <a:pt x="419" y="551"/>
                  <a:pt x="175" y="697"/>
                </a:cubicBezTo>
                <a:cubicBezTo>
                  <a:pt x="0" y="401"/>
                  <a:pt x="0" y="401"/>
                  <a:pt x="0" y="401"/>
                </a:cubicBezTo>
                <a:cubicBezTo>
                  <a:pt x="62" y="364"/>
                  <a:pt x="115" y="314"/>
                  <a:pt x="155" y="253"/>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49" name="Freeform 10"/>
          <p:cNvSpPr>
            <a:spLocks/>
          </p:cNvSpPr>
          <p:nvPr/>
        </p:nvSpPr>
        <p:spPr bwMode="auto">
          <a:xfrm>
            <a:off x="5016515" y="1485852"/>
            <a:ext cx="1089332" cy="1323930"/>
          </a:xfrm>
          <a:custGeom>
            <a:avLst/>
            <a:gdLst>
              <a:gd name="T0" fmla="*/ 0 w 574"/>
              <a:gd name="T1" fmla="*/ 485825 h 697"/>
              <a:gd name="T2" fmla="*/ 294882 w 574"/>
              <a:gd name="T3" fmla="*/ 0 h 697"/>
              <a:gd name="T4" fmla="*/ 950913 w 574"/>
              <a:gd name="T5" fmla="*/ 1147409 h 697"/>
              <a:gd name="T6" fmla="*/ 382685 w 574"/>
              <a:gd name="T7" fmla="*/ 1155700 h 697"/>
              <a:gd name="T8" fmla="*/ 314762 w 574"/>
              <a:gd name="T9" fmla="*/ 842318 h 697"/>
              <a:gd name="T10" fmla="*/ 150755 w 574"/>
              <a:gd name="T11" fmla="*/ 847292 h 697"/>
              <a:gd name="T12" fmla="*/ 238557 w 574"/>
              <a:gd name="T13" fmla="*/ 709669 h 697"/>
              <a:gd name="T14" fmla="*/ 0 w 574"/>
              <a:gd name="T15" fmla="*/ 485825 h 6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4" h="697">
                <a:moveTo>
                  <a:pt x="0" y="293"/>
                </a:moveTo>
                <a:cubicBezTo>
                  <a:pt x="178" y="0"/>
                  <a:pt x="178" y="0"/>
                  <a:pt x="178" y="0"/>
                </a:cubicBezTo>
                <a:cubicBezTo>
                  <a:pt x="421" y="147"/>
                  <a:pt x="571" y="409"/>
                  <a:pt x="574" y="692"/>
                </a:cubicBezTo>
                <a:cubicBezTo>
                  <a:pt x="231" y="697"/>
                  <a:pt x="231" y="697"/>
                  <a:pt x="231" y="697"/>
                </a:cubicBezTo>
                <a:cubicBezTo>
                  <a:pt x="230" y="630"/>
                  <a:pt x="215" y="566"/>
                  <a:pt x="190" y="508"/>
                </a:cubicBezTo>
                <a:cubicBezTo>
                  <a:pt x="91" y="511"/>
                  <a:pt x="91" y="511"/>
                  <a:pt x="91" y="511"/>
                </a:cubicBezTo>
                <a:cubicBezTo>
                  <a:pt x="144" y="428"/>
                  <a:pt x="144" y="428"/>
                  <a:pt x="144" y="428"/>
                </a:cubicBezTo>
                <a:cubicBezTo>
                  <a:pt x="106" y="374"/>
                  <a:pt x="57" y="328"/>
                  <a:pt x="0" y="293"/>
                </a:cubicBezTo>
                <a:close/>
              </a:path>
            </a:pathLst>
          </a:cu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lt1"/>
              </a:solidFill>
            </a:endParaRPr>
          </a:p>
        </p:txBody>
      </p:sp>
      <p:sp>
        <p:nvSpPr>
          <p:cNvPr id="37" name="Freeform 17"/>
          <p:cNvSpPr>
            <a:spLocks noEditPoints="1"/>
          </p:cNvSpPr>
          <p:nvPr/>
        </p:nvSpPr>
        <p:spPr bwMode="auto">
          <a:xfrm>
            <a:off x="4069031" y="2326271"/>
            <a:ext cx="890320" cy="952470"/>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9" name="Freeform 36"/>
          <p:cNvSpPr>
            <a:spLocks noEditPoints="1"/>
          </p:cNvSpPr>
          <p:nvPr/>
        </p:nvSpPr>
        <p:spPr bwMode="auto">
          <a:xfrm>
            <a:off x="4243728" y="373035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0" name="Freeform 21"/>
          <p:cNvSpPr>
            <a:spLocks noEditPoints="1"/>
          </p:cNvSpPr>
          <p:nvPr/>
        </p:nvSpPr>
        <p:spPr bwMode="auto">
          <a:xfrm>
            <a:off x="3347864" y="3023820"/>
            <a:ext cx="413554" cy="628050"/>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1" name="Freeform 22"/>
          <p:cNvSpPr>
            <a:spLocks noEditPoints="1"/>
          </p:cNvSpPr>
          <p:nvPr/>
        </p:nvSpPr>
        <p:spPr bwMode="auto">
          <a:xfrm>
            <a:off x="4284600" y="1313362"/>
            <a:ext cx="503423" cy="499640"/>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2" name="Freeform 10"/>
          <p:cNvSpPr>
            <a:spLocks noEditPoints="1"/>
          </p:cNvSpPr>
          <p:nvPr/>
        </p:nvSpPr>
        <p:spPr bwMode="auto">
          <a:xfrm>
            <a:off x="3197820" y="1936633"/>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7" name="Freeform 14"/>
          <p:cNvSpPr>
            <a:spLocks noEditPoints="1"/>
          </p:cNvSpPr>
          <p:nvPr/>
        </p:nvSpPr>
        <p:spPr bwMode="auto">
          <a:xfrm>
            <a:off x="5386106" y="3138778"/>
            <a:ext cx="449457" cy="591577"/>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8" name="Freeform 37"/>
          <p:cNvSpPr>
            <a:spLocks noEditPoints="1"/>
          </p:cNvSpPr>
          <p:nvPr/>
        </p:nvSpPr>
        <p:spPr bwMode="auto">
          <a:xfrm>
            <a:off x="5372819" y="1997250"/>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bg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9" name="TextBox 78"/>
          <p:cNvSpPr txBox="1"/>
          <p:nvPr/>
        </p:nvSpPr>
        <p:spPr>
          <a:xfrm>
            <a:off x="1757098" y="1530750"/>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80" name="文本框 436"/>
          <p:cNvSpPr txBox="1"/>
          <p:nvPr/>
        </p:nvSpPr>
        <p:spPr>
          <a:xfrm>
            <a:off x="1463397" y="1860731"/>
            <a:ext cx="159219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1" name="TextBox 80"/>
          <p:cNvSpPr txBox="1"/>
          <p:nvPr/>
        </p:nvSpPr>
        <p:spPr>
          <a:xfrm>
            <a:off x="1607314" y="3337845"/>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82" name="文本框 436"/>
          <p:cNvSpPr txBox="1"/>
          <p:nvPr/>
        </p:nvSpPr>
        <p:spPr>
          <a:xfrm>
            <a:off x="1605627" y="3667826"/>
            <a:ext cx="159219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3" name="TextBox 82"/>
          <p:cNvSpPr txBox="1"/>
          <p:nvPr/>
        </p:nvSpPr>
        <p:spPr>
          <a:xfrm>
            <a:off x="6105847" y="3254899"/>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84" name="文本框 436"/>
          <p:cNvSpPr txBox="1"/>
          <p:nvPr/>
        </p:nvSpPr>
        <p:spPr>
          <a:xfrm>
            <a:off x="6104160" y="3584880"/>
            <a:ext cx="159219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5" name="TextBox 84"/>
          <p:cNvSpPr txBox="1"/>
          <p:nvPr/>
        </p:nvSpPr>
        <p:spPr>
          <a:xfrm>
            <a:off x="6136517" y="1582756"/>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86" name="文本框 436"/>
          <p:cNvSpPr txBox="1"/>
          <p:nvPr/>
        </p:nvSpPr>
        <p:spPr>
          <a:xfrm>
            <a:off x="6134830" y="1912737"/>
            <a:ext cx="159219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此处输入文件内容此处输入文件内容此处输入文件</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7" name="TextBox 86"/>
          <p:cNvSpPr txBox="1"/>
          <p:nvPr/>
        </p:nvSpPr>
        <p:spPr>
          <a:xfrm>
            <a:off x="3347864" y="4539332"/>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88" name="文本框 436"/>
          <p:cNvSpPr txBox="1"/>
          <p:nvPr/>
        </p:nvSpPr>
        <p:spPr>
          <a:xfrm>
            <a:off x="4499992" y="4475896"/>
            <a:ext cx="1335571"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9" name="TextBox 88"/>
          <p:cNvSpPr txBox="1"/>
          <p:nvPr/>
        </p:nvSpPr>
        <p:spPr>
          <a:xfrm>
            <a:off x="3347864" y="883463"/>
            <a:ext cx="1383244" cy="307777"/>
          </a:xfrm>
          <a:prstGeom prst="rect">
            <a:avLst/>
          </a:prstGeom>
          <a:noFill/>
        </p:spPr>
        <p:txBody>
          <a:bodyPr wrap="square" rtlCol="0">
            <a:spAutoFit/>
          </a:bodyPr>
          <a:lstStyle/>
          <a:p>
            <a:r>
              <a:rPr lang="zh-CN" altLang="en-US" sz="1400" b="1" dirty="0" smtClean="0">
                <a:solidFill>
                  <a:srgbClr val="C00000"/>
                </a:solidFill>
                <a:latin typeface="微软雅黑" pitchFamily="34" charset="-122"/>
                <a:ea typeface="微软雅黑" pitchFamily="34" charset="-122"/>
              </a:rPr>
              <a:t>此处输入标题</a:t>
            </a:r>
            <a:endParaRPr lang="zh-CN" altLang="en-US" sz="1400" b="1" dirty="0">
              <a:solidFill>
                <a:srgbClr val="C00000"/>
              </a:solidFill>
              <a:latin typeface="微软雅黑" pitchFamily="34" charset="-122"/>
              <a:ea typeface="微软雅黑" pitchFamily="34" charset="-122"/>
            </a:endParaRPr>
          </a:p>
        </p:txBody>
      </p:sp>
      <p:sp>
        <p:nvSpPr>
          <p:cNvPr id="90" name="文本框 436"/>
          <p:cNvSpPr txBox="1"/>
          <p:nvPr/>
        </p:nvSpPr>
        <p:spPr>
          <a:xfrm>
            <a:off x="4499992" y="820027"/>
            <a:ext cx="1335571"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此处输入文件内容此处输入文件内容此处</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custDataLst>
      <p:tags r:id="rId1"/>
    </p:custDataLst>
    <p:extLst>
      <p:ext uri="{BB962C8B-B14F-4D97-AF65-F5344CB8AC3E}">
        <p14:creationId xmlns:p14="http://schemas.microsoft.com/office/powerpoint/2010/main" val="3460158494"/>
      </p:ext>
    </p:extLst>
  </p:cSld>
  <p:clrMapOvr>
    <a:masterClrMapping/>
  </p:clrMapOvr>
  <p:transition spd="slow" advTm="166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1000"/>
                                            <p:tgtEl>
                                              <p:spTgt spid="77"/>
                                            </p:tgtEl>
                                          </p:cBhvr>
                                        </p:animEffect>
                                        <p:anim calcmode="lin" valueType="num">
                                          <p:cBhvr>
                                            <p:cTn id="46" dur="1000" fill="hold"/>
                                            <p:tgtEl>
                                              <p:spTgt spid="77"/>
                                            </p:tgtEl>
                                            <p:attrNameLst>
                                              <p:attrName>ppt_x</p:attrName>
                                            </p:attrNameLst>
                                          </p:cBhvr>
                                          <p:tavLst>
                                            <p:tav tm="0">
                                              <p:val>
                                                <p:strVal val="#ppt_x"/>
                                              </p:val>
                                            </p:tav>
                                            <p:tav tm="100000">
                                              <p:val>
                                                <p:strVal val="#ppt_x"/>
                                              </p:val>
                                            </p:tav>
                                          </p:tavLst>
                                        </p:anim>
                                        <p:anim calcmode="lin" valueType="num">
                                          <p:cBhvr>
                                            <p:cTn id="47" dur="1000" fill="hold"/>
                                            <p:tgtEl>
                                              <p:spTgt spid="7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1000"/>
                                            <p:tgtEl>
                                              <p:spTgt spid="78"/>
                                            </p:tgtEl>
                                          </p:cBhvr>
                                        </p:animEffect>
                                        <p:anim calcmode="lin" valueType="num">
                                          <p:cBhvr>
                                            <p:cTn id="51" dur="1000" fill="hold"/>
                                            <p:tgtEl>
                                              <p:spTgt spid="78"/>
                                            </p:tgtEl>
                                            <p:attrNameLst>
                                              <p:attrName>ppt_x</p:attrName>
                                            </p:attrNameLst>
                                          </p:cBhvr>
                                          <p:tavLst>
                                            <p:tav tm="0">
                                              <p:val>
                                                <p:strVal val="#ppt_x"/>
                                              </p:val>
                                            </p:tav>
                                            <p:tav tm="100000">
                                              <p:val>
                                                <p:strVal val="#ppt_x"/>
                                              </p:val>
                                            </p:tav>
                                          </p:tavLst>
                                        </p:anim>
                                        <p:anim calcmode="lin" valueType="num">
                                          <p:cBhvr>
                                            <p:cTn id="52" dur="1000" fill="hold"/>
                                            <p:tgtEl>
                                              <p:spTgt spid="78"/>
                                            </p:tgtEl>
                                            <p:attrNameLst>
                                              <p:attrName>ppt_y</p:attrName>
                                            </p:attrNameLst>
                                          </p:cBhvr>
                                          <p:tavLst>
                                            <p:tav tm="0">
                                              <p:val>
                                                <p:strVal val="#ppt_y+.1"/>
                                              </p:val>
                                            </p:tav>
                                            <p:tav tm="100000">
                                              <p:val>
                                                <p:strVal val="#ppt_y"/>
                                              </p:val>
                                            </p:tav>
                                          </p:tavLst>
                                        </p:anim>
                                      </p:childTnLst>
                                    </p:cTn>
                                  </p:par>
                                  <p:par>
                                    <p:cTn id="53" presetID="2" presetClass="entr" presetSubtype="1" accel="42000" fill="hold" grpId="0" nodeType="withEffect" p14:presetBounceEnd="44000">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14:bounceEnd="44000">
                                          <p:cBhvr additive="base">
                                            <p:cTn id="55" dur="1000" fill="hold"/>
                                            <p:tgtEl>
                                              <p:spTgt spid="44"/>
                                            </p:tgtEl>
                                            <p:attrNameLst>
                                              <p:attrName>ppt_x</p:attrName>
                                            </p:attrNameLst>
                                          </p:cBhvr>
                                          <p:tavLst>
                                            <p:tav tm="0">
                                              <p:val>
                                                <p:strVal val="#ppt_x"/>
                                              </p:val>
                                            </p:tav>
                                            <p:tav tm="100000">
                                              <p:val>
                                                <p:strVal val="#ppt_x"/>
                                              </p:val>
                                            </p:tav>
                                          </p:tavLst>
                                        </p:anim>
                                        <p:anim calcmode="lin" valueType="num" p14:bounceEnd="44000">
                                          <p:cBhvr additive="base">
                                            <p:cTn id="56" dur="10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3" accel="42000" fill="hold" grpId="0" nodeType="withEffect" p14:presetBounceEnd="44000">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14:bounceEnd="44000">
                                          <p:cBhvr additive="base">
                                            <p:cTn id="59" dur="10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60" dur="1000" fill="hold"/>
                                            <p:tgtEl>
                                              <p:spTgt spid="49"/>
                                            </p:tgtEl>
                                            <p:attrNameLst>
                                              <p:attrName>ppt_y</p:attrName>
                                            </p:attrNameLst>
                                          </p:cBhvr>
                                          <p:tavLst>
                                            <p:tav tm="0">
                                              <p:val>
                                                <p:strVal val="0-#ppt_h/2"/>
                                              </p:val>
                                            </p:tav>
                                            <p:tav tm="100000">
                                              <p:val>
                                                <p:strVal val="#ppt_y"/>
                                              </p:val>
                                            </p:tav>
                                          </p:tavLst>
                                        </p:anim>
                                      </p:childTnLst>
                                    </p:cTn>
                                  </p:par>
                                  <p:par>
                                    <p:cTn id="61" presetID="2" presetClass="entr" presetSubtype="6" accel="42000" fill="hold" grpId="0" nodeType="withEffect" p14:presetBounceEnd="44000">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14:bounceEnd="44000">
                                          <p:cBhvr additive="base">
                                            <p:cTn id="63" dur="10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64" dur="100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accel="42000" fill="hold" grpId="0" nodeType="withEffect" p14:presetBounceEnd="44000">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14:bounceEnd="44000">
                                          <p:cBhvr additive="base">
                                            <p:cTn id="67" dur="1000" fill="hold"/>
                                            <p:tgtEl>
                                              <p:spTgt spid="45"/>
                                            </p:tgtEl>
                                            <p:attrNameLst>
                                              <p:attrName>ppt_x</p:attrName>
                                            </p:attrNameLst>
                                          </p:cBhvr>
                                          <p:tavLst>
                                            <p:tav tm="0">
                                              <p:val>
                                                <p:strVal val="#ppt_x"/>
                                              </p:val>
                                            </p:tav>
                                            <p:tav tm="100000">
                                              <p:val>
                                                <p:strVal val="#ppt_x"/>
                                              </p:val>
                                            </p:tav>
                                          </p:tavLst>
                                        </p:anim>
                                        <p:anim calcmode="lin" valueType="num" p14:bounceEnd="44000">
                                          <p:cBhvr additive="base">
                                            <p:cTn id="68" dur="10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12" accel="42000" fill="hold" grpId="0" nodeType="withEffect" p14:presetBounceEnd="44000">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14:bounceEnd="44000">
                                          <p:cBhvr additive="base">
                                            <p:cTn id="71" dur="1000" fill="hold"/>
                                            <p:tgtEl>
                                              <p:spTgt spid="46"/>
                                            </p:tgtEl>
                                            <p:attrNameLst>
                                              <p:attrName>ppt_x</p:attrName>
                                            </p:attrNameLst>
                                          </p:cBhvr>
                                          <p:tavLst>
                                            <p:tav tm="0">
                                              <p:val>
                                                <p:strVal val="0-#ppt_w/2"/>
                                              </p:val>
                                            </p:tav>
                                            <p:tav tm="100000">
                                              <p:val>
                                                <p:strVal val="#ppt_x"/>
                                              </p:val>
                                            </p:tav>
                                          </p:tavLst>
                                        </p:anim>
                                        <p:anim calcmode="lin" valueType="num" p14:bounceEnd="44000">
                                          <p:cBhvr additive="base">
                                            <p:cTn id="72" dur="10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9" accel="42000" fill="hold" grpId="0" nodeType="withEffect" p14:presetBounceEnd="44000">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14:bounceEnd="44000">
                                          <p:cBhvr additive="base">
                                            <p:cTn id="75" dur="1000" fill="hold"/>
                                            <p:tgtEl>
                                              <p:spTgt spid="47"/>
                                            </p:tgtEl>
                                            <p:attrNameLst>
                                              <p:attrName>ppt_x</p:attrName>
                                            </p:attrNameLst>
                                          </p:cBhvr>
                                          <p:tavLst>
                                            <p:tav tm="0">
                                              <p:val>
                                                <p:strVal val="0-#ppt_w/2"/>
                                              </p:val>
                                            </p:tav>
                                            <p:tav tm="100000">
                                              <p:val>
                                                <p:strVal val="#ppt_x"/>
                                              </p:val>
                                            </p:tav>
                                          </p:tavLst>
                                        </p:anim>
                                        <p:anim calcmode="lin" valueType="num" p14:bounceEnd="44000">
                                          <p:cBhvr additive="base">
                                            <p:cTn id="76"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fade">
                                          <p:cBhvr>
                                            <p:cTn id="81" dur="500"/>
                                            <p:tgtEl>
                                              <p:spTgt spid="7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fade">
                                          <p:cBhvr>
                                            <p:cTn id="87" dur="500"/>
                                            <p:tgtEl>
                                              <p:spTgt spid="8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fade">
                                          <p:cBhvr>
                                            <p:cTn id="90" dur="500"/>
                                            <p:tgtEl>
                                              <p:spTgt spid="8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500"/>
                                            <p:tgtEl>
                                              <p:spTgt spid="8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500"/>
                                            <p:tgtEl>
                                              <p:spTgt spid="8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fade">
                                          <p:cBhvr>
                                            <p:cTn id="99" dur="500"/>
                                            <p:tgtEl>
                                              <p:spTgt spid="8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86"/>
                                            </p:tgtEl>
                                            <p:attrNameLst>
                                              <p:attrName>style.visibility</p:attrName>
                                            </p:attrNameLst>
                                          </p:cBhvr>
                                          <p:to>
                                            <p:strVal val="visible"/>
                                          </p:to>
                                        </p:set>
                                        <p:animEffect transition="in" filter="fade">
                                          <p:cBhvr>
                                            <p:cTn id="102" dur="500"/>
                                            <p:tgtEl>
                                              <p:spTgt spid="8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87"/>
                                            </p:tgtEl>
                                            <p:attrNameLst>
                                              <p:attrName>style.visibility</p:attrName>
                                            </p:attrNameLst>
                                          </p:cBhvr>
                                          <p:to>
                                            <p:strVal val="visible"/>
                                          </p:to>
                                        </p:set>
                                        <p:animEffect transition="in" filter="fade">
                                          <p:cBhvr>
                                            <p:cTn id="105" dur="500"/>
                                            <p:tgtEl>
                                              <p:spTgt spid="8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fade">
                                          <p:cBhvr>
                                            <p:cTn id="108" dur="500"/>
                                            <p:tgtEl>
                                              <p:spTgt spid="8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89"/>
                                            </p:tgtEl>
                                            <p:attrNameLst>
                                              <p:attrName>style.visibility</p:attrName>
                                            </p:attrNameLst>
                                          </p:cBhvr>
                                          <p:to>
                                            <p:strVal val="visible"/>
                                          </p:to>
                                        </p:set>
                                        <p:animEffect transition="in" filter="fade">
                                          <p:cBhvr>
                                            <p:cTn id="111" dur="500"/>
                                            <p:tgtEl>
                                              <p:spTgt spid="8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90"/>
                                            </p:tgtEl>
                                            <p:attrNameLst>
                                              <p:attrName>style.visibility</p:attrName>
                                            </p:attrNameLst>
                                          </p:cBhvr>
                                          <p:to>
                                            <p:strVal val="visible"/>
                                          </p:to>
                                        </p:set>
                                        <p:animEffect transition="in" filter="fade">
                                          <p:cBhvr>
                                            <p:cTn id="11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44" grpId="0" animBg="1"/>
          <p:bldP spid="45" grpId="0" animBg="1"/>
          <p:bldP spid="46" grpId="0" animBg="1"/>
          <p:bldP spid="47" grpId="0" animBg="1"/>
          <p:bldP spid="48" grpId="0" animBg="1"/>
          <p:bldP spid="49" grpId="0" animBg="1"/>
          <p:bldP spid="37" grpId="0" animBg="1"/>
          <p:bldP spid="39" grpId="0" animBg="1"/>
          <p:bldP spid="40" grpId="0" animBg="1"/>
          <p:bldP spid="41" grpId="0" animBg="1"/>
          <p:bldP spid="42"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000"/>
                                            <p:tgtEl>
                                              <p:spTgt spid="37"/>
                                            </p:tgtEl>
                                          </p:cBhvr>
                                        </p:animEffect>
                                        <p:anim calcmode="lin" valueType="num">
                                          <p:cBhvr>
                                            <p:cTn id="21" dur="1000" fill="hold"/>
                                            <p:tgtEl>
                                              <p:spTgt spid="37"/>
                                            </p:tgtEl>
                                            <p:attrNameLst>
                                              <p:attrName>ppt_x</p:attrName>
                                            </p:attrNameLst>
                                          </p:cBhvr>
                                          <p:tavLst>
                                            <p:tav tm="0">
                                              <p:val>
                                                <p:strVal val="#ppt_x"/>
                                              </p:val>
                                            </p:tav>
                                            <p:tav tm="100000">
                                              <p:val>
                                                <p:strVal val="#ppt_x"/>
                                              </p:val>
                                            </p:tav>
                                          </p:tavLst>
                                        </p:anim>
                                        <p:anim calcmode="lin" valueType="num">
                                          <p:cBhvr>
                                            <p:cTn id="22" dur="1000" fill="hold"/>
                                            <p:tgtEl>
                                              <p:spTgt spid="37"/>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1000"/>
                                            <p:tgtEl>
                                              <p:spTgt spid="77"/>
                                            </p:tgtEl>
                                          </p:cBhvr>
                                        </p:animEffect>
                                        <p:anim calcmode="lin" valueType="num">
                                          <p:cBhvr>
                                            <p:cTn id="46" dur="1000" fill="hold"/>
                                            <p:tgtEl>
                                              <p:spTgt spid="77"/>
                                            </p:tgtEl>
                                            <p:attrNameLst>
                                              <p:attrName>ppt_x</p:attrName>
                                            </p:attrNameLst>
                                          </p:cBhvr>
                                          <p:tavLst>
                                            <p:tav tm="0">
                                              <p:val>
                                                <p:strVal val="#ppt_x"/>
                                              </p:val>
                                            </p:tav>
                                            <p:tav tm="100000">
                                              <p:val>
                                                <p:strVal val="#ppt_x"/>
                                              </p:val>
                                            </p:tav>
                                          </p:tavLst>
                                        </p:anim>
                                        <p:anim calcmode="lin" valueType="num">
                                          <p:cBhvr>
                                            <p:cTn id="47" dur="1000" fill="hold"/>
                                            <p:tgtEl>
                                              <p:spTgt spid="7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1000"/>
                                            <p:tgtEl>
                                              <p:spTgt spid="78"/>
                                            </p:tgtEl>
                                          </p:cBhvr>
                                        </p:animEffect>
                                        <p:anim calcmode="lin" valueType="num">
                                          <p:cBhvr>
                                            <p:cTn id="51" dur="1000" fill="hold"/>
                                            <p:tgtEl>
                                              <p:spTgt spid="78"/>
                                            </p:tgtEl>
                                            <p:attrNameLst>
                                              <p:attrName>ppt_x</p:attrName>
                                            </p:attrNameLst>
                                          </p:cBhvr>
                                          <p:tavLst>
                                            <p:tav tm="0">
                                              <p:val>
                                                <p:strVal val="#ppt_x"/>
                                              </p:val>
                                            </p:tav>
                                            <p:tav tm="100000">
                                              <p:val>
                                                <p:strVal val="#ppt_x"/>
                                              </p:val>
                                            </p:tav>
                                          </p:tavLst>
                                        </p:anim>
                                        <p:anim calcmode="lin" valueType="num">
                                          <p:cBhvr>
                                            <p:cTn id="52" dur="1000" fill="hold"/>
                                            <p:tgtEl>
                                              <p:spTgt spid="78"/>
                                            </p:tgtEl>
                                            <p:attrNameLst>
                                              <p:attrName>ppt_y</p:attrName>
                                            </p:attrNameLst>
                                          </p:cBhvr>
                                          <p:tavLst>
                                            <p:tav tm="0">
                                              <p:val>
                                                <p:strVal val="#ppt_y+.1"/>
                                              </p:val>
                                            </p:tav>
                                            <p:tav tm="100000">
                                              <p:val>
                                                <p:strVal val="#ppt_y"/>
                                              </p:val>
                                            </p:tav>
                                          </p:tavLst>
                                        </p:anim>
                                      </p:childTnLst>
                                    </p:cTn>
                                  </p:par>
                                  <p:par>
                                    <p:cTn id="53" presetID="2" presetClass="entr" presetSubtype="1" accel="4200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 calcmode="lin" valueType="num">
                                          <p:cBhvr additive="base">
                                            <p:cTn id="55" dur="1000" fill="hold"/>
                                            <p:tgtEl>
                                              <p:spTgt spid="44"/>
                                            </p:tgtEl>
                                            <p:attrNameLst>
                                              <p:attrName>ppt_x</p:attrName>
                                            </p:attrNameLst>
                                          </p:cBhvr>
                                          <p:tavLst>
                                            <p:tav tm="0">
                                              <p:val>
                                                <p:strVal val="#ppt_x"/>
                                              </p:val>
                                            </p:tav>
                                            <p:tav tm="100000">
                                              <p:val>
                                                <p:strVal val="#ppt_x"/>
                                              </p:val>
                                            </p:tav>
                                          </p:tavLst>
                                        </p:anim>
                                        <p:anim calcmode="lin" valueType="num">
                                          <p:cBhvr additive="base">
                                            <p:cTn id="56" dur="1000" fill="hold"/>
                                            <p:tgtEl>
                                              <p:spTgt spid="44"/>
                                            </p:tgtEl>
                                            <p:attrNameLst>
                                              <p:attrName>ppt_y</p:attrName>
                                            </p:attrNameLst>
                                          </p:cBhvr>
                                          <p:tavLst>
                                            <p:tav tm="0">
                                              <p:val>
                                                <p:strVal val="0-#ppt_h/2"/>
                                              </p:val>
                                            </p:tav>
                                            <p:tav tm="100000">
                                              <p:val>
                                                <p:strVal val="#ppt_y"/>
                                              </p:val>
                                            </p:tav>
                                          </p:tavLst>
                                        </p:anim>
                                      </p:childTnLst>
                                    </p:cTn>
                                  </p:par>
                                  <p:par>
                                    <p:cTn id="57" presetID="2" presetClass="entr" presetSubtype="3" accel="4200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1000" fill="hold"/>
                                            <p:tgtEl>
                                              <p:spTgt spid="49"/>
                                            </p:tgtEl>
                                            <p:attrNameLst>
                                              <p:attrName>ppt_x</p:attrName>
                                            </p:attrNameLst>
                                          </p:cBhvr>
                                          <p:tavLst>
                                            <p:tav tm="0">
                                              <p:val>
                                                <p:strVal val="1+#ppt_w/2"/>
                                              </p:val>
                                            </p:tav>
                                            <p:tav tm="100000">
                                              <p:val>
                                                <p:strVal val="#ppt_x"/>
                                              </p:val>
                                            </p:tav>
                                          </p:tavLst>
                                        </p:anim>
                                        <p:anim calcmode="lin" valueType="num">
                                          <p:cBhvr additive="base">
                                            <p:cTn id="60" dur="1000" fill="hold"/>
                                            <p:tgtEl>
                                              <p:spTgt spid="49"/>
                                            </p:tgtEl>
                                            <p:attrNameLst>
                                              <p:attrName>ppt_y</p:attrName>
                                            </p:attrNameLst>
                                          </p:cBhvr>
                                          <p:tavLst>
                                            <p:tav tm="0">
                                              <p:val>
                                                <p:strVal val="0-#ppt_h/2"/>
                                              </p:val>
                                            </p:tav>
                                            <p:tav tm="100000">
                                              <p:val>
                                                <p:strVal val="#ppt_y"/>
                                              </p:val>
                                            </p:tav>
                                          </p:tavLst>
                                        </p:anim>
                                      </p:childTnLst>
                                    </p:cTn>
                                  </p:par>
                                  <p:par>
                                    <p:cTn id="61" presetID="2" presetClass="entr" presetSubtype="6" accel="42000"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1000" fill="hold"/>
                                            <p:tgtEl>
                                              <p:spTgt spid="48"/>
                                            </p:tgtEl>
                                            <p:attrNameLst>
                                              <p:attrName>ppt_x</p:attrName>
                                            </p:attrNameLst>
                                          </p:cBhvr>
                                          <p:tavLst>
                                            <p:tav tm="0">
                                              <p:val>
                                                <p:strVal val="1+#ppt_w/2"/>
                                              </p:val>
                                            </p:tav>
                                            <p:tav tm="100000">
                                              <p:val>
                                                <p:strVal val="#ppt_x"/>
                                              </p:val>
                                            </p:tav>
                                          </p:tavLst>
                                        </p:anim>
                                        <p:anim calcmode="lin" valueType="num">
                                          <p:cBhvr additive="base">
                                            <p:cTn id="64" dur="100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accel="4200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1000" fill="hold"/>
                                            <p:tgtEl>
                                              <p:spTgt spid="45"/>
                                            </p:tgtEl>
                                            <p:attrNameLst>
                                              <p:attrName>ppt_x</p:attrName>
                                            </p:attrNameLst>
                                          </p:cBhvr>
                                          <p:tavLst>
                                            <p:tav tm="0">
                                              <p:val>
                                                <p:strVal val="#ppt_x"/>
                                              </p:val>
                                            </p:tav>
                                            <p:tav tm="100000">
                                              <p:val>
                                                <p:strVal val="#ppt_x"/>
                                              </p:val>
                                            </p:tav>
                                          </p:tavLst>
                                        </p:anim>
                                        <p:anim calcmode="lin" valueType="num">
                                          <p:cBhvr additive="base">
                                            <p:cTn id="68" dur="1000" fill="hold"/>
                                            <p:tgtEl>
                                              <p:spTgt spid="45"/>
                                            </p:tgtEl>
                                            <p:attrNameLst>
                                              <p:attrName>ppt_y</p:attrName>
                                            </p:attrNameLst>
                                          </p:cBhvr>
                                          <p:tavLst>
                                            <p:tav tm="0">
                                              <p:val>
                                                <p:strVal val="1+#ppt_h/2"/>
                                              </p:val>
                                            </p:tav>
                                            <p:tav tm="100000">
                                              <p:val>
                                                <p:strVal val="#ppt_y"/>
                                              </p:val>
                                            </p:tav>
                                          </p:tavLst>
                                        </p:anim>
                                      </p:childTnLst>
                                    </p:cTn>
                                  </p:par>
                                  <p:par>
                                    <p:cTn id="69" presetID="2" presetClass="entr" presetSubtype="12" accel="42000"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1000" fill="hold"/>
                                            <p:tgtEl>
                                              <p:spTgt spid="46"/>
                                            </p:tgtEl>
                                            <p:attrNameLst>
                                              <p:attrName>ppt_x</p:attrName>
                                            </p:attrNameLst>
                                          </p:cBhvr>
                                          <p:tavLst>
                                            <p:tav tm="0">
                                              <p:val>
                                                <p:strVal val="0-#ppt_w/2"/>
                                              </p:val>
                                            </p:tav>
                                            <p:tav tm="100000">
                                              <p:val>
                                                <p:strVal val="#ppt_x"/>
                                              </p:val>
                                            </p:tav>
                                          </p:tavLst>
                                        </p:anim>
                                        <p:anim calcmode="lin" valueType="num">
                                          <p:cBhvr additive="base">
                                            <p:cTn id="72" dur="1000" fill="hold"/>
                                            <p:tgtEl>
                                              <p:spTgt spid="46"/>
                                            </p:tgtEl>
                                            <p:attrNameLst>
                                              <p:attrName>ppt_y</p:attrName>
                                            </p:attrNameLst>
                                          </p:cBhvr>
                                          <p:tavLst>
                                            <p:tav tm="0">
                                              <p:val>
                                                <p:strVal val="1+#ppt_h/2"/>
                                              </p:val>
                                            </p:tav>
                                            <p:tav tm="100000">
                                              <p:val>
                                                <p:strVal val="#ppt_y"/>
                                              </p:val>
                                            </p:tav>
                                          </p:tavLst>
                                        </p:anim>
                                      </p:childTnLst>
                                    </p:cTn>
                                  </p:par>
                                  <p:par>
                                    <p:cTn id="73" presetID="2" presetClass="entr" presetSubtype="9" accel="4200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1000" fill="hold"/>
                                            <p:tgtEl>
                                              <p:spTgt spid="47"/>
                                            </p:tgtEl>
                                            <p:attrNameLst>
                                              <p:attrName>ppt_x</p:attrName>
                                            </p:attrNameLst>
                                          </p:cBhvr>
                                          <p:tavLst>
                                            <p:tav tm="0">
                                              <p:val>
                                                <p:strVal val="0-#ppt_w/2"/>
                                              </p:val>
                                            </p:tav>
                                            <p:tav tm="100000">
                                              <p:val>
                                                <p:strVal val="#ppt_x"/>
                                              </p:val>
                                            </p:tav>
                                          </p:tavLst>
                                        </p:anim>
                                        <p:anim calcmode="lin" valueType="num">
                                          <p:cBhvr additive="base">
                                            <p:cTn id="76" dur="10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fade">
                                          <p:cBhvr>
                                            <p:cTn id="81" dur="500"/>
                                            <p:tgtEl>
                                              <p:spTgt spid="7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81"/>
                                            </p:tgtEl>
                                            <p:attrNameLst>
                                              <p:attrName>style.visibility</p:attrName>
                                            </p:attrNameLst>
                                          </p:cBhvr>
                                          <p:to>
                                            <p:strVal val="visible"/>
                                          </p:to>
                                        </p:set>
                                        <p:animEffect transition="in" filter="fade">
                                          <p:cBhvr>
                                            <p:cTn id="87" dur="500"/>
                                            <p:tgtEl>
                                              <p:spTgt spid="8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Effect transition="in" filter="fade">
                                          <p:cBhvr>
                                            <p:cTn id="90" dur="500"/>
                                            <p:tgtEl>
                                              <p:spTgt spid="82"/>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83"/>
                                            </p:tgtEl>
                                            <p:attrNameLst>
                                              <p:attrName>style.visibility</p:attrName>
                                            </p:attrNameLst>
                                          </p:cBhvr>
                                          <p:to>
                                            <p:strVal val="visible"/>
                                          </p:to>
                                        </p:set>
                                        <p:animEffect transition="in" filter="fade">
                                          <p:cBhvr>
                                            <p:cTn id="93" dur="500"/>
                                            <p:tgtEl>
                                              <p:spTgt spid="83"/>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84"/>
                                            </p:tgtEl>
                                            <p:attrNameLst>
                                              <p:attrName>style.visibility</p:attrName>
                                            </p:attrNameLst>
                                          </p:cBhvr>
                                          <p:to>
                                            <p:strVal val="visible"/>
                                          </p:to>
                                        </p:set>
                                        <p:animEffect transition="in" filter="fade">
                                          <p:cBhvr>
                                            <p:cTn id="96" dur="500"/>
                                            <p:tgtEl>
                                              <p:spTgt spid="84"/>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fade">
                                          <p:cBhvr>
                                            <p:cTn id="99" dur="500"/>
                                            <p:tgtEl>
                                              <p:spTgt spid="85"/>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86"/>
                                            </p:tgtEl>
                                            <p:attrNameLst>
                                              <p:attrName>style.visibility</p:attrName>
                                            </p:attrNameLst>
                                          </p:cBhvr>
                                          <p:to>
                                            <p:strVal val="visible"/>
                                          </p:to>
                                        </p:set>
                                        <p:animEffect transition="in" filter="fade">
                                          <p:cBhvr>
                                            <p:cTn id="102" dur="500"/>
                                            <p:tgtEl>
                                              <p:spTgt spid="8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87"/>
                                            </p:tgtEl>
                                            <p:attrNameLst>
                                              <p:attrName>style.visibility</p:attrName>
                                            </p:attrNameLst>
                                          </p:cBhvr>
                                          <p:to>
                                            <p:strVal val="visible"/>
                                          </p:to>
                                        </p:set>
                                        <p:animEffect transition="in" filter="fade">
                                          <p:cBhvr>
                                            <p:cTn id="105" dur="500"/>
                                            <p:tgtEl>
                                              <p:spTgt spid="87"/>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88"/>
                                            </p:tgtEl>
                                            <p:attrNameLst>
                                              <p:attrName>style.visibility</p:attrName>
                                            </p:attrNameLst>
                                          </p:cBhvr>
                                          <p:to>
                                            <p:strVal val="visible"/>
                                          </p:to>
                                        </p:set>
                                        <p:animEffect transition="in" filter="fade">
                                          <p:cBhvr>
                                            <p:cTn id="108" dur="500"/>
                                            <p:tgtEl>
                                              <p:spTgt spid="88"/>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89"/>
                                            </p:tgtEl>
                                            <p:attrNameLst>
                                              <p:attrName>style.visibility</p:attrName>
                                            </p:attrNameLst>
                                          </p:cBhvr>
                                          <p:to>
                                            <p:strVal val="visible"/>
                                          </p:to>
                                        </p:set>
                                        <p:animEffect transition="in" filter="fade">
                                          <p:cBhvr>
                                            <p:cTn id="111" dur="500"/>
                                            <p:tgtEl>
                                              <p:spTgt spid="8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90"/>
                                            </p:tgtEl>
                                            <p:attrNameLst>
                                              <p:attrName>style.visibility</p:attrName>
                                            </p:attrNameLst>
                                          </p:cBhvr>
                                          <p:to>
                                            <p:strVal val="visible"/>
                                          </p:to>
                                        </p:set>
                                        <p:animEffect transition="in" filter="fade">
                                          <p:cBhvr>
                                            <p:cTn id="114"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44" grpId="0" animBg="1"/>
          <p:bldP spid="45" grpId="0" animBg="1"/>
          <p:bldP spid="46" grpId="0" animBg="1"/>
          <p:bldP spid="47" grpId="0" animBg="1"/>
          <p:bldP spid="48" grpId="0" animBg="1"/>
          <p:bldP spid="49" grpId="0" animBg="1"/>
          <p:bldP spid="37" grpId="0" animBg="1"/>
          <p:bldP spid="39" grpId="0" animBg="1"/>
          <p:bldP spid="40" grpId="0" animBg="1"/>
          <p:bldP spid="41" grpId="0" animBg="1"/>
          <p:bldP spid="42" grpId="0" animBg="1"/>
          <p:bldP spid="77" grpId="0" animBg="1"/>
          <p:bldP spid="78" grpId="0" animBg="1"/>
          <p:bldP spid="79" grpId="0"/>
          <p:bldP spid="80" grpId="0"/>
          <p:bldP spid="81" grpId="0"/>
          <p:bldP spid="82" grpId="0"/>
          <p:bldP spid="83" grpId="0"/>
          <p:bldP spid="84" grpId="0"/>
          <p:bldP spid="85" grpId="0"/>
          <p:bldP spid="86" grpId="0"/>
          <p:bldP spid="87" grpId="0"/>
          <p:bldP spid="88" grpId="0"/>
          <p:bldP spid="89" grpId="0"/>
          <p:bldP spid="90"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经验不足总结</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9" name="Oval 70"/>
          <p:cNvSpPr>
            <a:spLocks noChangeArrowheads="1"/>
          </p:cNvSpPr>
          <p:nvPr/>
        </p:nvSpPr>
        <p:spPr bwMode="auto">
          <a:xfrm flipH="1">
            <a:off x="810398" y="1162809"/>
            <a:ext cx="2155272" cy="2153051"/>
          </a:xfrm>
          <a:prstGeom prst="ellipse">
            <a:avLst/>
          </a:prstGeom>
          <a:solidFill>
            <a:schemeClr val="accent5">
              <a:lumMod val="50000"/>
            </a:schemeClr>
          </a:solidFill>
          <a:ln>
            <a:noFill/>
          </a:ln>
          <a:extLst/>
        </p:spPr>
        <p:txBody>
          <a:bodyPr/>
          <a:lstStyle/>
          <a:p>
            <a:pPr eaLnBrk="1" hangingPunct="1"/>
            <a:endParaRPr lang="zh-CN" altLang="zh-CN"/>
          </a:p>
        </p:txBody>
      </p:sp>
      <p:sp>
        <p:nvSpPr>
          <p:cNvPr id="140" name="Oval 71"/>
          <p:cNvSpPr>
            <a:spLocks noChangeArrowheads="1"/>
          </p:cNvSpPr>
          <p:nvPr/>
        </p:nvSpPr>
        <p:spPr bwMode="auto">
          <a:xfrm flipH="1">
            <a:off x="1031428" y="1383802"/>
            <a:ext cx="1714145" cy="1711997"/>
          </a:xfrm>
          <a:prstGeom prst="ellipse">
            <a:avLst/>
          </a:prstGeom>
          <a:solidFill>
            <a:schemeClr val="accent5">
              <a:lumMod val="60000"/>
              <a:lumOff val="40000"/>
            </a:schemeClr>
          </a:solidFill>
          <a:ln>
            <a:noFill/>
          </a:ln>
          <a:extLst/>
        </p:spPr>
        <p:txBody>
          <a:bodyPr/>
          <a:lstStyle/>
          <a:p>
            <a:pPr eaLnBrk="1" hangingPunct="1"/>
            <a:endParaRPr lang="zh-CN" altLang="zh-CN"/>
          </a:p>
        </p:txBody>
      </p:sp>
      <p:sp>
        <p:nvSpPr>
          <p:cNvPr id="141" name="Freeform 72"/>
          <p:cNvSpPr>
            <a:spLocks noEditPoints="1"/>
          </p:cNvSpPr>
          <p:nvPr/>
        </p:nvSpPr>
        <p:spPr bwMode="auto">
          <a:xfrm flipH="1">
            <a:off x="991325" y="1342774"/>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5">
              <a:lumMod val="75000"/>
            </a:schemeClr>
          </a:solidFill>
          <a:ln>
            <a:noFill/>
          </a:ln>
          <a:extLst/>
        </p:spPr>
        <p:txBody>
          <a:bodyPr/>
          <a:lstStyle/>
          <a:p>
            <a:pPr eaLnBrk="1" fontAlgn="auto" hangingPunct="1">
              <a:spcBef>
                <a:spcPts val="0"/>
              </a:spcBef>
              <a:spcAft>
                <a:spcPts val="0"/>
              </a:spcAft>
              <a:defRPr/>
            </a:pPr>
            <a:endParaRPr lang="en-US">
              <a:latin typeface="+mn-lt"/>
            </a:endParaRPr>
          </a:p>
        </p:txBody>
      </p:sp>
      <p:sp>
        <p:nvSpPr>
          <p:cNvPr id="142" name="Freeform 73"/>
          <p:cNvSpPr>
            <a:spLocks noEditPoints="1"/>
          </p:cNvSpPr>
          <p:nvPr/>
        </p:nvSpPr>
        <p:spPr bwMode="auto">
          <a:xfrm flipH="1">
            <a:off x="1193703" y="1547915"/>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5">
              <a:lumMod val="40000"/>
              <a:lumOff val="60000"/>
            </a:schemeClr>
          </a:solidFill>
          <a:ln>
            <a:noFill/>
          </a:ln>
          <a:extLst/>
        </p:spPr>
        <p:txBody>
          <a:bodyPr/>
          <a:lstStyle/>
          <a:p>
            <a:endParaRPr lang="zh-CN" altLang="en-US"/>
          </a:p>
        </p:txBody>
      </p:sp>
      <p:sp>
        <p:nvSpPr>
          <p:cNvPr id="143" name="Freeform 74"/>
          <p:cNvSpPr>
            <a:spLocks noEditPoints="1"/>
          </p:cNvSpPr>
          <p:nvPr/>
        </p:nvSpPr>
        <p:spPr bwMode="auto">
          <a:xfrm flipH="1">
            <a:off x="1395147" y="1754921"/>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5">
              <a:lumMod val="20000"/>
              <a:lumOff val="80000"/>
            </a:schemeClr>
          </a:solidFill>
          <a:ln>
            <a:noFill/>
          </a:ln>
          <a:extLst/>
        </p:spPr>
        <p:txBody>
          <a:bodyPr/>
          <a:lstStyle/>
          <a:p>
            <a:endParaRPr lang="zh-CN" altLang="en-US"/>
          </a:p>
        </p:txBody>
      </p:sp>
      <p:sp>
        <p:nvSpPr>
          <p:cNvPr id="144" name="Freeform 75"/>
          <p:cNvSpPr>
            <a:spLocks noEditPoints="1"/>
          </p:cNvSpPr>
          <p:nvPr/>
        </p:nvSpPr>
        <p:spPr bwMode="auto">
          <a:xfrm flipH="1">
            <a:off x="1597525" y="1960063"/>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accent5">
              <a:lumMod val="75000"/>
            </a:schemeClr>
          </a:solidFill>
          <a:ln>
            <a:noFill/>
          </a:ln>
          <a:extLst/>
        </p:spPr>
        <p:txBody>
          <a:bodyPr/>
          <a:lstStyle/>
          <a:p>
            <a:endParaRPr lang="zh-CN" altLang="en-US"/>
          </a:p>
        </p:txBody>
      </p:sp>
      <p:sp>
        <p:nvSpPr>
          <p:cNvPr id="145" name="Oval 76"/>
          <p:cNvSpPr>
            <a:spLocks noChangeArrowheads="1"/>
          </p:cNvSpPr>
          <p:nvPr/>
        </p:nvSpPr>
        <p:spPr bwMode="auto">
          <a:xfrm flipH="1">
            <a:off x="1775654" y="2134433"/>
            <a:ext cx="213569" cy="209804"/>
          </a:xfrm>
          <a:prstGeom prst="ellipse">
            <a:avLst/>
          </a:prstGeom>
          <a:solidFill>
            <a:schemeClr val="accent5">
              <a:lumMod val="50000"/>
            </a:schemeClr>
          </a:solidFill>
          <a:ln>
            <a:noFill/>
          </a:ln>
          <a:extLst/>
        </p:spPr>
        <p:txBody>
          <a:bodyPr/>
          <a:lstStyle/>
          <a:p>
            <a:pPr eaLnBrk="1" hangingPunct="1"/>
            <a:endParaRPr lang="zh-CN" altLang="zh-CN"/>
          </a:p>
        </p:txBody>
      </p:sp>
      <p:grpSp>
        <p:nvGrpSpPr>
          <p:cNvPr id="146" name="组合 145"/>
          <p:cNvGrpSpPr/>
          <p:nvPr/>
        </p:nvGrpSpPr>
        <p:grpSpPr>
          <a:xfrm flipH="1">
            <a:off x="1853394" y="2236042"/>
            <a:ext cx="986705" cy="986543"/>
            <a:chOff x="6598099" y="2161504"/>
            <a:chExt cx="986705" cy="986543"/>
          </a:xfrm>
        </p:grpSpPr>
        <p:sp>
          <p:nvSpPr>
            <p:cNvPr id="147"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9"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0"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1"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2"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4"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5"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6"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7"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68" name="Freeform 98"/>
          <p:cNvSpPr>
            <a:spLocks/>
          </p:cNvSpPr>
          <p:nvPr/>
        </p:nvSpPr>
        <p:spPr bwMode="auto">
          <a:xfrm flipH="1">
            <a:off x="2620603" y="2979242"/>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9" name="Freeform 106"/>
          <p:cNvSpPr>
            <a:spLocks/>
          </p:cNvSpPr>
          <p:nvPr/>
        </p:nvSpPr>
        <p:spPr bwMode="auto">
          <a:xfrm flipH="1">
            <a:off x="1867983" y="2226746"/>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9" name="Rectangle 1436"/>
          <p:cNvSpPr>
            <a:spLocks noChangeArrowheads="1"/>
          </p:cNvSpPr>
          <p:nvPr/>
        </p:nvSpPr>
        <p:spPr bwMode="auto">
          <a:xfrm>
            <a:off x="4851781" y="777433"/>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400" b="1" dirty="0" smtClean="0">
                <a:solidFill>
                  <a:schemeClr val="tx1">
                    <a:lumMod val="65000"/>
                    <a:lumOff val="35000"/>
                  </a:schemeClr>
                </a:solidFill>
                <a:latin typeface="微软雅黑" pitchFamily="34" charset="-122"/>
                <a:ea typeface="微软雅黑" pitchFamily="34" charset="-122"/>
                <a:cs typeface="Arial" pitchFamily="34" charset="0"/>
              </a:rPr>
              <a:t>此处输入标题</a:t>
            </a:r>
            <a:endParaRPr lang="en-US" altLang="zh-CN" sz="14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80" name="Content Placeholder 2"/>
          <p:cNvSpPr txBox="1">
            <a:spLocks/>
          </p:cNvSpPr>
          <p:nvPr/>
        </p:nvSpPr>
        <p:spPr bwMode="auto">
          <a:xfrm>
            <a:off x="4777404" y="1002550"/>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smtClean="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此处输入文字内容此处输入文字内容此处输入文字内容此处输入文字内容此处输入文字内容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grpSp>
        <p:nvGrpSpPr>
          <p:cNvPr id="93" name="组合 92"/>
          <p:cNvGrpSpPr/>
          <p:nvPr/>
        </p:nvGrpSpPr>
        <p:grpSpPr>
          <a:xfrm rot="19315489" flipH="1">
            <a:off x="2446689" y="1801474"/>
            <a:ext cx="1010954" cy="1007989"/>
            <a:chOff x="5107781" y="2781590"/>
            <a:chExt cx="1010954" cy="1007989"/>
          </a:xfrm>
        </p:grpSpPr>
        <p:sp>
          <p:nvSpPr>
            <p:cNvPr id="94"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7" name="组合 116"/>
          <p:cNvGrpSpPr/>
          <p:nvPr/>
        </p:nvGrpSpPr>
        <p:grpSpPr>
          <a:xfrm rot="3654641" flipH="1">
            <a:off x="931160" y="3056189"/>
            <a:ext cx="1010953" cy="1009854"/>
            <a:chOff x="6073970" y="3409136"/>
            <a:chExt cx="1010953" cy="1009854"/>
          </a:xfrm>
        </p:grpSpPr>
        <p:sp>
          <p:nvSpPr>
            <p:cNvPr id="118"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90" name="组合 189"/>
          <p:cNvGrpSpPr/>
          <p:nvPr/>
        </p:nvGrpSpPr>
        <p:grpSpPr>
          <a:xfrm rot="1680622" flipH="1">
            <a:off x="1534771" y="2710690"/>
            <a:ext cx="1010953" cy="1009854"/>
            <a:chOff x="6073970" y="3409136"/>
            <a:chExt cx="1010953" cy="1009854"/>
          </a:xfrm>
        </p:grpSpPr>
        <p:sp>
          <p:nvSpPr>
            <p:cNvPr id="191"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2"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3"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6"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7"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8"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9"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0"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1"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2"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3"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7"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8"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9"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0"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1"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2" name="组合 211"/>
          <p:cNvGrpSpPr/>
          <p:nvPr/>
        </p:nvGrpSpPr>
        <p:grpSpPr>
          <a:xfrm rot="17715170" flipH="1">
            <a:off x="2734671" y="1181572"/>
            <a:ext cx="1010954" cy="1007989"/>
            <a:chOff x="5107781" y="2781590"/>
            <a:chExt cx="1010954" cy="1007989"/>
          </a:xfrm>
        </p:grpSpPr>
        <p:sp>
          <p:nvSpPr>
            <p:cNvPr id="213"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8"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9"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0"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1"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2"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3"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4"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7"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8"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9"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0"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1"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2"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3"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4"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6" name="组合 235"/>
          <p:cNvGrpSpPr/>
          <p:nvPr/>
        </p:nvGrpSpPr>
        <p:grpSpPr>
          <a:xfrm rot="21276379" flipH="1">
            <a:off x="2562980" y="4024231"/>
            <a:ext cx="1014222" cy="867605"/>
            <a:chOff x="6073970" y="3409136"/>
            <a:chExt cx="1010953" cy="1009854"/>
          </a:xfrm>
        </p:grpSpPr>
        <p:sp>
          <p:nvSpPr>
            <p:cNvPr id="237"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8"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9"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0"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1"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2"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3"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4"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6"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7"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8"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9"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0"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1"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2"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3"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4"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5"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7"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8" name="组合 257"/>
          <p:cNvGrpSpPr/>
          <p:nvPr/>
        </p:nvGrpSpPr>
        <p:grpSpPr>
          <a:xfrm rot="1057988" flipH="1">
            <a:off x="3190658" y="3790507"/>
            <a:ext cx="1010953" cy="1009854"/>
            <a:chOff x="6073970" y="3409136"/>
            <a:chExt cx="1010953" cy="1009854"/>
          </a:xfrm>
        </p:grpSpPr>
        <p:sp>
          <p:nvSpPr>
            <p:cNvPr id="259"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0"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1"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3"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4"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5"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7"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8"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9"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0"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1"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2"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3"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4"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5"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81" name="组合 280"/>
          <p:cNvGrpSpPr/>
          <p:nvPr/>
        </p:nvGrpSpPr>
        <p:grpSpPr>
          <a:xfrm>
            <a:off x="4014956" y="834880"/>
            <a:ext cx="623903" cy="623903"/>
            <a:chOff x="304800" y="673100"/>
            <a:chExt cx="4000500" cy="4000500"/>
          </a:xfrm>
          <a:effectLst>
            <a:outerShdw blurRad="317500" dist="190500" dir="8100000" algn="tr" rotWithShape="0">
              <a:prstClr val="black">
                <a:alpha val="50000"/>
              </a:prstClr>
            </a:outerShdw>
          </a:effectLst>
        </p:grpSpPr>
        <p:sp>
          <p:nvSpPr>
            <p:cNvPr id="282" name="同心圆 2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283" name="椭圆 282"/>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1</a:t>
              </a:r>
              <a:endParaRPr lang="zh-CN" altLang="en-US" sz="2500" b="1" dirty="0">
                <a:solidFill>
                  <a:schemeClr val="bg1"/>
                </a:solidFill>
                <a:latin typeface="微软雅黑" pitchFamily="34" charset="-122"/>
                <a:ea typeface="微软雅黑" pitchFamily="34" charset="-122"/>
              </a:endParaRPr>
            </a:p>
          </p:txBody>
        </p:sp>
      </p:grpSp>
      <p:grpSp>
        <p:nvGrpSpPr>
          <p:cNvPr id="284" name="组合 283"/>
          <p:cNvGrpSpPr/>
          <p:nvPr/>
        </p:nvGrpSpPr>
        <p:grpSpPr>
          <a:xfrm>
            <a:off x="4539830" y="1781503"/>
            <a:ext cx="623903" cy="623903"/>
            <a:chOff x="304800" y="673100"/>
            <a:chExt cx="4000500" cy="4000500"/>
          </a:xfrm>
          <a:effectLst>
            <a:outerShdw blurRad="317500" dist="190500" dir="8100000" algn="tr" rotWithShape="0">
              <a:prstClr val="black">
                <a:alpha val="50000"/>
              </a:prstClr>
            </a:outerShdw>
          </a:effectLst>
        </p:grpSpPr>
        <p:sp>
          <p:nvSpPr>
            <p:cNvPr id="285" name="同心圆 2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286" name="椭圆 285"/>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2</a:t>
              </a:r>
              <a:endParaRPr lang="zh-CN" altLang="en-US" sz="2500" b="1" dirty="0">
                <a:solidFill>
                  <a:schemeClr val="bg1"/>
                </a:solidFill>
                <a:latin typeface="微软雅黑" pitchFamily="34" charset="-122"/>
                <a:ea typeface="微软雅黑" pitchFamily="34" charset="-122"/>
              </a:endParaRPr>
            </a:p>
          </p:txBody>
        </p:sp>
      </p:grpSp>
      <p:grpSp>
        <p:nvGrpSpPr>
          <p:cNvPr id="287" name="组合 286"/>
          <p:cNvGrpSpPr/>
          <p:nvPr/>
        </p:nvGrpSpPr>
        <p:grpSpPr>
          <a:xfrm>
            <a:off x="4008283" y="2654672"/>
            <a:ext cx="623903" cy="623903"/>
            <a:chOff x="304800" y="673100"/>
            <a:chExt cx="4000500" cy="4000500"/>
          </a:xfrm>
          <a:effectLst>
            <a:outerShdw blurRad="317500" dist="190500" dir="8100000" algn="tr" rotWithShape="0">
              <a:prstClr val="black">
                <a:alpha val="50000"/>
              </a:prstClr>
            </a:outerShdw>
          </a:effectLst>
        </p:grpSpPr>
        <p:sp>
          <p:nvSpPr>
            <p:cNvPr id="288" name="同心圆 2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289" name="椭圆 288"/>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3</a:t>
              </a:r>
              <a:endParaRPr lang="zh-CN" altLang="en-US" sz="2500" b="1" dirty="0">
                <a:solidFill>
                  <a:schemeClr val="bg1"/>
                </a:solidFill>
                <a:latin typeface="微软雅黑" pitchFamily="34" charset="-122"/>
                <a:ea typeface="微软雅黑" pitchFamily="34" charset="-122"/>
              </a:endParaRPr>
            </a:p>
          </p:txBody>
        </p:sp>
      </p:grpSp>
      <p:grpSp>
        <p:nvGrpSpPr>
          <p:cNvPr id="290" name="组合 289"/>
          <p:cNvGrpSpPr/>
          <p:nvPr/>
        </p:nvGrpSpPr>
        <p:grpSpPr>
          <a:xfrm>
            <a:off x="4325419" y="3741465"/>
            <a:ext cx="623903" cy="623903"/>
            <a:chOff x="304800" y="673100"/>
            <a:chExt cx="4000500" cy="4000500"/>
          </a:xfrm>
          <a:effectLst>
            <a:outerShdw blurRad="317500" dist="190500" dir="8100000" algn="tr" rotWithShape="0">
              <a:prstClr val="black">
                <a:alpha val="50000"/>
              </a:prstClr>
            </a:outerShdw>
          </a:effectLst>
        </p:grpSpPr>
        <p:sp>
          <p:nvSpPr>
            <p:cNvPr id="291" name="同心圆 2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微软雅黑" pitchFamily="34" charset="-122"/>
                <a:ea typeface="微软雅黑" pitchFamily="34" charset="-122"/>
              </a:endParaRPr>
            </a:p>
          </p:txBody>
        </p:sp>
        <p:sp>
          <p:nvSpPr>
            <p:cNvPr id="292" name="椭圆 291"/>
            <p:cNvSpPr/>
            <p:nvPr/>
          </p:nvSpPr>
          <p:spPr>
            <a:xfrm>
              <a:off x="392113" y="760413"/>
              <a:ext cx="3825874" cy="3825874"/>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chemeClr val="bg1"/>
                  </a:solidFill>
                  <a:latin typeface="微软雅黑" pitchFamily="34" charset="-122"/>
                  <a:ea typeface="微软雅黑" pitchFamily="34" charset="-122"/>
                </a:rPr>
                <a:t>4</a:t>
              </a:r>
              <a:endParaRPr lang="zh-CN" altLang="en-US" sz="2500" b="1" dirty="0">
                <a:solidFill>
                  <a:schemeClr val="bg1"/>
                </a:solidFill>
                <a:latin typeface="微软雅黑" pitchFamily="34" charset="-122"/>
                <a:ea typeface="微软雅黑" pitchFamily="34" charset="-122"/>
              </a:endParaRPr>
            </a:p>
          </p:txBody>
        </p:sp>
      </p:grpSp>
      <p:sp>
        <p:nvSpPr>
          <p:cNvPr id="293" name="Rectangle 1436"/>
          <p:cNvSpPr>
            <a:spLocks noChangeArrowheads="1"/>
          </p:cNvSpPr>
          <p:nvPr/>
        </p:nvSpPr>
        <p:spPr bwMode="auto">
          <a:xfrm>
            <a:off x="5390390" y="1770265"/>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400" b="1" dirty="0" smtClean="0">
                <a:solidFill>
                  <a:schemeClr val="tx1">
                    <a:lumMod val="65000"/>
                    <a:lumOff val="35000"/>
                  </a:schemeClr>
                </a:solidFill>
                <a:latin typeface="微软雅黑" pitchFamily="34" charset="-122"/>
                <a:ea typeface="微软雅黑" pitchFamily="34" charset="-122"/>
                <a:cs typeface="Arial" pitchFamily="34" charset="0"/>
              </a:rPr>
              <a:t>此处输入标题</a:t>
            </a:r>
            <a:endParaRPr lang="en-US" altLang="zh-CN" sz="14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94" name="Content Placeholder 2"/>
          <p:cNvSpPr txBox="1">
            <a:spLocks/>
          </p:cNvSpPr>
          <p:nvPr/>
        </p:nvSpPr>
        <p:spPr bwMode="auto">
          <a:xfrm>
            <a:off x="5316013" y="1995382"/>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smtClean="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此处输入文字内容此处输入文字内容此处输入文字内容此处输入文字内容此处输入文字内容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95" name="Rectangle 1436"/>
          <p:cNvSpPr>
            <a:spLocks noChangeArrowheads="1"/>
          </p:cNvSpPr>
          <p:nvPr/>
        </p:nvSpPr>
        <p:spPr bwMode="auto">
          <a:xfrm>
            <a:off x="4887197" y="2685455"/>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400" b="1" dirty="0" smtClean="0">
                <a:solidFill>
                  <a:schemeClr val="tx1">
                    <a:lumMod val="65000"/>
                    <a:lumOff val="35000"/>
                  </a:schemeClr>
                </a:solidFill>
                <a:latin typeface="微软雅黑" pitchFamily="34" charset="-122"/>
                <a:ea typeface="微软雅黑" pitchFamily="34" charset="-122"/>
                <a:cs typeface="Arial" pitchFamily="34" charset="0"/>
              </a:rPr>
              <a:t>此处输入标题</a:t>
            </a:r>
            <a:endParaRPr lang="en-US" altLang="zh-CN" sz="14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96" name="Content Placeholder 2"/>
          <p:cNvSpPr txBox="1">
            <a:spLocks/>
          </p:cNvSpPr>
          <p:nvPr/>
        </p:nvSpPr>
        <p:spPr bwMode="auto">
          <a:xfrm>
            <a:off x="4812820" y="2910572"/>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smtClean="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此处输入文字内容此处输入文字内容此处输入文字内容此处输入文字内容此处输入文字内容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97" name="Rectangle 1436"/>
          <p:cNvSpPr>
            <a:spLocks noChangeArrowheads="1"/>
          </p:cNvSpPr>
          <p:nvPr/>
        </p:nvSpPr>
        <p:spPr bwMode="auto">
          <a:xfrm>
            <a:off x="5150116" y="3691194"/>
            <a:ext cx="10772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400" b="1" dirty="0" smtClean="0">
                <a:solidFill>
                  <a:schemeClr val="tx1">
                    <a:lumMod val="65000"/>
                    <a:lumOff val="35000"/>
                  </a:schemeClr>
                </a:solidFill>
                <a:latin typeface="微软雅黑" pitchFamily="34" charset="-122"/>
                <a:ea typeface="微软雅黑" pitchFamily="34" charset="-122"/>
                <a:cs typeface="Arial" pitchFamily="34" charset="0"/>
              </a:rPr>
              <a:t>此处输入标题</a:t>
            </a:r>
            <a:endParaRPr lang="en-US" altLang="zh-CN" sz="14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298" name="Content Placeholder 2"/>
          <p:cNvSpPr txBox="1">
            <a:spLocks/>
          </p:cNvSpPr>
          <p:nvPr/>
        </p:nvSpPr>
        <p:spPr bwMode="auto">
          <a:xfrm>
            <a:off x="5075739" y="3916311"/>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dirty="0" smtClean="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此处输入文字内容此处输入文字内容此处输入文字内容此处输入文字内容此处输入文字内容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905924075"/>
      </p:ext>
    </p:extLst>
  </p:cSld>
  <p:clrMapOvr>
    <a:masterClrMapping/>
  </p:clrMapOvr>
  <p:transition spd="slow" advTm="9694">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9"/>
                                            </p:tgtEl>
                                            <p:attrNameLst>
                                              <p:attrName>style.visibility</p:attrName>
                                            </p:attrNameLst>
                                          </p:cBhvr>
                                          <p:to>
                                            <p:strVal val="visible"/>
                                          </p:to>
                                        </p:set>
                                        <p:anim calcmode="lin" valueType="num">
                                          <p:cBhvr>
                                            <p:cTn id="21" dur="500" fill="hold"/>
                                            <p:tgtEl>
                                              <p:spTgt spid="139"/>
                                            </p:tgtEl>
                                            <p:attrNameLst>
                                              <p:attrName>ppt_w</p:attrName>
                                            </p:attrNameLst>
                                          </p:cBhvr>
                                          <p:tavLst>
                                            <p:tav tm="0">
                                              <p:val>
                                                <p:fltVal val="0"/>
                                              </p:val>
                                            </p:tav>
                                            <p:tav tm="100000">
                                              <p:val>
                                                <p:strVal val="#ppt_w"/>
                                              </p:val>
                                            </p:tav>
                                          </p:tavLst>
                                        </p:anim>
                                        <p:anim calcmode="lin" valueType="num">
                                          <p:cBhvr>
                                            <p:cTn id="22" dur="500" fill="hold"/>
                                            <p:tgtEl>
                                              <p:spTgt spid="139"/>
                                            </p:tgtEl>
                                            <p:attrNameLst>
                                              <p:attrName>ppt_h</p:attrName>
                                            </p:attrNameLst>
                                          </p:cBhvr>
                                          <p:tavLst>
                                            <p:tav tm="0">
                                              <p:val>
                                                <p:fltVal val="0"/>
                                              </p:val>
                                            </p:tav>
                                            <p:tav tm="100000">
                                              <p:val>
                                                <p:strVal val="#ppt_h"/>
                                              </p:val>
                                            </p:tav>
                                          </p:tavLst>
                                        </p:anim>
                                        <p:animEffect transition="in" filter="fade">
                                          <p:cBhvr>
                                            <p:cTn id="23" dur="500"/>
                                            <p:tgtEl>
                                              <p:spTgt spid="139"/>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40"/>
                                            </p:tgtEl>
                                            <p:attrNameLst>
                                              <p:attrName>style.visibility</p:attrName>
                                            </p:attrNameLst>
                                          </p:cBhvr>
                                          <p:to>
                                            <p:strVal val="visible"/>
                                          </p:to>
                                        </p:set>
                                        <p:anim calcmode="lin" valueType="num">
                                          <p:cBhvr>
                                            <p:cTn id="26" dur="500" fill="hold"/>
                                            <p:tgtEl>
                                              <p:spTgt spid="140"/>
                                            </p:tgtEl>
                                            <p:attrNameLst>
                                              <p:attrName>ppt_w</p:attrName>
                                            </p:attrNameLst>
                                          </p:cBhvr>
                                          <p:tavLst>
                                            <p:tav tm="0">
                                              <p:val>
                                                <p:fltVal val="0"/>
                                              </p:val>
                                            </p:tav>
                                            <p:tav tm="100000">
                                              <p:val>
                                                <p:strVal val="#ppt_w"/>
                                              </p:val>
                                            </p:tav>
                                          </p:tavLst>
                                        </p:anim>
                                        <p:anim calcmode="lin" valueType="num">
                                          <p:cBhvr>
                                            <p:cTn id="27" dur="500" fill="hold"/>
                                            <p:tgtEl>
                                              <p:spTgt spid="140"/>
                                            </p:tgtEl>
                                            <p:attrNameLst>
                                              <p:attrName>ppt_h</p:attrName>
                                            </p:attrNameLst>
                                          </p:cBhvr>
                                          <p:tavLst>
                                            <p:tav tm="0">
                                              <p:val>
                                                <p:fltVal val="0"/>
                                              </p:val>
                                            </p:tav>
                                            <p:tav tm="100000">
                                              <p:val>
                                                <p:strVal val="#ppt_h"/>
                                              </p:val>
                                            </p:tav>
                                          </p:tavLst>
                                        </p:anim>
                                        <p:animEffect transition="in" filter="fade">
                                          <p:cBhvr>
                                            <p:cTn id="28" dur="500"/>
                                            <p:tgtEl>
                                              <p:spTgt spid="140"/>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141"/>
                                            </p:tgtEl>
                                            <p:attrNameLst>
                                              <p:attrName>style.visibility</p:attrName>
                                            </p:attrNameLst>
                                          </p:cBhvr>
                                          <p:to>
                                            <p:strVal val="visible"/>
                                          </p:to>
                                        </p:set>
                                        <p:anim calcmode="lin" valueType="num">
                                          <p:cBhvr>
                                            <p:cTn id="31" dur="500" fill="hold"/>
                                            <p:tgtEl>
                                              <p:spTgt spid="141"/>
                                            </p:tgtEl>
                                            <p:attrNameLst>
                                              <p:attrName>ppt_w</p:attrName>
                                            </p:attrNameLst>
                                          </p:cBhvr>
                                          <p:tavLst>
                                            <p:tav tm="0">
                                              <p:val>
                                                <p:fltVal val="0"/>
                                              </p:val>
                                            </p:tav>
                                            <p:tav tm="100000">
                                              <p:val>
                                                <p:strVal val="#ppt_w"/>
                                              </p:val>
                                            </p:tav>
                                          </p:tavLst>
                                        </p:anim>
                                        <p:anim calcmode="lin" valueType="num">
                                          <p:cBhvr>
                                            <p:cTn id="32" dur="500" fill="hold"/>
                                            <p:tgtEl>
                                              <p:spTgt spid="141"/>
                                            </p:tgtEl>
                                            <p:attrNameLst>
                                              <p:attrName>ppt_h</p:attrName>
                                            </p:attrNameLst>
                                          </p:cBhvr>
                                          <p:tavLst>
                                            <p:tav tm="0">
                                              <p:val>
                                                <p:fltVal val="0"/>
                                              </p:val>
                                            </p:tav>
                                            <p:tav tm="100000">
                                              <p:val>
                                                <p:strVal val="#ppt_h"/>
                                              </p:val>
                                            </p:tav>
                                          </p:tavLst>
                                        </p:anim>
                                        <p:animEffect transition="in" filter="fade">
                                          <p:cBhvr>
                                            <p:cTn id="33" dur="500"/>
                                            <p:tgtEl>
                                              <p:spTgt spid="141"/>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42"/>
                                            </p:tgtEl>
                                            <p:attrNameLst>
                                              <p:attrName>style.visibility</p:attrName>
                                            </p:attrNameLst>
                                          </p:cBhvr>
                                          <p:to>
                                            <p:strVal val="visible"/>
                                          </p:to>
                                        </p:set>
                                        <p:anim calcmode="lin" valueType="num">
                                          <p:cBhvr>
                                            <p:cTn id="36" dur="500" fill="hold"/>
                                            <p:tgtEl>
                                              <p:spTgt spid="142"/>
                                            </p:tgtEl>
                                            <p:attrNameLst>
                                              <p:attrName>ppt_w</p:attrName>
                                            </p:attrNameLst>
                                          </p:cBhvr>
                                          <p:tavLst>
                                            <p:tav tm="0">
                                              <p:val>
                                                <p:fltVal val="0"/>
                                              </p:val>
                                            </p:tav>
                                            <p:tav tm="100000">
                                              <p:val>
                                                <p:strVal val="#ppt_w"/>
                                              </p:val>
                                            </p:tav>
                                          </p:tavLst>
                                        </p:anim>
                                        <p:anim calcmode="lin" valueType="num">
                                          <p:cBhvr>
                                            <p:cTn id="37" dur="500" fill="hold"/>
                                            <p:tgtEl>
                                              <p:spTgt spid="142"/>
                                            </p:tgtEl>
                                            <p:attrNameLst>
                                              <p:attrName>ppt_h</p:attrName>
                                            </p:attrNameLst>
                                          </p:cBhvr>
                                          <p:tavLst>
                                            <p:tav tm="0">
                                              <p:val>
                                                <p:fltVal val="0"/>
                                              </p:val>
                                            </p:tav>
                                            <p:tav tm="100000">
                                              <p:val>
                                                <p:strVal val="#ppt_h"/>
                                              </p:val>
                                            </p:tav>
                                          </p:tavLst>
                                        </p:anim>
                                        <p:animEffect transition="in" filter="fade">
                                          <p:cBhvr>
                                            <p:cTn id="38" dur="500"/>
                                            <p:tgtEl>
                                              <p:spTgt spid="142"/>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43"/>
                                            </p:tgtEl>
                                            <p:attrNameLst>
                                              <p:attrName>style.visibility</p:attrName>
                                            </p:attrNameLst>
                                          </p:cBhvr>
                                          <p:to>
                                            <p:strVal val="visible"/>
                                          </p:to>
                                        </p:set>
                                        <p:anim calcmode="lin" valueType="num">
                                          <p:cBhvr>
                                            <p:cTn id="41" dur="500" fill="hold"/>
                                            <p:tgtEl>
                                              <p:spTgt spid="143"/>
                                            </p:tgtEl>
                                            <p:attrNameLst>
                                              <p:attrName>ppt_w</p:attrName>
                                            </p:attrNameLst>
                                          </p:cBhvr>
                                          <p:tavLst>
                                            <p:tav tm="0">
                                              <p:val>
                                                <p:fltVal val="0"/>
                                              </p:val>
                                            </p:tav>
                                            <p:tav tm="100000">
                                              <p:val>
                                                <p:strVal val="#ppt_w"/>
                                              </p:val>
                                            </p:tav>
                                          </p:tavLst>
                                        </p:anim>
                                        <p:anim calcmode="lin" valueType="num">
                                          <p:cBhvr>
                                            <p:cTn id="42" dur="500" fill="hold"/>
                                            <p:tgtEl>
                                              <p:spTgt spid="143"/>
                                            </p:tgtEl>
                                            <p:attrNameLst>
                                              <p:attrName>ppt_h</p:attrName>
                                            </p:attrNameLst>
                                          </p:cBhvr>
                                          <p:tavLst>
                                            <p:tav tm="0">
                                              <p:val>
                                                <p:fltVal val="0"/>
                                              </p:val>
                                            </p:tav>
                                            <p:tav tm="100000">
                                              <p:val>
                                                <p:strVal val="#ppt_h"/>
                                              </p:val>
                                            </p:tav>
                                          </p:tavLst>
                                        </p:anim>
                                        <p:animEffect transition="in" filter="fade">
                                          <p:cBhvr>
                                            <p:cTn id="43" dur="500"/>
                                            <p:tgtEl>
                                              <p:spTgt spid="143"/>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144"/>
                                            </p:tgtEl>
                                            <p:attrNameLst>
                                              <p:attrName>style.visibility</p:attrName>
                                            </p:attrNameLst>
                                          </p:cBhvr>
                                          <p:to>
                                            <p:strVal val="visible"/>
                                          </p:to>
                                        </p:set>
                                        <p:anim calcmode="lin" valueType="num">
                                          <p:cBhvr>
                                            <p:cTn id="46" dur="500" fill="hold"/>
                                            <p:tgtEl>
                                              <p:spTgt spid="144"/>
                                            </p:tgtEl>
                                            <p:attrNameLst>
                                              <p:attrName>ppt_w</p:attrName>
                                            </p:attrNameLst>
                                          </p:cBhvr>
                                          <p:tavLst>
                                            <p:tav tm="0">
                                              <p:val>
                                                <p:fltVal val="0"/>
                                              </p:val>
                                            </p:tav>
                                            <p:tav tm="100000">
                                              <p:val>
                                                <p:strVal val="#ppt_w"/>
                                              </p:val>
                                            </p:tav>
                                          </p:tavLst>
                                        </p:anim>
                                        <p:anim calcmode="lin" valueType="num">
                                          <p:cBhvr>
                                            <p:cTn id="47" dur="500" fill="hold"/>
                                            <p:tgtEl>
                                              <p:spTgt spid="144"/>
                                            </p:tgtEl>
                                            <p:attrNameLst>
                                              <p:attrName>ppt_h</p:attrName>
                                            </p:attrNameLst>
                                          </p:cBhvr>
                                          <p:tavLst>
                                            <p:tav tm="0">
                                              <p:val>
                                                <p:fltVal val="0"/>
                                              </p:val>
                                            </p:tav>
                                            <p:tav tm="100000">
                                              <p:val>
                                                <p:strVal val="#ppt_h"/>
                                              </p:val>
                                            </p:tav>
                                          </p:tavLst>
                                        </p:anim>
                                        <p:animEffect transition="in" filter="fade">
                                          <p:cBhvr>
                                            <p:cTn id="48" dur="500"/>
                                            <p:tgtEl>
                                              <p:spTgt spid="144"/>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45"/>
                                            </p:tgtEl>
                                            <p:attrNameLst>
                                              <p:attrName>style.visibility</p:attrName>
                                            </p:attrNameLst>
                                          </p:cBhvr>
                                          <p:to>
                                            <p:strVal val="visible"/>
                                          </p:to>
                                        </p:set>
                                        <p:anim calcmode="lin" valueType="num">
                                          <p:cBhvr>
                                            <p:cTn id="51" dur="500" fill="hold"/>
                                            <p:tgtEl>
                                              <p:spTgt spid="145"/>
                                            </p:tgtEl>
                                            <p:attrNameLst>
                                              <p:attrName>ppt_w</p:attrName>
                                            </p:attrNameLst>
                                          </p:cBhvr>
                                          <p:tavLst>
                                            <p:tav tm="0">
                                              <p:val>
                                                <p:fltVal val="0"/>
                                              </p:val>
                                            </p:tav>
                                            <p:tav tm="100000">
                                              <p:val>
                                                <p:strVal val="#ppt_w"/>
                                              </p:val>
                                            </p:tav>
                                          </p:tavLst>
                                        </p:anim>
                                        <p:anim calcmode="lin" valueType="num">
                                          <p:cBhvr>
                                            <p:cTn id="52" dur="500" fill="hold"/>
                                            <p:tgtEl>
                                              <p:spTgt spid="145"/>
                                            </p:tgtEl>
                                            <p:attrNameLst>
                                              <p:attrName>ppt_h</p:attrName>
                                            </p:attrNameLst>
                                          </p:cBhvr>
                                          <p:tavLst>
                                            <p:tav tm="0">
                                              <p:val>
                                                <p:fltVal val="0"/>
                                              </p:val>
                                            </p:tav>
                                            <p:tav tm="100000">
                                              <p:val>
                                                <p:strVal val="#ppt_h"/>
                                              </p:val>
                                            </p:tav>
                                          </p:tavLst>
                                        </p:anim>
                                        <p:animEffect transition="in" filter="fade">
                                          <p:cBhvr>
                                            <p:cTn id="53" dur="500"/>
                                            <p:tgtEl>
                                              <p:spTgt spid="145"/>
                                            </p:tgtEl>
                                          </p:cBhvr>
                                        </p:animEffect>
                                      </p:childTnLst>
                                    </p:cTn>
                                  </p:par>
                                  <p:par>
                                    <p:cTn id="54" presetID="53" presetClass="entr" presetSubtype="16" fill="hold" grpId="0" nodeType="withEffect">
                                      <p:stCondLst>
                                        <p:cond delay="1750"/>
                                      </p:stCondLst>
                                      <p:childTnLst>
                                        <p:set>
                                          <p:cBhvr>
                                            <p:cTn id="55" dur="1" fill="hold">
                                              <p:stCondLst>
                                                <p:cond delay="0"/>
                                              </p:stCondLst>
                                            </p:cTn>
                                            <p:tgtEl>
                                              <p:spTgt spid="168"/>
                                            </p:tgtEl>
                                            <p:attrNameLst>
                                              <p:attrName>style.visibility</p:attrName>
                                            </p:attrNameLst>
                                          </p:cBhvr>
                                          <p:to>
                                            <p:strVal val="visible"/>
                                          </p:to>
                                        </p:set>
                                        <p:anim calcmode="lin" valueType="num">
                                          <p:cBhvr>
                                            <p:cTn id="56" dur="500" fill="hold"/>
                                            <p:tgtEl>
                                              <p:spTgt spid="168"/>
                                            </p:tgtEl>
                                            <p:attrNameLst>
                                              <p:attrName>ppt_w</p:attrName>
                                            </p:attrNameLst>
                                          </p:cBhvr>
                                          <p:tavLst>
                                            <p:tav tm="0">
                                              <p:val>
                                                <p:fltVal val="0"/>
                                              </p:val>
                                            </p:tav>
                                            <p:tav tm="100000">
                                              <p:val>
                                                <p:strVal val="#ppt_w"/>
                                              </p:val>
                                            </p:tav>
                                          </p:tavLst>
                                        </p:anim>
                                        <p:anim calcmode="lin" valueType="num">
                                          <p:cBhvr>
                                            <p:cTn id="57" dur="500" fill="hold"/>
                                            <p:tgtEl>
                                              <p:spTgt spid="168"/>
                                            </p:tgtEl>
                                            <p:attrNameLst>
                                              <p:attrName>ppt_h</p:attrName>
                                            </p:attrNameLst>
                                          </p:cBhvr>
                                          <p:tavLst>
                                            <p:tav tm="0">
                                              <p:val>
                                                <p:fltVal val="0"/>
                                              </p:val>
                                            </p:tav>
                                            <p:tav tm="100000">
                                              <p:val>
                                                <p:strVal val="#ppt_h"/>
                                              </p:val>
                                            </p:tav>
                                          </p:tavLst>
                                        </p:anim>
                                        <p:animEffect transition="in" filter="fade">
                                          <p:cBhvr>
                                            <p:cTn id="58" dur="500"/>
                                            <p:tgtEl>
                                              <p:spTgt spid="168"/>
                                            </p:tgtEl>
                                          </p:cBhvr>
                                        </p:animEffect>
                                      </p:childTnLst>
                                    </p:cTn>
                                  </p:par>
                                  <p:par>
                                    <p:cTn id="59" presetID="53" presetClass="entr" presetSubtype="16" fill="hold" grpId="0" nodeType="withEffect">
                                      <p:stCondLst>
                                        <p:cond delay="2000"/>
                                      </p:stCondLst>
                                      <p:childTnLst>
                                        <p:set>
                                          <p:cBhvr>
                                            <p:cTn id="60" dur="1" fill="hold">
                                              <p:stCondLst>
                                                <p:cond delay="0"/>
                                              </p:stCondLst>
                                            </p:cTn>
                                            <p:tgtEl>
                                              <p:spTgt spid="169"/>
                                            </p:tgtEl>
                                            <p:attrNameLst>
                                              <p:attrName>style.visibility</p:attrName>
                                            </p:attrNameLst>
                                          </p:cBhvr>
                                          <p:to>
                                            <p:strVal val="visible"/>
                                          </p:to>
                                        </p:set>
                                        <p:anim calcmode="lin" valueType="num">
                                          <p:cBhvr>
                                            <p:cTn id="61" dur="500" fill="hold"/>
                                            <p:tgtEl>
                                              <p:spTgt spid="169"/>
                                            </p:tgtEl>
                                            <p:attrNameLst>
                                              <p:attrName>ppt_w</p:attrName>
                                            </p:attrNameLst>
                                          </p:cBhvr>
                                          <p:tavLst>
                                            <p:tav tm="0">
                                              <p:val>
                                                <p:fltVal val="0"/>
                                              </p:val>
                                            </p:tav>
                                            <p:tav tm="100000">
                                              <p:val>
                                                <p:strVal val="#ppt_w"/>
                                              </p:val>
                                            </p:tav>
                                          </p:tavLst>
                                        </p:anim>
                                        <p:anim calcmode="lin" valueType="num">
                                          <p:cBhvr>
                                            <p:cTn id="62" dur="500" fill="hold"/>
                                            <p:tgtEl>
                                              <p:spTgt spid="169"/>
                                            </p:tgtEl>
                                            <p:attrNameLst>
                                              <p:attrName>ppt_h</p:attrName>
                                            </p:attrNameLst>
                                          </p:cBhvr>
                                          <p:tavLst>
                                            <p:tav tm="0">
                                              <p:val>
                                                <p:fltVal val="0"/>
                                              </p:val>
                                            </p:tav>
                                            <p:tav tm="100000">
                                              <p:val>
                                                <p:strVal val="#ppt_h"/>
                                              </p:val>
                                            </p:tav>
                                          </p:tavLst>
                                        </p:anim>
                                        <p:animEffect transition="in" filter="fade">
                                          <p:cBhvr>
                                            <p:cTn id="63" dur="500"/>
                                            <p:tgtEl>
                                              <p:spTgt spid="169"/>
                                            </p:tgtEl>
                                          </p:cBhvr>
                                        </p:animEffect>
                                      </p:childTnLst>
                                    </p:cTn>
                                  </p:par>
                                  <p:par>
                                    <p:cTn id="64" presetID="2" presetClass="entr" presetSubtype="6" fill="hold" nodeType="withEffect">
                                      <p:stCondLst>
                                        <p:cond delay="2000"/>
                                      </p:stCondLst>
                                      <p:childTnLst>
                                        <p:set>
                                          <p:cBhvr>
                                            <p:cTn id="65" dur="1" fill="hold">
                                              <p:stCondLst>
                                                <p:cond delay="0"/>
                                              </p:stCondLst>
                                            </p:cTn>
                                            <p:tgtEl>
                                              <p:spTgt spid="146"/>
                                            </p:tgtEl>
                                            <p:attrNameLst>
                                              <p:attrName>style.visibility</p:attrName>
                                            </p:attrNameLst>
                                          </p:cBhvr>
                                          <p:to>
                                            <p:strVal val="visible"/>
                                          </p:to>
                                        </p:set>
                                        <p:anim calcmode="lin" valueType="num">
                                          <p:cBhvr additive="base">
                                            <p:cTn id="66" dur="500" fill="hold"/>
                                            <p:tgtEl>
                                              <p:spTgt spid="146"/>
                                            </p:tgtEl>
                                            <p:attrNameLst>
                                              <p:attrName>ppt_x</p:attrName>
                                            </p:attrNameLst>
                                          </p:cBhvr>
                                          <p:tavLst>
                                            <p:tav tm="0">
                                              <p:val>
                                                <p:strVal val="1+#ppt_w/2"/>
                                              </p:val>
                                            </p:tav>
                                            <p:tav tm="100000">
                                              <p:val>
                                                <p:strVal val="#ppt_x"/>
                                              </p:val>
                                            </p:tav>
                                          </p:tavLst>
                                        </p:anim>
                                        <p:anim calcmode="lin" valueType="num">
                                          <p:cBhvr additive="base">
                                            <p:cTn id="67" dur="500" fill="hold"/>
                                            <p:tgtEl>
                                              <p:spTgt spid="146"/>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12" fill="hold" nodeType="afterEffect">
                                      <p:stCondLst>
                                        <p:cond delay="0"/>
                                      </p:stCondLst>
                                      <p:childTnLst>
                                        <p:set>
                                          <p:cBhvr>
                                            <p:cTn id="70" dur="1" fill="hold">
                                              <p:stCondLst>
                                                <p:cond delay="0"/>
                                              </p:stCondLst>
                                            </p:cTn>
                                            <p:tgtEl>
                                              <p:spTgt spid="117"/>
                                            </p:tgtEl>
                                            <p:attrNameLst>
                                              <p:attrName>style.visibility</p:attrName>
                                            </p:attrNameLst>
                                          </p:cBhvr>
                                          <p:to>
                                            <p:strVal val="visible"/>
                                          </p:to>
                                        </p:set>
                                        <p:anim calcmode="lin" valueType="num">
                                          <p:cBhvr additive="base">
                                            <p:cTn id="71" dur="500" fill="hold"/>
                                            <p:tgtEl>
                                              <p:spTgt spid="117"/>
                                            </p:tgtEl>
                                            <p:attrNameLst>
                                              <p:attrName>ppt_x</p:attrName>
                                            </p:attrNameLst>
                                          </p:cBhvr>
                                          <p:tavLst>
                                            <p:tav tm="0">
                                              <p:val>
                                                <p:strVal val="0-#ppt_w/2"/>
                                              </p:val>
                                            </p:tav>
                                            <p:tav tm="100000">
                                              <p:val>
                                                <p:strVal val="#ppt_x"/>
                                              </p:val>
                                            </p:tav>
                                          </p:tavLst>
                                        </p:anim>
                                        <p:anim calcmode="lin" valueType="num">
                                          <p:cBhvr additive="base">
                                            <p:cTn id="72" dur="500" fill="hold"/>
                                            <p:tgtEl>
                                              <p:spTgt spid="117"/>
                                            </p:tgtEl>
                                            <p:attrNameLst>
                                              <p:attrName>ppt_y</p:attrName>
                                            </p:attrNameLst>
                                          </p:cBhvr>
                                          <p:tavLst>
                                            <p:tav tm="0">
                                              <p:val>
                                                <p:strVal val="1+#ppt_h/2"/>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93"/>
                                            </p:tgtEl>
                                            <p:attrNameLst>
                                              <p:attrName>style.visibility</p:attrName>
                                            </p:attrNameLst>
                                          </p:cBhvr>
                                          <p:to>
                                            <p:strVal val="visible"/>
                                          </p:to>
                                        </p:set>
                                        <p:anim calcmode="lin" valueType="num">
                                          <p:cBhvr additive="base">
                                            <p:cTn id="75" dur="500" fill="hold"/>
                                            <p:tgtEl>
                                              <p:spTgt spid="93"/>
                                            </p:tgtEl>
                                            <p:attrNameLst>
                                              <p:attrName>ppt_x</p:attrName>
                                            </p:attrNameLst>
                                          </p:cBhvr>
                                          <p:tavLst>
                                            <p:tav tm="0">
                                              <p:val>
                                                <p:strVal val="1+#ppt_w/2"/>
                                              </p:val>
                                            </p:tav>
                                            <p:tav tm="100000">
                                              <p:val>
                                                <p:strVal val="#ppt_x"/>
                                              </p:val>
                                            </p:tav>
                                          </p:tavLst>
                                        </p:anim>
                                        <p:anim calcmode="lin" valueType="num">
                                          <p:cBhvr additive="base">
                                            <p:cTn id="76" dur="500" fill="hold"/>
                                            <p:tgtEl>
                                              <p:spTgt spid="93"/>
                                            </p:tgtEl>
                                            <p:attrNameLst>
                                              <p:attrName>ppt_y</p:attrName>
                                            </p:attrNameLst>
                                          </p:cBhvr>
                                          <p:tavLst>
                                            <p:tav tm="0">
                                              <p:val>
                                                <p:strVal val="#ppt_y"/>
                                              </p:val>
                                            </p:tav>
                                            <p:tav tm="100000">
                                              <p:val>
                                                <p:strVal val="#ppt_y"/>
                                              </p:val>
                                            </p:tav>
                                          </p:tavLst>
                                        </p:anim>
                                      </p:childTnLst>
                                    </p:cTn>
                                  </p:par>
                                </p:childTnLst>
                              </p:cTn>
                            </p:par>
                            <p:par>
                              <p:cTn id="77" fill="hold">
                                <p:stCondLst>
                                  <p:cond delay="4500"/>
                                </p:stCondLst>
                                <p:childTnLst>
                                  <p:par>
                                    <p:cTn id="78" presetID="2" presetClass="entr" presetSubtype="6" fill="hold" nodeType="afterEffect">
                                      <p:stCondLst>
                                        <p:cond delay="0"/>
                                      </p:stCondLst>
                                      <p:childTnLst>
                                        <p:set>
                                          <p:cBhvr>
                                            <p:cTn id="79" dur="1" fill="hold">
                                              <p:stCondLst>
                                                <p:cond delay="0"/>
                                              </p:stCondLst>
                                            </p:cTn>
                                            <p:tgtEl>
                                              <p:spTgt spid="236"/>
                                            </p:tgtEl>
                                            <p:attrNameLst>
                                              <p:attrName>style.visibility</p:attrName>
                                            </p:attrNameLst>
                                          </p:cBhvr>
                                          <p:to>
                                            <p:strVal val="visible"/>
                                          </p:to>
                                        </p:set>
                                        <p:anim calcmode="lin" valueType="num">
                                          <p:cBhvr additive="base">
                                            <p:cTn id="80" dur="500" fill="hold"/>
                                            <p:tgtEl>
                                              <p:spTgt spid="236"/>
                                            </p:tgtEl>
                                            <p:attrNameLst>
                                              <p:attrName>ppt_x</p:attrName>
                                            </p:attrNameLst>
                                          </p:cBhvr>
                                          <p:tavLst>
                                            <p:tav tm="0">
                                              <p:val>
                                                <p:strVal val="1+#ppt_w/2"/>
                                              </p:val>
                                            </p:tav>
                                            <p:tav tm="100000">
                                              <p:val>
                                                <p:strVal val="#ppt_x"/>
                                              </p:val>
                                            </p:tav>
                                          </p:tavLst>
                                        </p:anim>
                                        <p:anim calcmode="lin" valueType="num">
                                          <p:cBhvr additive="base">
                                            <p:cTn id="81" dur="500" fill="hold"/>
                                            <p:tgtEl>
                                              <p:spTgt spid="236"/>
                                            </p:tgtEl>
                                            <p:attrNameLst>
                                              <p:attrName>ppt_y</p:attrName>
                                            </p:attrNameLst>
                                          </p:cBhvr>
                                          <p:tavLst>
                                            <p:tav tm="0">
                                              <p:val>
                                                <p:strVal val="1+#ppt_h/2"/>
                                              </p:val>
                                            </p:tav>
                                            <p:tav tm="100000">
                                              <p:val>
                                                <p:strVal val="#ppt_y"/>
                                              </p:val>
                                            </p:tav>
                                          </p:tavLst>
                                        </p:anim>
                                      </p:childTnLst>
                                    </p:cTn>
                                  </p:par>
                                  <p:par>
                                    <p:cTn id="82" presetID="2" presetClass="entr" presetSubtype="3" fill="hold" nodeType="withEffect">
                                      <p:stCondLst>
                                        <p:cond delay="0"/>
                                      </p:stCondLst>
                                      <p:childTnLst>
                                        <p:set>
                                          <p:cBhvr>
                                            <p:cTn id="83" dur="1" fill="hold">
                                              <p:stCondLst>
                                                <p:cond delay="0"/>
                                              </p:stCondLst>
                                            </p:cTn>
                                            <p:tgtEl>
                                              <p:spTgt spid="212"/>
                                            </p:tgtEl>
                                            <p:attrNameLst>
                                              <p:attrName>style.visibility</p:attrName>
                                            </p:attrNameLst>
                                          </p:cBhvr>
                                          <p:to>
                                            <p:strVal val="visible"/>
                                          </p:to>
                                        </p:set>
                                        <p:anim calcmode="lin" valueType="num">
                                          <p:cBhvr additive="base">
                                            <p:cTn id="84" dur="500" fill="hold"/>
                                            <p:tgtEl>
                                              <p:spTgt spid="212"/>
                                            </p:tgtEl>
                                            <p:attrNameLst>
                                              <p:attrName>ppt_x</p:attrName>
                                            </p:attrNameLst>
                                          </p:cBhvr>
                                          <p:tavLst>
                                            <p:tav tm="0">
                                              <p:val>
                                                <p:strVal val="1+#ppt_w/2"/>
                                              </p:val>
                                            </p:tav>
                                            <p:tav tm="100000">
                                              <p:val>
                                                <p:strVal val="#ppt_x"/>
                                              </p:val>
                                            </p:tav>
                                          </p:tavLst>
                                        </p:anim>
                                        <p:anim calcmode="lin" valueType="num">
                                          <p:cBhvr additive="base">
                                            <p:cTn id="85" dur="500" fill="hold"/>
                                            <p:tgtEl>
                                              <p:spTgt spid="212"/>
                                            </p:tgtEl>
                                            <p:attrNameLst>
                                              <p:attrName>ppt_y</p:attrName>
                                            </p:attrNameLst>
                                          </p:cBhvr>
                                          <p:tavLst>
                                            <p:tav tm="0">
                                              <p:val>
                                                <p:strVal val="0-#ppt_h/2"/>
                                              </p:val>
                                            </p:tav>
                                            <p:tav tm="100000">
                                              <p:val>
                                                <p:strVal val="#ppt_y"/>
                                              </p:val>
                                            </p:tav>
                                          </p:tavLst>
                                        </p:anim>
                                      </p:childTnLst>
                                    </p:cTn>
                                  </p:par>
                                </p:childTnLst>
                              </p:cTn>
                            </p:par>
                            <p:par>
                              <p:cTn id="86" fill="hold">
                                <p:stCondLst>
                                  <p:cond delay="5000"/>
                                </p:stCondLst>
                                <p:childTnLst>
                                  <p:par>
                                    <p:cTn id="87" presetID="2" presetClass="entr" presetSubtype="4" fill="hold" nodeType="afterEffect">
                                      <p:stCondLst>
                                        <p:cond delay="0"/>
                                      </p:stCondLst>
                                      <p:childTnLst>
                                        <p:set>
                                          <p:cBhvr>
                                            <p:cTn id="88" dur="1" fill="hold">
                                              <p:stCondLst>
                                                <p:cond delay="0"/>
                                              </p:stCondLst>
                                            </p:cTn>
                                            <p:tgtEl>
                                              <p:spTgt spid="258"/>
                                            </p:tgtEl>
                                            <p:attrNameLst>
                                              <p:attrName>style.visibility</p:attrName>
                                            </p:attrNameLst>
                                          </p:cBhvr>
                                          <p:to>
                                            <p:strVal val="visible"/>
                                          </p:to>
                                        </p:set>
                                        <p:anim calcmode="lin" valueType="num">
                                          <p:cBhvr additive="base">
                                            <p:cTn id="89" dur="500" fill="hold"/>
                                            <p:tgtEl>
                                              <p:spTgt spid="258"/>
                                            </p:tgtEl>
                                            <p:attrNameLst>
                                              <p:attrName>ppt_x</p:attrName>
                                            </p:attrNameLst>
                                          </p:cBhvr>
                                          <p:tavLst>
                                            <p:tav tm="0">
                                              <p:val>
                                                <p:strVal val="#ppt_x"/>
                                              </p:val>
                                            </p:tav>
                                            <p:tav tm="100000">
                                              <p:val>
                                                <p:strVal val="#ppt_x"/>
                                              </p:val>
                                            </p:tav>
                                          </p:tavLst>
                                        </p:anim>
                                        <p:anim calcmode="lin" valueType="num">
                                          <p:cBhvr additive="base">
                                            <p:cTn id="90" dur="500" fill="hold"/>
                                            <p:tgtEl>
                                              <p:spTgt spid="258"/>
                                            </p:tgtEl>
                                            <p:attrNameLst>
                                              <p:attrName>ppt_y</p:attrName>
                                            </p:attrNameLst>
                                          </p:cBhvr>
                                          <p:tavLst>
                                            <p:tav tm="0">
                                              <p:val>
                                                <p:strVal val="1+#ppt_h/2"/>
                                              </p:val>
                                            </p:tav>
                                            <p:tav tm="100000">
                                              <p:val>
                                                <p:strVal val="#ppt_y"/>
                                              </p:val>
                                            </p:tav>
                                          </p:tavLst>
                                        </p:anim>
                                      </p:childTnLst>
                                    </p:cTn>
                                  </p:par>
                                </p:childTnLst>
                              </p:cTn>
                            </p:par>
                            <p:par>
                              <p:cTn id="91" fill="hold">
                                <p:stCondLst>
                                  <p:cond delay="5500"/>
                                </p:stCondLst>
                                <p:childTnLst>
                                  <p:par>
                                    <p:cTn id="92" presetID="2" presetClass="entr" presetSubtype="4" fill="hold" nodeType="afterEffect">
                                      <p:stCondLst>
                                        <p:cond delay="0"/>
                                      </p:stCondLst>
                                      <p:childTnLst>
                                        <p:set>
                                          <p:cBhvr>
                                            <p:cTn id="93" dur="1" fill="hold">
                                              <p:stCondLst>
                                                <p:cond delay="0"/>
                                              </p:stCondLst>
                                            </p:cTn>
                                            <p:tgtEl>
                                              <p:spTgt spid="190"/>
                                            </p:tgtEl>
                                            <p:attrNameLst>
                                              <p:attrName>style.visibility</p:attrName>
                                            </p:attrNameLst>
                                          </p:cBhvr>
                                          <p:to>
                                            <p:strVal val="visible"/>
                                          </p:to>
                                        </p:set>
                                        <p:anim calcmode="lin" valueType="num">
                                          <p:cBhvr additive="base">
                                            <p:cTn id="94" dur="500" fill="hold"/>
                                            <p:tgtEl>
                                              <p:spTgt spid="190"/>
                                            </p:tgtEl>
                                            <p:attrNameLst>
                                              <p:attrName>ppt_x</p:attrName>
                                            </p:attrNameLst>
                                          </p:cBhvr>
                                          <p:tavLst>
                                            <p:tav tm="0">
                                              <p:val>
                                                <p:strVal val="#ppt_x"/>
                                              </p:val>
                                            </p:tav>
                                            <p:tav tm="100000">
                                              <p:val>
                                                <p:strVal val="#ppt_x"/>
                                              </p:val>
                                            </p:tav>
                                          </p:tavLst>
                                        </p:anim>
                                        <p:anim calcmode="lin" valueType="num">
                                          <p:cBhvr additive="base">
                                            <p:cTn id="95" dur="500" fill="hold"/>
                                            <p:tgtEl>
                                              <p:spTgt spid="190"/>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14:presetBounceEnd="55000">
                                      <p:stCondLst>
                                        <p:cond delay="0"/>
                                      </p:stCondLst>
                                      <p:childTnLst>
                                        <p:set>
                                          <p:cBhvr>
                                            <p:cTn id="97" dur="1" fill="hold">
                                              <p:stCondLst>
                                                <p:cond delay="0"/>
                                              </p:stCondLst>
                                            </p:cTn>
                                            <p:tgtEl>
                                              <p:spTgt spid="281"/>
                                            </p:tgtEl>
                                            <p:attrNameLst>
                                              <p:attrName>style.visibility</p:attrName>
                                            </p:attrNameLst>
                                          </p:cBhvr>
                                          <p:to>
                                            <p:strVal val="visible"/>
                                          </p:to>
                                        </p:set>
                                        <p:anim calcmode="lin" valueType="num" p14:bounceEnd="55000">
                                          <p:cBhvr additive="base">
                                            <p:cTn id="98" dur="1600" fill="hold"/>
                                            <p:tgtEl>
                                              <p:spTgt spid="281"/>
                                            </p:tgtEl>
                                            <p:attrNameLst>
                                              <p:attrName>ppt_x</p:attrName>
                                            </p:attrNameLst>
                                          </p:cBhvr>
                                          <p:tavLst>
                                            <p:tav tm="0">
                                              <p:val>
                                                <p:strVal val="1+#ppt_w/2"/>
                                              </p:val>
                                            </p:tav>
                                            <p:tav tm="100000">
                                              <p:val>
                                                <p:strVal val="#ppt_x"/>
                                              </p:val>
                                            </p:tav>
                                          </p:tavLst>
                                        </p:anim>
                                        <p:anim calcmode="lin" valueType="num" p14:bounceEnd="55000">
                                          <p:cBhvr additive="base">
                                            <p:cTn id="99" dur="1600" fill="hold"/>
                                            <p:tgtEl>
                                              <p:spTgt spid="281"/>
                                            </p:tgtEl>
                                            <p:attrNameLst>
                                              <p:attrName>ppt_y</p:attrName>
                                            </p:attrNameLst>
                                          </p:cBhvr>
                                          <p:tavLst>
                                            <p:tav tm="0">
                                              <p:val>
                                                <p:strVal val="0-#ppt_h/2"/>
                                              </p:val>
                                            </p:tav>
                                            <p:tav tm="100000">
                                              <p:val>
                                                <p:strVal val="#ppt_y"/>
                                              </p:val>
                                            </p:tav>
                                          </p:tavLst>
                                        </p:anim>
                                      </p:childTnLst>
                                    </p:cTn>
                                  </p:par>
                                  <p:par>
                                    <p:cTn id="100" presetID="2" presetClass="entr" presetSubtype="2" accel="52000" fill="hold" nodeType="withEffect" p14:presetBounceEnd="55000">
                                      <p:stCondLst>
                                        <p:cond delay="0"/>
                                      </p:stCondLst>
                                      <p:childTnLst>
                                        <p:set>
                                          <p:cBhvr>
                                            <p:cTn id="101" dur="1" fill="hold">
                                              <p:stCondLst>
                                                <p:cond delay="0"/>
                                              </p:stCondLst>
                                            </p:cTn>
                                            <p:tgtEl>
                                              <p:spTgt spid="284"/>
                                            </p:tgtEl>
                                            <p:attrNameLst>
                                              <p:attrName>style.visibility</p:attrName>
                                            </p:attrNameLst>
                                          </p:cBhvr>
                                          <p:to>
                                            <p:strVal val="visible"/>
                                          </p:to>
                                        </p:set>
                                        <p:anim calcmode="lin" valueType="num" p14:bounceEnd="55000">
                                          <p:cBhvr additive="base">
                                            <p:cTn id="102" dur="1600" fill="hold"/>
                                            <p:tgtEl>
                                              <p:spTgt spid="284"/>
                                            </p:tgtEl>
                                            <p:attrNameLst>
                                              <p:attrName>ppt_x</p:attrName>
                                            </p:attrNameLst>
                                          </p:cBhvr>
                                          <p:tavLst>
                                            <p:tav tm="0">
                                              <p:val>
                                                <p:strVal val="1+#ppt_w/2"/>
                                              </p:val>
                                            </p:tav>
                                            <p:tav tm="100000">
                                              <p:val>
                                                <p:strVal val="#ppt_x"/>
                                              </p:val>
                                            </p:tav>
                                          </p:tavLst>
                                        </p:anim>
                                        <p:anim calcmode="lin" valueType="num" p14:bounceEnd="55000">
                                          <p:cBhvr additive="base">
                                            <p:cTn id="103" dur="1600" fill="hold"/>
                                            <p:tgtEl>
                                              <p:spTgt spid="284"/>
                                            </p:tgtEl>
                                            <p:attrNameLst>
                                              <p:attrName>ppt_y</p:attrName>
                                            </p:attrNameLst>
                                          </p:cBhvr>
                                          <p:tavLst>
                                            <p:tav tm="0">
                                              <p:val>
                                                <p:strVal val="#ppt_y"/>
                                              </p:val>
                                            </p:tav>
                                            <p:tav tm="100000">
                                              <p:val>
                                                <p:strVal val="#ppt_y"/>
                                              </p:val>
                                            </p:tav>
                                          </p:tavLst>
                                        </p:anim>
                                      </p:childTnLst>
                                    </p:cTn>
                                  </p:par>
                                  <p:par>
                                    <p:cTn id="104" presetID="2" presetClass="entr" presetSubtype="6" accel="52000" fill="hold" nodeType="withEffect" p14:presetBounceEnd="55000">
                                      <p:stCondLst>
                                        <p:cond delay="0"/>
                                      </p:stCondLst>
                                      <p:childTnLst>
                                        <p:set>
                                          <p:cBhvr>
                                            <p:cTn id="105" dur="1" fill="hold">
                                              <p:stCondLst>
                                                <p:cond delay="0"/>
                                              </p:stCondLst>
                                            </p:cTn>
                                            <p:tgtEl>
                                              <p:spTgt spid="287"/>
                                            </p:tgtEl>
                                            <p:attrNameLst>
                                              <p:attrName>style.visibility</p:attrName>
                                            </p:attrNameLst>
                                          </p:cBhvr>
                                          <p:to>
                                            <p:strVal val="visible"/>
                                          </p:to>
                                        </p:set>
                                        <p:anim calcmode="lin" valueType="num" p14:bounceEnd="55000">
                                          <p:cBhvr additive="base">
                                            <p:cTn id="106" dur="1600" fill="hold"/>
                                            <p:tgtEl>
                                              <p:spTgt spid="287"/>
                                            </p:tgtEl>
                                            <p:attrNameLst>
                                              <p:attrName>ppt_x</p:attrName>
                                            </p:attrNameLst>
                                          </p:cBhvr>
                                          <p:tavLst>
                                            <p:tav tm="0">
                                              <p:val>
                                                <p:strVal val="1+#ppt_w/2"/>
                                              </p:val>
                                            </p:tav>
                                            <p:tav tm="100000">
                                              <p:val>
                                                <p:strVal val="#ppt_x"/>
                                              </p:val>
                                            </p:tav>
                                          </p:tavLst>
                                        </p:anim>
                                        <p:anim calcmode="lin" valueType="num" p14:bounceEnd="55000">
                                          <p:cBhvr additive="base">
                                            <p:cTn id="107" dur="1600" fill="hold"/>
                                            <p:tgtEl>
                                              <p:spTgt spid="287"/>
                                            </p:tgtEl>
                                            <p:attrNameLst>
                                              <p:attrName>ppt_y</p:attrName>
                                            </p:attrNameLst>
                                          </p:cBhvr>
                                          <p:tavLst>
                                            <p:tav tm="0">
                                              <p:val>
                                                <p:strVal val="1+#ppt_h/2"/>
                                              </p:val>
                                            </p:tav>
                                            <p:tav tm="100000">
                                              <p:val>
                                                <p:strVal val="#ppt_y"/>
                                              </p:val>
                                            </p:tav>
                                          </p:tavLst>
                                        </p:anim>
                                      </p:childTnLst>
                                    </p:cTn>
                                  </p:par>
                                  <p:par>
                                    <p:cTn id="108" presetID="2" presetClass="entr" presetSubtype="6" accel="52000" fill="hold" nodeType="withEffect" p14:presetBounceEnd="55000">
                                      <p:stCondLst>
                                        <p:cond delay="0"/>
                                      </p:stCondLst>
                                      <p:childTnLst>
                                        <p:set>
                                          <p:cBhvr>
                                            <p:cTn id="109" dur="1" fill="hold">
                                              <p:stCondLst>
                                                <p:cond delay="0"/>
                                              </p:stCondLst>
                                            </p:cTn>
                                            <p:tgtEl>
                                              <p:spTgt spid="290"/>
                                            </p:tgtEl>
                                            <p:attrNameLst>
                                              <p:attrName>style.visibility</p:attrName>
                                            </p:attrNameLst>
                                          </p:cBhvr>
                                          <p:to>
                                            <p:strVal val="visible"/>
                                          </p:to>
                                        </p:set>
                                        <p:anim calcmode="lin" valueType="num" p14:bounceEnd="55000">
                                          <p:cBhvr additive="base">
                                            <p:cTn id="110" dur="1600" fill="hold"/>
                                            <p:tgtEl>
                                              <p:spTgt spid="290"/>
                                            </p:tgtEl>
                                            <p:attrNameLst>
                                              <p:attrName>ppt_x</p:attrName>
                                            </p:attrNameLst>
                                          </p:cBhvr>
                                          <p:tavLst>
                                            <p:tav tm="0">
                                              <p:val>
                                                <p:strVal val="1+#ppt_w/2"/>
                                              </p:val>
                                            </p:tav>
                                            <p:tav tm="100000">
                                              <p:val>
                                                <p:strVal val="#ppt_x"/>
                                              </p:val>
                                            </p:tav>
                                          </p:tavLst>
                                        </p:anim>
                                        <p:anim calcmode="lin" valueType="num" p14:bounceEnd="55000">
                                          <p:cBhvr additive="base">
                                            <p:cTn id="111" dur="1600" fill="hold"/>
                                            <p:tgtEl>
                                              <p:spTgt spid="290"/>
                                            </p:tgtEl>
                                            <p:attrNameLst>
                                              <p:attrName>ppt_y</p:attrName>
                                            </p:attrNameLst>
                                          </p:cBhvr>
                                          <p:tavLst>
                                            <p:tav tm="0">
                                              <p:val>
                                                <p:strVal val="1+#ppt_h/2"/>
                                              </p:val>
                                            </p:tav>
                                            <p:tav tm="100000">
                                              <p:val>
                                                <p:strVal val="#ppt_y"/>
                                              </p:val>
                                            </p:tav>
                                          </p:tavLst>
                                        </p:anim>
                                      </p:childTnLst>
                                    </p:cTn>
                                  </p:par>
                                </p:childTnLst>
                              </p:cTn>
                            </p:par>
                            <p:par>
                              <p:cTn id="112" fill="hold">
                                <p:stCondLst>
                                  <p:cond delay="7100"/>
                                </p:stCondLst>
                                <p:childTnLst>
                                  <p:par>
                                    <p:cTn id="113" presetID="22" presetClass="entr" presetSubtype="1" fill="hold" grpId="0" nodeType="afterEffect">
                                      <p:stCondLst>
                                        <p:cond delay="0"/>
                                      </p:stCondLst>
                                      <p:childTnLst>
                                        <p:set>
                                          <p:cBhvr>
                                            <p:cTn id="114" dur="1" fill="hold">
                                              <p:stCondLst>
                                                <p:cond delay="0"/>
                                              </p:stCondLst>
                                            </p:cTn>
                                            <p:tgtEl>
                                              <p:spTgt spid="179"/>
                                            </p:tgtEl>
                                            <p:attrNameLst>
                                              <p:attrName>style.visibility</p:attrName>
                                            </p:attrNameLst>
                                          </p:cBhvr>
                                          <p:to>
                                            <p:strVal val="visible"/>
                                          </p:to>
                                        </p:set>
                                        <p:animEffect transition="in" filter="wipe(up)">
                                          <p:cBhvr>
                                            <p:cTn id="115" dur="500"/>
                                            <p:tgtEl>
                                              <p:spTgt spid="179"/>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180"/>
                                            </p:tgtEl>
                                            <p:attrNameLst>
                                              <p:attrName>style.visibility</p:attrName>
                                            </p:attrNameLst>
                                          </p:cBhvr>
                                          <p:to>
                                            <p:strVal val="visible"/>
                                          </p:to>
                                        </p:set>
                                        <p:animEffect transition="in" filter="wipe(up)">
                                          <p:cBhvr>
                                            <p:cTn id="118" dur="500"/>
                                            <p:tgtEl>
                                              <p:spTgt spid="180"/>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293"/>
                                            </p:tgtEl>
                                            <p:attrNameLst>
                                              <p:attrName>style.visibility</p:attrName>
                                            </p:attrNameLst>
                                          </p:cBhvr>
                                          <p:to>
                                            <p:strVal val="visible"/>
                                          </p:to>
                                        </p:set>
                                        <p:animEffect transition="in" filter="wipe(up)">
                                          <p:cBhvr>
                                            <p:cTn id="121" dur="500"/>
                                            <p:tgtEl>
                                              <p:spTgt spid="293"/>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294"/>
                                            </p:tgtEl>
                                            <p:attrNameLst>
                                              <p:attrName>style.visibility</p:attrName>
                                            </p:attrNameLst>
                                          </p:cBhvr>
                                          <p:to>
                                            <p:strVal val="visible"/>
                                          </p:to>
                                        </p:set>
                                        <p:animEffect transition="in" filter="wipe(up)">
                                          <p:cBhvr>
                                            <p:cTn id="124" dur="500"/>
                                            <p:tgtEl>
                                              <p:spTgt spid="294"/>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295"/>
                                            </p:tgtEl>
                                            <p:attrNameLst>
                                              <p:attrName>style.visibility</p:attrName>
                                            </p:attrNameLst>
                                          </p:cBhvr>
                                          <p:to>
                                            <p:strVal val="visible"/>
                                          </p:to>
                                        </p:set>
                                        <p:animEffect transition="in" filter="wipe(up)">
                                          <p:cBhvr>
                                            <p:cTn id="127" dur="500"/>
                                            <p:tgtEl>
                                              <p:spTgt spid="295"/>
                                            </p:tgtEl>
                                          </p:cBhvr>
                                        </p:animEffect>
                                      </p:childTnLst>
                                    </p:cTn>
                                  </p:par>
                                  <p:par>
                                    <p:cTn id="128" presetID="22" presetClass="entr" presetSubtype="1" fill="hold" grpId="0" nodeType="withEffect">
                                      <p:stCondLst>
                                        <p:cond delay="0"/>
                                      </p:stCondLst>
                                      <p:childTnLst>
                                        <p:set>
                                          <p:cBhvr>
                                            <p:cTn id="129" dur="1" fill="hold">
                                              <p:stCondLst>
                                                <p:cond delay="0"/>
                                              </p:stCondLst>
                                            </p:cTn>
                                            <p:tgtEl>
                                              <p:spTgt spid="296"/>
                                            </p:tgtEl>
                                            <p:attrNameLst>
                                              <p:attrName>style.visibility</p:attrName>
                                            </p:attrNameLst>
                                          </p:cBhvr>
                                          <p:to>
                                            <p:strVal val="visible"/>
                                          </p:to>
                                        </p:set>
                                        <p:animEffect transition="in" filter="wipe(up)">
                                          <p:cBhvr>
                                            <p:cTn id="130" dur="500"/>
                                            <p:tgtEl>
                                              <p:spTgt spid="296"/>
                                            </p:tgtEl>
                                          </p:cBhvr>
                                        </p:animEffect>
                                      </p:childTnLst>
                                    </p:cTn>
                                  </p:par>
                                  <p:par>
                                    <p:cTn id="131" presetID="22" presetClass="entr" presetSubtype="1" fill="hold" grpId="0" nodeType="withEffect">
                                      <p:stCondLst>
                                        <p:cond delay="0"/>
                                      </p:stCondLst>
                                      <p:childTnLst>
                                        <p:set>
                                          <p:cBhvr>
                                            <p:cTn id="132" dur="1" fill="hold">
                                              <p:stCondLst>
                                                <p:cond delay="0"/>
                                              </p:stCondLst>
                                            </p:cTn>
                                            <p:tgtEl>
                                              <p:spTgt spid="297"/>
                                            </p:tgtEl>
                                            <p:attrNameLst>
                                              <p:attrName>style.visibility</p:attrName>
                                            </p:attrNameLst>
                                          </p:cBhvr>
                                          <p:to>
                                            <p:strVal val="visible"/>
                                          </p:to>
                                        </p:set>
                                        <p:animEffect transition="in" filter="wipe(up)">
                                          <p:cBhvr>
                                            <p:cTn id="133" dur="500"/>
                                            <p:tgtEl>
                                              <p:spTgt spid="297"/>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298"/>
                                            </p:tgtEl>
                                            <p:attrNameLst>
                                              <p:attrName>style.visibility</p:attrName>
                                            </p:attrNameLst>
                                          </p:cBhvr>
                                          <p:to>
                                            <p:strVal val="visible"/>
                                          </p:to>
                                        </p:set>
                                        <p:animEffect transition="in" filter="wipe(up)">
                                          <p:cBhvr>
                                            <p:cTn id="136" dur="5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39" grpId="0" animBg="1"/>
          <p:bldP spid="140" grpId="0" animBg="1"/>
          <p:bldP spid="141" grpId="0" animBg="1"/>
          <p:bldP spid="142" grpId="0" animBg="1"/>
          <p:bldP spid="143" grpId="0" animBg="1"/>
          <p:bldP spid="144" grpId="0" animBg="1"/>
          <p:bldP spid="145" grpId="0" animBg="1"/>
          <p:bldP spid="168" grpId="0" animBg="1"/>
          <p:bldP spid="169" grpId="0" animBg="1"/>
          <p:bldP spid="179" grpId="0"/>
          <p:bldP spid="180" grpId="0"/>
          <p:bldP spid="293" grpId="0"/>
          <p:bldP spid="294" grpId="0"/>
          <p:bldP spid="295" grpId="0"/>
          <p:bldP spid="296" grpId="0"/>
          <p:bldP spid="297" grpId="0"/>
          <p:bldP spid="29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39"/>
                                            </p:tgtEl>
                                            <p:attrNameLst>
                                              <p:attrName>style.visibility</p:attrName>
                                            </p:attrNameLst>
                                          </p:cBhvr>
                                          <p:to>
                                            <p:strVal val="visible"/>
                                          </p:to>
                                        </p:set>
                                        <p:anim calcmode="lin" valueType="num">
                                          <p:cBhvr>
                                            <p:cTn id="21" dur="500" fill="hold"/>
                                            <p:tgtEl>
                                              <p:spTgt spid="139"/>
                                            </p:tgtEl>
                                            <p:attrNameLst>
                                              <p:attrName>ppt_w</p:attrName>
                                            </p:attrNameLst>
                                          </p:cBhvr>
                                          <p:tavLst>
                                            <p:tav tm="0">
                                              <p:val>
                                                <p:fltVal val="0"/>
                                              </p:val>
                                            </p:tav>
                                            <p:tav tm="100000">
                                              <p:val>
                                                <p:strVal val="#ppt_w"/>
                                              </p:val>
                                            </p:tav>
                                          </p:tavLst>
                                        </p:anim>
                                        <p:anim calcmode="lin" valueType="num">
                                          <p:cBhvr>
                                            <p:cTn id="22" dur="500" fill="hold"/>
                                            <p:tgtEl>
                                              <p:spTgt spid="139"/>
                                            </p:tgtEl>
                                            <p:attrNameLst>
                                              <p:attrName>ppt_h</p:attrName>
                                            </p:attrNameLst>
                                          </p:cBhvr>
                                          <p:tavLst>
                                            <p:tav tm="0">
                                              <p:val>
                                                <p:fltVal val="0"/>
                                              </p:val>
                                            </p:tav>
                                            <p:tav tm="100000">
                                              <p:val>
                                                <p:strVal val="#ppt_h"/>
                                              </p:val>
                                            </p:tav>
                                          </p:tavLst>
                                        </p:anim>
                                        <p:animEffect transition="in" filter="fade">
                                          <p:cBhvr>
                                            <p:cTn id="23" dur="500"/>
                                            <p:tgtEl>
                                              <p:spTgt spid="139"/>
                                            </p:tgtEl>
                                          </p:cBhvr>
                                        </p:animEffect>
                                      </p:childTnLst>
                                    </p:cTn>
                                  </p:par>
                                  <p:par>
                                    <p:cTn id="24" presetID="53" presetClass="entr" presetSubtype="16" fill="hold" grpId="0" nodeType="withEffect">
                                      <p:stCondLst>
                                        <p:cond delay="250"/>
                                      </p:stCondLst>
                                      <p:childTnLst>
                                        <p:set>
                                          <p:cBhvr>
                                            <p:cTn id="25" dur="1" fill="hold">
                                              <p:stCondLst>
                                                <p:cond delay="0"/>
                                              </p:stCondLst>
                                            </p:cTn>
                                            <p:tgtEl>
                                              <p:spTgt spid="140"/>
                                            </p:tgtEl>
                                            <p:attrNameLst>
                                              <p:attrName>style.visibility</p:attrName>
                                            </p:attrNameLst>
                                          </p:cBhvr>
                                          <p:to>
                                            <p:strVal val="visible"/>
                                          </p:to>
                                        </p:set>
                                        <p:anim calcmode="lin" valueType="num">
                                          <p:cBhvr>
                                            <p:cTn id="26" dur="500" fill="hold"/>
                                            <p:tgtEl>
                                              <p:spTgt spid="140"/>
                                            </p:tgtEl>
                                            <p:attrNameLst>
                                              <p:attrName>ppt_w</p:attrName>
                                            </p:attrNameLst>
                                          </p:cBhvr>
                                          <p:tavLst>
                                            <p:tav tm="0">
                                              <p:val>
                                                <p:fltVal val="0"/>
                                              </p:val>
                                            </p:tav>
                                            <p:tav tm="100000">
                                              <p:val>
                                                <p:strVal val="#ppt_w"/>
                                              </p:val>
                                            </p:tav>
                                          </p:tavLst>
                                        </p:anim>
                                        <p:anim calcmode="lin" valueType="num">
                                          <p:cBhvr>
                                            <p:cTn id="27" dur="500" fill="hold"/>
                                            <p:tgtEl>
                                              <p:spTgt spid="140"/>
                                            </p:tgtEl>
                                            <p:attrNameLst>
                                              <p:attrName>ppt_h</p:attrName>
                                            </p:attrNameLst>
                                          </p:cBhvr>
                                          <p:tavLst>
                                            <p:tav tm="0">
                                              <p:val>
                                                <p:fltVal val="0"/>
                                              </p:val>
                                            </p:tav>
                                            <p:tav tm="100000">
                                              <p:val>
                                                <p:strVal val="#ppt_h"/>
                                              </p:val>
                                            </p:tav>
                                          </p:tavLst>
                                        </p:anim>
                                        <p:animEffect transition="in" filter="fade">
                                          <p:cBhvr>
                                            <p:cTn id="28" dur="500"/>
                                            <p:tgtEl>
                                              <p:spTgt spid="140"/>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141"/>
                                            </p:tgtEl>
                                            <p:attrNameLst>
                                              <p:attrName>style.visibility</p:attrName>
                                            </p:attrNameLst>
                                          </p:cBhvr>
                                          <p:to>
                                            <p:strVal val="visible"/>
                                          </p:to>
                                        </p:set>
                                        <p:anim calcmode="lin" valueType="num">
                                          <p:cBhvr>
                                            <p:cTn id="31" dur="500" fill="hold"/>
                                            <p:tgtEl>
                                              <p:spTgt spid="141"/>
                                            </p:tgtEl>
                                            <p:attrNameLst>
                                              <p:attrName>ppt_w</p:attrName>
                                            </p:attrNameLst>
                                          </p:cBhvr>
                                          <p:tavLst>
                                            <p:tav tm="0">
                                              <p:val>
                                                <p:fltVal val="0"/>
                                              </p:val>
                                            </p:tav>
                                            <p:tav tm="100000">
                                              <p:val>
                                                <p:strVal val="#ppt_w"/>
                                              </p:val>
                                            </p:tav>
                                          </p:tavLst>
                                        </p:anim>
                                        <p:anim calcmode="lin" valueType="num">
                                          <p:cBhvr>
                                            <p:cTn id="32" dur="500" fill="hold"/>
                                            <p:tgtEl>
                                              <p:spTgt spid="141"/>
                                            </p:tgtEl>
                                            <p:attrNameLst>
                                              <p:attrName>ppt_h</p:attrName>
                                            </p:attrNameLst>
                                          </p:cBhvr>
                                          <p:tavLst>
                                            <p:tav tm="0">
                                              <p:val>
                                                <p:fltVal val="0"/>
                                              </p:val>
                                            </p:tav>
                                            <p:tav tm="100000">
                                              <p:val>
                                                <p:strVal val="#ppt_h"/>
                                              </p:val>
                                            </p:tav>
                                          </p:tavLst>
                                        </p:anim>
                                        <p:animEffect transition="in" filter="fade">
                                          <p:cBhvr>
                                            <p:cTn id="33" dur="500"/>
                                            <p:tgtEl>
                                              <p:spTgt spid="141"/>
                                            </p:tgtEl>
                                          </p:cBhvr>
                                        </p:animEffect>
                                      </p:childTnLst>
                                    </p:cTn>
                                  </p:par>
                                  <p:par>
                                    <p:cTn id="34" presetID="53" presetClass="entr" presetSubtype="16" fill="hold" grpId="0" nodeType="withEffect">
                                      <p:stCondLst>
                                        <p:cond delay="750"/>
                                      </p:stCondLst>
                                      <p:childTnLst>
                                        <p:set>
                                          <p:cBhvr>
                                            <p:cTn id="35" dur="1" fill="hold">
                                              <p:stCondLst>
                                                <p:cond delay="0"/>
                                              </p:stCondLst>
                                            </p:cTn>
                                            <p:tgtEl>
                                              <p:spTgt spid="142"/>
                                            </p:tgtEl>
                                            <p:attrNameLst>
                                              <p:attrName>style.visibility</p:attrName>
                                            </p:attrNameLst>
                                          </p:cBhvr>
                                          <p:to>
                                            <p:strVal val="visible"/>
                                          </p:to>
                                        </p:set>
                                        <p:anim calcmode="lin" valueType="num">
                                          <p:cBhvr>
                                            <p:cTn id="36" dur="500" fill="hold"/>
                                            <p:tgtEl>
                                              <p:spTgt spid="142"/>
                                            </p:tgtEl>
                                            <p:attrNameLst>
                                              <p:attrName>ppt_w</p:attrName>
                                            </p:attrNameLst>
                                          </p:cBhvr>
                                          <p:tavLst>
                                            <p:tav tm="0">
                                              <p:val>
                                                <p:fltVal val="0"/>
                                              </p:val>
                                            </p:tav>
                                            <p:tav tm="100000">
                                              <p:val>
                                                <p:strVal val="#ppt_w"/>
                                              </p:val>
                                            </p:tav>
                                          </p:tavLst>
                                        </p:anim>
                                        <p:anim calcmode="lin" valueType="num">
                                          <p:cBhvr>
                                            <p:cTn id="37" dur="500" fill="hold"/>
                                            <p:tgtEl>
                                              <p:spTgt spid="142"/>
                                            </p:tgtEl>
                                            <p:attrNameLst>
                                              <p:attrName>ppt_h</p:attrName>
                                            </p:attrNameLst>
                                          </p:cBhvr>
                                          <p:tavLst>
                                            <p:tav tm="0">
                                              <p:val>
                                                <p:fltVal val="0"/>
                                              </p:val>
                                            </p:tav>
                                            <p:tav tm="100000">
                                              <p:val>
                                                <p:strVal val="#ppt_h"/>
                                              </p:val>
                                            </p:tav>
                                          </p:tavLst>
                                        </p:anim>
                                        <p:animEffect transition="in" filter="fade">
                                          <p:cBhvr>
                                            <p:cTn id="38" dur="500"/>
                                            <p:tgtEl>
                                              <p:spTgt spid="142"/>
                                            </p:tgtEl>
                                          </p:cBhvr>
                                        </p:animEffect>
                                      </p:childTnLst>
                                    </p:cTn>
                                  </p:par>
                                  <p:par>
                                    <p:cTn id="39" presetID="53" presetClass="entr" presetSubtype="16" fill="hold" grpId="0" nodeType="withEffect">
                                      <p:stCondLst>
                                        <p:cond delay="1000"/>
                                      </p:stCondLst>
                                      <p:childTnLst>
                                        <p:set>
                                          <p:cBhvr>
                                            <p:cTn id="40" dur="1" fill="hold">
                                              <p:stCondLst>
                                                <p:cond delay="0"/>
                                              </p:stCondLst>
                                            </p:cTn>
                                            <p:tgtEl>
                                              <p:spTgt spid="143"/>
                                            </p:tgtEl>
                                            <p:attrNameLst>
                                              <p:attrName>style.visibility</p:attrName>
                                            </p:attrNameLst>
                                          </p:cBhvr>
                                          <p:to>
                                            <p:strVal val="visible"/>
                                          </p:to>
                                        </p:set>
                                        <p:anim calcmode="lin" valueType="num">
                                          <p:cBhvr>
                                            <p:cTn id="41" dur="500" fill="hold"/>
                                            <p:tgtEl>
                                              <p:spTgt spid="143"/>
                                            </p:tgtEl>
                                            <p:attrNameLst>
                                              <p:attrName>ppt_w</p:attrName>
                                            </p:attrNameLst>
                                          </p:cBhvr>
                                          <p:tavLst>
                                            <p:tav tm="0">
                                              <p:val>
                                                <p:fltVal val="0"/>
                                              </p:val>
                                            </p:tav>
                                            <p:tav tm="100000">
                                              <p:val>
                                                <p:strVal val="#ppt_w"/>
                                              </p:val>
                                            </p:tav>
                                          </p:tavLst>
                                        </p:anim>
                                        <p:anim calcmode="lin" valueType="num">
                                          <p:cBhvr>
                                            <p:cTn id="42" dur="500" fill="hold"/>
                                            <p:tgtEl>
                                              <p:spTgt spid="143"/>
                                            </p:tgtEl>
                                            <p:attrNameLst>
                                              <p:attrName>ppt_h</p:attrName>
                                            </p:attrNameLst>
                                          </p:cBhvr>
                                          <p:tavLst>
                                            <p:tav tm="0">
                                              <p:val>
                                                <p:fltVal val="0"/>
                                              </p:val>
                                            </p:tav>
                                            <p:tav tm="100000">
                                              <p:val>
                                                <p:strVal val="#ppt_h"/>
                                              </p:val>
                                            </p:tav>
                                          </p:tavLst>
                                        </p:anim>
                                        <p:animEffect transition="in" filter="fade">
                                          <p:cBhvr>
                                            <p:cTn id="43" dur="500"/>
                                            <p:tgtEl>
                                              <p:spTgt spid="143"/>
                                            </p:tgtEl>
                                          </p:cBhvr>
                                        </p:animEffect>
                                      </p:childTnLst>
                                    </p:cTn>
                                  </p:par>
                                  <p:par>
                                    <p:cTn id="44" presetID="53" presetClass="entr" presetSubtype="16" fill="hold" grpId="0" nodeType="withEffect">
                                      <p:stCondLst>
                                        <p:cond delay="1250"/>
                                      </p:stCondLst>
                                      <p:childTnLst>
                                        <p:set>
                                          <p:cBhvr>
                                            <p:cTn id="45" dur="1" fill="hold">
                                              <p:stCondLst>
                                                <p:cond delay="0"/>
                                              </p:stCondLst>
                                            </p:cTn>
                                            <p:tgtEl>
                                              <p:spTgt spid="144"/>
                                            </p:tgtEl>
                                            <p:attrNameLst>
                                              <p:attrName>style.visibility</p:attrName>
                                            </p:attrNameLst>
                                          </p:cBhvr>
                                          <p:to>
                                            <p:strVal val="visible"/>
                                          </p:to>
                                        </p:set>
                                        <p:anim calcmode="lin" valueType="num">
                                          <p:cBhvr>
                                            <p:cTn id="46" dur="500" fill="hold"/>
                                            <p:tgtEl>
                                              <p:spTgt spid="144"/>
                                            </p:tgtEl>
                                            <p:attrNameLst>
                                              <p:attrName>ppt_w</p:attrName>
                                            </p:attrNameLst>
                                          </p:cBhvr>
                                          <p:tavLst>
                                            <p:tav tm="0">
                                              <p:val>
                                                <p:fltVal val="0"/>
                                              </p:val>
                                            </p:tav>
                                            <p:tav tm="100000">
                                              <p:val>
                                                <p:strVal val="#ppt_w"/>
                                              </p:val>
                                            </p:tav>
                                          </p:tavLst>
                                        </p:anim>
                                        <p:anim calcmode="lin" valueType="num">
                                          <p:cBhvr>
                                            <p:cTn id="47" dur="500" fill="hold"/>
                                            <p:tgtEl>
                                              <p:spTgt spid="144"/>
                                            </p:tgtEl>
                                            <p:attrNameLst>
                                              <p:attrName>ppt_h</p:attrName>
                                            </p:attrNameLst>
                                          </p:cBhvr>
                                          <p:tavLst>
                                            <p:tav tm="0">
                                              <p:val>
                                                <p:fltVal val="0"/>
                                              </p:val>
                                            </p:tav>
                                            <p:tav tm="100000">
                                              <p:val>
                                                <p:strVal val="#ppt_h"/>
                                              </p:val>
                                            </p:tav>
                                          </p:tavLst>
                                        </p:anim>
                                        <p:animEffect transition="in" filter="fade">
                                          <p:cBhvr>
                                            <p:cTn id="48" dur="500"/>
                                            <p:tgtEl>
                                              <p:spTgt spid="144"/>
                                            </p:tgtEl>
                                          </p:cBhvr>
                                        </p:animEffect>
                                      </p:childTnLst>
                                    </p:cTn>
                                  </p:par>
                                  <p:par>
                                    <p:cTn id="49" presetID="53" presetClass="entr" presetSubtype="16" fill="hold" grpId="0" nodeType="withEffect">
                                      <p:stCondLst>
                                        <p:cond delay="1500"/>
                                      </p:stCondLst>
                                      <p:childTnLst>
                                        <p:set>
                                          <p:cBhvr>
                                            <p:cTn id="50" dur="1" fill="hold">
                                              <p:stCondLst>
                                                <p:cond delay="0"/>
                                              </p:stCondLst>
                                            </p:cTn>
                                            <p:tgtEl>
                                              <p:spTgt spid="145"/>
                                            </p:tgtEl>
                                            <p:attrNameLst>
                                              <p:attrName>style.visibility</p:attrName>
                                            </p:attrNameLst>
                                          </p:cBhvr>
                                          <p:to>
                                            <p:strVal val="visible"/>
                                          </p:to>
                                        </p:set>
                                        <p:anim calcmode="lin" valueType="num">
                                          <p:cBhvr>
                                            <p:cTn id="51" dur="500" fill="hold"/>
                                            <p:tgtEl>
                                              <p:spTgt spid="145"/>
                                            </p:tgtEl>
                                            <p:attrNameLst>
                                              <p:attrName>ppt_w</p:attrName>
                                            </p:attrNameLst>
                                          </p:cBhvr>
                                          <p:tavLst>
                                            <p:tav tm="0">
                                              <p:val>
                                                <p:fltVal val="0"/>
                                              </p:val>
                                            </p:tav>
                                            <p:tav tm="100000">
                                              <p:val>
                                                <p:strVal val="#ppt_w"/>
                                              </p:val>
                                            </p:tav>
                                          </p:tavLst>
                                        </p:anim>
                                        <p:anim calcmode="lin" valueType="num">
                                          <p:cBhvr>
                                            <p:cTn id="52" dur="500" fill="hold"/>
                                            <p:tgtEl>
                                              <p:spTgt spid="145"/>
                                            </p:tgtEl>
                                            <p:attrNameLst>
                                              <p:attrName>ppt_h</p:attrName>
                                            </p:attrNameLst>
                                          </p:cBhvr>
                                          <p:tavLst>
                                            <p:tav tm="0">
                                              <p:val>
                                                <p:fltVal val="0"/>
                                              </p:val>
                                            </p:tav>
                                            <p:tav tm="100000">
                                              <p:val>
                                                <p:strVal val="#ppt_h"/>
                                              </p:val>
                                            </p:tav>
                                          </p:tavLst>
                                        </p:anim>
                                        <p:animEffect transition="in" filter="fade">
                                          <p:cBhvr>
                                            <p:cTn id="53" dur="500"/>
                                            <p:tgtEl>
                                              <p:spTgt spid="145"/>
                                            </p:tgtEl>
                                          </p:cBhvr>
                                        </p:animEffect>
                                      </p:childTnLst>
                                    </p:cTn>
                                  </p:par>
                                  <p:par>
                                    <p:cTn id="54" presetID="53" presetClass="entr" presetSubtype="16" fill="hold" grpId="0" nodeType="withEffect">
                                      <p:stCondLst>
                                        <p:cond delay="1750"/>
                                      </p:stCondLst>
                                      <p:childTnLst>
                                        <p:set>
                                          <p:cBhvr>
                                            <p:cTn id="55" dur="1" fill="hold">
                                              <p:stCondLst>
                                                <p:cond delay="0"/>
                                              </p:stCondLst>
                                            </p:cTn>
                                            <p:tgtEl>
                                              <p:spTgt spid="168"/>
                                            </p:tgtEl>
                                            <p:attrNameLst>
                                              <p:attrName>style.visibility</p:attrName>
                                            </p:attrNameLst>
                                          </p:cBhvr>
                                          <p:to>
                                            <p:strVal val="visible"/>
                                          </p:to>
                                        </p:set>
                                        <p:anim calcmode="lin" valueType="num">
                                          <p:cBhvr>
                                            <p:cTn id="56" dur="500" fill="hold"/>
                                            <p:tgtEl>
                                              <p:spTgt spid="168"/>
                                            </p:tgtEl>
                                            <p:attrNameLst>
                                              <p:attrName>ppt_w</p:attrName>
                                            </p:attrNameLst>
                                          </p:cBhvr>
                                          <p:tavLst>
                                            <p:tav tm="0">
                                              <p:val>
                                                <p:fltVal val="0"/>
                                              </p:val>
                                            </p:tav>
                                            <p:tav tm="100000">
                                              <p:val>
                                                <p:strVal val="#ppt_w"/>
                                              </p:val>
                                            </p:tav>
                                          </p:tavLst>
                                        </p:anim>
                                        <p:anim calcmode="lin" valueType="num">
                                          <p:cBhvr>
                                            <p:cTn id="57" dur="500" fill="hold"/>
                                            <p:tgtEl>
                                              <p:spTgt spid="168"/>
                                            </p:tgtEl>
                                            <p:attrNameLst>
                                              <p:attrName>ppt_h</p:attrName>
                                            </p:attrNameLst>
                                          </p:cBhvr>
                                          <p:tavLst>
                                            <p:tav tm="0">
                                              <p:val>
                                                <p:fltVal val="0"/>
                                              </p:val>
                                            </p:tav>
                                            <p:tav tm="100000">
                                              <p:val>
                                                <p:strVal val="#ppt_h"/>
                                              </p:val>
                                            </p:tav>
                                          </p:tavLst>
                                        </p:anim>
                                        <p:animEffect transition="in" filter="fade">
                                          <p:cBhvr>
                                            <p:cTn id="58" dur="500"/>
                                            <p:tgtEl>
                                              <p:spTgt spid="168"/>
                                            </p:tgtEl>
                                          </p:cBhvr>
                                        </p:animEffect>
                                      </p:childTnLst>
                                    </p:cTn>
                                  </p:par>
                                  <p:par>
                                    <p:cTn id="59" presetID="53" presetClass="entr" presetSubtype="16" fill="hold" grpId="0" nodeType="withEffect">
                                      <p:stCondLst>
                                        <p:cond delay="2000"/>
                                      </p:stCondLst>
                                      <p:childTnLst>
                                        <p:set>
                                          <p:cBhvr>
                                            <p:cTn id="60" dur="1" fill="hold">
                                              <p:stCondLst>
                                                <p:cond delay="0"/>
                                              </p:stCondLst>
                                            </p:cTn>
                                            <p:tgtEl>
                                              <p:spTgt spid="169"/>
                                            </p:tgtEl>
                                            <p:attrNameLst>
                                              <p:attrName>style.visibility</p:attrName>
                                            </p:attrNameLst>
                                          </p:cBhvr>
                                          <p:to>
                                            <p:strVal val="visible"/>
                                          </p:to>
                                        </p:set>
                                        <p:anim calcmode="lin" valueType="num">
                                          <p:cBhvr>
                                            <p:cTn id="61" dur="500" fill="hold"/>
                                            <p:tgtEl>
                                              <p:spTgt spid="169"/>
                                            </p:tgtEl>
                                            <p:attrNameLst>
                                              <p:attrName>ppt_w</p:attrName>
                                            </p:attrNameLst>
                                          </p:cBhvr>
                                          <p:tavLst>
                                            <p:tav tm="0">
                                              <p:val>
                                                <p:fltVal val="0"/>
                                              </p:val>
                                            </p:tav>
                                            <p:tav tm="100000">
                                              <p:val>
                                                <p:strVal val="#ppt_w"/>
                                              </p:val>
                                            </p:tav>
                                          </p:tavLst>
                                        </p:anim>
                                        <p:anim calcmode="lin" valueType="num">
                                          <p:cBhvr>
                                            <p:cTn id="62" dur="500" fill="hold"/>
                                            <p:tgtEl>
                                              <p:spTgt spid="169"/>
                                            </p:tgtEl>
                                            <p:attrNameLst>
                                              <p:attrName>ppt_h</p:attrName>
                                            </p:attrNameLst>
                                          </p:cBhvr>
                                          <p:tavLst>
                                            <p:tav tm="0">
                                              <p:val>
                                                <p:fltVal val="0"/>
                                              </p:val>
                                            </p:tav>
                                            <p:tav tm="100000">
                                              <p:val>
                                                <p:strVal val="#ppt_h"/>
                                              </p:val>
                                            </p:tav>
                                          </p:tavLst>
                                        </p:anim>
                                        <p:animEffect transition="in" filter="fade">
                                          <p:cBhvr>
                                            <p:cTn id="63" dur="500"/>
                                            <p:tgtEl>
                                              <p:spTgt spid="169"/>
                                            </p:tgtEl>
                                          </p:cBhvr>
                                        </p:animEffect>
                                      </p:childTnLst>
                                    </p:cTn>
                                  </p:par>
                                  <p:par>
                                    <p:cTn id="64" presetID="2" presetClass="entr" presetSubtype="6" fill="hold" nodeType="withEffect">
                                      <p:stCondLst>
                                        <p:cond delay="2000"/>
                                      </p:stCondLst>
                                      <p:childTnLst>
                                        <p:set>
                                          <p:cBhvr>
                                            <p:cTn id="65" dur="1" fill="hold">
                                              <p:stCondLst>
                                                <p:cond delay="0"/>
                                              </p:stCondLst>
                                            </p:cTn>
                                            <p:tgtEl>
                                              <p:spTgt spid="146"/>
                                            </p:tgtEl>
                                            <p:attrNameLst>
                                              <p:attrName>style.visibility</p:attrName>
                                            </p:attrNameLst>
                                          </p:cBhvr>
                                          <p:to>
                                            <p:strVal val="visible"/>
                                          </p:to>
                                        </p:set>
                                        <p:anim calcmode="lin" valueType="num">
                                          <p:cBhvr additive="base">
                                            <p:cTn id="66" dur="500" fill="hold"/>
                                            <p:tgtEl>
                                              <p:spTgt spid="146"/>
                                            </p:tgtEl>
                                            <p:attrNameLst>
                                              <p:attrName>ppt_x</p:attrName>
                                            </p:attrNameLst>
                                          </p:cBhvr>
                                          <p:tavLst>
                                            <p:tav tm="0">
                                              <p:val>
                                                <p:strVal val="1+#ppt_w/2"/>
                                              </p:val>
                                            </p:tav>
                                            <p:tav tm="100000">
                                              <p:val>
                                                <p:strVal val="#ppt_x"/>
                                              </p:val>
                                            </p:tav>
                                          </p:tavLst>
                                        </p:anim>
                                        <p:anim calcmode="lin" valueType="num">
                                          <p:cBhvr additive="base">
                                            <p:cTn id="67" dur="500" fill="hold"/>
                                            <p:tgtEl>
                                              <p:spTgt spid="146"/>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12" fill="hold" nodeType="afterEffect">
                                      <p:stCondLst>
                                        <p:cond delay="0"/>
                                      </p:stCondLst>
                                      <p:childTnLst>
                                        <p:set>
                                          <p:cBhvr>
                                            <p:cTn id="70" dur="1" fill="hold">
                                              <p:stCondLst>
                                                <p:cond delay="0"/>
                                              </p:stCondLst>
                                            </p:cTn>
                                            <p:tgtEl>
                                              <p:spTgt spid="117"/>
                                            </p:tgtEl>
                                            <p:attrNameLst>
                                              <p:attrName>style.visibility</p:attrName>
                                            </p:attrNameLst>
                                          </p:cBhvr>
                                          <p:to>
                                            <p:strVal val="visible"/>
                                          </p:to>
                                        </p:set>
                                        <p:anim calcmode="lin" valueType="num">
                                          <p:cBhvr additive="base">
                                            <p:cTn id="71" dur="500" fill="hold"/>
                                            <p:tgtEl>
                                              <p:spTgt spid="117"/>
                                            </p:tgtEl>
                                            <p:attrNameLst>
                                              <p:attrName>ppt_x</p:attrName>
                                            </p:attrNameLst>
                                          </p:cBhvr>
                                          <p:tavLst>
                                            <p:tav tm="0">
                                              <p:val>
                                                <p:strVal val="0-#ppt_w/2"/>
                                              </p:val>
                                            </p:tav>
                                            <p:tav tm="100000">
                                              <p:val>
                                                <p:strVal val="#ppt_x"/>
                                              </p:val>
                                            </p:tav>
                                          </p:tavLst>
                                        </p:anim>
                                        <p:anim calcmode="lin" valueType="num">
                                          <p:cBhvr additive="base">
                                            <p:cTn id="72" dur="500" fill="hold"/>
                                            <p:tgtEl>
                                              <p:spTgt spid="117"/>
                                            </p:tgtEl>
                                            <p:attrNameLst>
                                              <p:attrName>ppt_y</p:attrName>
                                            </p:attrNameLst>
                                          </p:cBhvr>
                                          <p:tavLst>
                                            <p:tav tm="0">
                                              <p:val>
                                                <p:strVal val="1+#ppt_h/2"/>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93"/>
                                            </p:tgtEl>
                                            <p:attrNameLst>
                                              <p:attrName>style.visibility</p:attrName>
                                            </p:attrNameLst>
                                          </p:cBhvr>
                                          <p:to>
                                            <p:strVal val="visible"/>
                                          </p:to>
                                        </p:set>
                                        <p:anim calcmode="lin" valueType="num">
                                          <p:cBhvr additive="base">
                                            <p:cTn id="75" dur="500" fill="hold"/>
                                            <p:tgtEl>
                                              <p:spTgt spid="93"/>
                                            </p:tgtEl>
                                            <p:attrNameLst>
                                              <p:attrName>ppt_x</p:attrName>
                                            </p:attrNameLst>
                                          </p:cBhvr>
                                          <p:tavLst>
                                            <p:tav tm="0">
                                              <p:val>
                                                <p:strVal val="1+#ppt_w/2"/>
                                              </p:val>
                                            </p:tav>
                                            <p:tav tm="100000">
                                              <p:val>
                                                <p:strVal val="#ppt_x"/>
                                              </p:val>
                                            </p:tav>
                                          </p:tavLst>
                                        </p:anim>
                                        <p:anim calcmode="lin" valueType="num">
                                          <p:cBhvr additive="base">
                                            <p:cTn id="76" dur="500" fill="hold"/>
                                            <p:tgtEl>
                                              <p:spTgt spid="93"/>
                                            </p:tgtEl>
                                            <p:attrNameLst>
                                              <p:attrName>ppt_y</p:attrName>
                                            </p:attrNameLst>
                                          </p:cBhvr>
                                          <p:tavLst>
                                            <p:tav tm="0">
                                              <p:val>
                                                <p:strVal val="#ppt_y"/>
                                              </p:val>
                                            </p:tav>
                                            <p:tav tm="100000">
                                              <p:val>
                                                <p:strVal val="#ppt_y"/>
                                              </p:val>
                                            </p:tav>
                                          </p:tavLst>
                                        </p:anim>
                                      </p:childTnLst>
                                    </p:cTn>
                                  </p:par>
                                </p:childTnLst>
                              </p:cTn>
                            </p:par>
                            <p:par>
                              <p:cTn id="77" fill="hold">
                                <p:stCondLst>
                                  <p:cond delay="4500"/>
                                </p:stCondLst>
                                <p:childTnLst>
                                  <p:par>
                                    <p:cTn id="78" presetID="2" presetClass="entr" presetSubtype="6" fill="hold" nodeType="afterEffect">
                                      <p:stCondLst>
                                        <p:cond delay="0"/>
                                      </p:stCondLst>
                                      <p:childTnLst>
                                        <p:set>
                                          <p:cBhvr>
                                            <p:cTn id="79" dur="1" fill="hold">
                                              <p:stCondLst>
                                                <p:cond delay="0"/>
                                              </p:stCondLst>
                                            </p:cTn>
                                            <p:tgtEl>
                                              <p:spTgt spid="236"/>
                                            </p:tgtEl>
                                            <p:attrNameLst>
                                              <p:attrName>style.visibility</p:attrName>
                                            </p:attrNameLst>
                                          </p:cBhvr>
                                          <p:to>
                                            <p:strVal val="visible"/>
                                          </p:to>
                                        </p:set>
                                        <p:anim calcmode="lin" valueType="num">
                                          <p:cBhvr additive="base">
                                            <p:cTn id="80" dur="500" fill="hold"/>
                                            <p:tgtEl>
                                              <p:spTgt spid="236"/>
                                            </p:tgtEl>
                                            <p:attrNameLst>
                                              <p:attrName>ppt_x</p:attrName>
                                            </p:attrNameLst>
                                          </p:cBhvr>
                                          <p:tavLst>
                                            <p:tav tm="0">
                                              <p:val>
                                                <p:strVal val="1+#ppt_w/2"/>
                                              </p:val>
                                            </p:tav>
                                            <p:tav tm="100000">
                                              <p:val>
                                                <p:strVal val="#ppt_x"/>
                                              </p:val>
                                            </p:tav>
                                          </p:tavLst>
                                        </p:anim>
                                        <p:anim calcmode="lin" valueType="num">
                                          <p:cBhvr additive="base">
                                            <p:cTn id="81" dur="500" fill="hold"/>
                                            <p:tgtEl>
                                              <p:spTgt spid="236"/>
                                            </p:tgtEl>
                                            <p:attrNameLst>
                                              <p:attrName>ppt_y</p:attrName>
                                            </p:attrNameLst>
                                          </p:cBhvr>
                                          <p:tavLst>
                                            <p:tav tm="0">
                                              <p:val>
                                                <p:strVal val="1+#ppt_h/2"/>
                                              </p:val>
                                            </p:tav>
                                            <p:tav tm="100000">
                                              <p:val>
                                                <p:strVal val="#ppt_y"/>
                                              </p:val>
                                            </p:tav>
                                          </p:tavLst>
                                        </p:anim>
                                      </p:childTnLst>
                                    </p:cTn>
                                  </p:par>
                                  <p:par>
                                    <p:cTn id="82" presetID="2" presetClass="entr" presetSubtype="3" fill="hold" nodeType="withEffect">
                                      <p:stCondLst>
                                        <p:cond delay="0"/>
                                      </p:stCondLst>
                                      <p:childTnLst>
                                        <p:set>
                                          <p:cBhvr>
                                            <p:cTn id="83" dur="1" fill="hold">
                                              <p:stCondLst>
                                                <p:cond delay="0"/>
                                              </p:stCondLst>
                                            </p:cTn>
                                            <p:tgtEl>
                                              <p:spTgt spid="212"/>
                                            </p:tgtEl>
                                            <p:attrNameLst>
                                              <p:attrName>style.visibility</p:attrName>
                                            </p:attrNameLst>
                                          </p:cBhvr>
                                          <p:to>
                                            <p:strVal val="visible"/>
                                          </p:to>
                                        </p:set>
                                        <p:anim calcmode="lin" valueType="num">
                                          <p:cBhvr additive="base">
                                            <p:cTn id="84" dur="500" fill="hold"/>
                                            <p:tgtEl>
                                              <p:spTgt spid="212"/>
                                            </p:tgtEl>
                                            <p:attrNameLst>
                                              <p:attrName>ppt_x</p:attrName>
                                            </p:attrNameLst>
                                          </p:cBhvr>
                                          <p:tavLst>
                                            <p:tav tm="0">
                                              <p:val>
                                                <p:strVal val="1+#ppt_w/2"/>
                                              </p:val>
                                            </p:tav>
                                            <p:tav tm="100000">
                                              <p:val>
                                                <p:strVal val="#ppt_x"/>
                                              </p:val>
                                            </p:tav>
                                          </p:tavLst>
                                        </p:anim>
                                        <p:anim calcmode="lin" valueType="num">
                                          <p:cBhvr additive="base">
                                            <p:cTn id="85" dur="500" fill="hold"/>
                                            <p:tgtEl>
                                              <p:spTgt spid="212"/>
                                            </p:tgtEl>
                                            <p:attrNameLst>
                                              <p:attrName>ppt_y</p:attrName>
                                            </p:attrNameLst>
                                          </p:cBhvr>
                                          <p:tavLst>
                                            <p:tav tm="0">
                                              <p:val>
                                                <p:strVal val="0-#ppt_h/2"/>
                                              </p:val>
                                            </p:tav>
                                            <p:tav tm="100000">
                                              <p:val>
                                                <p:strVal val="#ppt_y"/>
                                              </p:val>
                                            </p:tav>
                                          </p:tavLst>
                                        </p:anim>
                                      </p:childTnLst>
                                    </p:cTn>
                                  </p:par>
                                </p:childTnLst>
                              </p:cTn>
                            </p:par>
                            <p:par>
                              <p:cTn id="86" fill="hold">
                                <p:stCondLst>
                                  <p:cond delay="5000"/>
                                </p:stCondLst>
                                <p:childTnLst>
                                  <p:par>
                                    <p:cTn id="87" presetID="2" presetClass="entr" presetSubtype="4" fill="hold" nodeType="afterEffect">
                                      <p:stCondLst>
                                        <p:cond delay="0"/>
                                      </p:stCondLst>
                                      <p:childTnLst>
                                        <p:set>
                                          <p:cBhvr>
                                            <p:cTn id="88" dur="1" fill="hold">
                                              <p:stCondLst>
                                                <p:cond delay="0"/>
                                              </p:stCondLst>
                                            </p:cTn>
                                            <p:tgtEl>
                                              <p:spTgt spid="258"/>
                                            </p:tgtEl>
                                            <p:attrNameLst>
                                              <p:attrName>style.visibility</p:attrName>
                                            </p:attrNameLst>
                                          </p:cBhvr>
                                          <p:to>
                                            <p:strVal val="visible"/>
                                          </p:to>
                                        </p:set>
                                        <p:anim calcmode="lin" valueType="num">
                                          <p:cBhvr additive="base">
                                            <p:cTn id="89" dur="500" fill="hold"/>
                                            <p:tgtEl>
                                              <p:spTgt spid="258"/>
                                            </p:tgtEl>
                                            <p:attrNameLst>
                                              <p:attrName>ppt_x</p:attrName>
                                            </p:attrNameLst>
                                          </p:cBhvr>
                                          <p:tavLst>
                                            <p:tav tm="0">
                                              <p:val>
                                                <p:strVal val="#ppt_x"/>
                                              </p:val>
                                            </p:tav>
                                            <p:tav tm="100000">
                                              <p:val>
                                                <p:strVal val="#ppt_x"/>
                                              </p:val>
                                            </p:tav>
                                          </p:tavLst>
                                        </p:anim>
                                        <p:anim calcmode="lin" valueType="num">
                                          <p:cBhvr additive="base">
                                            <p:cTn id="90" dur="500" fill="hold"/>
                                            <p:tgtEl>
                                              <p:spTgt spid="258"/>
                                            </p:tgtEl>
                                            <p:attrNameLst>
                                              <p:attrName>ppt_y</p:attrName>
                                            </p:attrNameLst>
                                          </p:cBhvr>
                                          <p:tavLst>
                                            <p:tav tm="0">
                                              <p:val>
                                                <p:strVal val="1+#ppt_h/2"/>
                                              </p:val>
                                            </p:tav>
                                            <p:tav tm="100000">
                                              <p:val>
                                                <p:strVal val="#ppt_y"/>
                                              </p:val>
                                            </p:tav>
                                          </p:tavLst>
                                        </p:anim>
                                      </p:childTnLst>
                                    </p:cTn>
                                  </p:par>
                                </p:childTnLst>
                              </p:cTn>
                            </p:par>
                            <p:par>
                              <p:cTn id="91" fill="hold">
                                <p:stCondLst>
                                  <p:cond delay="5500"/>
                                </p:stCondLst>
                                <p:childTnLst>
                                  <p:par>
                                    <p:cTn id="92" presetID="2" presetClass="entr" presetSubtype="4" fill="hold" nodeType="afterEffect">
                                      <p:stCondLst>
                                        <p:cond delay="0"/>
                                      </p:stCondLst>
                                      <p:childTnLst>
                                        <p:set>
                                          <p:cBhvr>
                                            <p:cTn id="93" dur="1" fill="hold">
                                              <p:stCondLst>
                                                <p:cond delay="0"/>
                                              </p:stCondLst>
                                            </p:cTn>
                                            <p:tgtEl>
                                              <p:spTgt spid="190"/>
                                            </p:tgtEl>
                                            <p:attrNameLst>
                                              <p:attrName>style.visibility</p:attrName>
                                            </p:attrNameLst>
                                          </p:cBhvr>
                                          <p:to>
                                            <p:strVal val="visible"/>
                                          </p:to>
                                        </p:set>
                                        <p:anim calcmode="lin" valueType="num">
                                          <p:cBhvr additive="base">
                                            <p:cTn id="94" dur="500" fill="hold"/>
                                            <p:tgtEl>
                                              <p:spTgt spid="190"/>
                                            </p:tgtEl>
                                            <p:attrNameLst>
                                              <p:attrName>ppt_x</p:attrName>
                                            </p:attrNameLst>
                                          </p:cBhvr>
                                          <p:tavLst>
                                            <p:tav tm="0">
                                              <p:val>
                                                <p:strVal val="#ppt_x"/>
                                              </p:val>
                                            </p:tav>
                                            <p:tav tm="100000">
                                              <p:val>
                                                <p:strVal val="#ppt_x"/>
                                              </p:val>
                                            </p:tav>
                                          </p:tavLst>
                                        </p:anim>
                                        <p:anim calcmode="lin" valueType="num">
                                          <p:cBhvr additive="base">
                                            <p:cTn id="95" dur="500" fill="hold"/>
                                            <p:tgtEl>
                                              <p:spTgt spid="190"/>
                                            </p:tgtEl>
                                            <p:attrNameLst>
                                              <p:attrName>ppt_y</p:attrName>
                                            </p:attrNameLst>
                                          </p:cBhvr>
                                          <p:tavLst>
                                            <p:tav tm="0">
                                              <p:val>
                                                <p:strVal val="1+#ppt_h/2"/>
                                              </p:val>
                                            </p:tav>
                                            <p:tav tm="100000">
                                              <p:val>
                                                <p:strVal val="#ppt_y"/>
                                              </p:val>
                                            </p:tav>
                                          </p:tavLst>
                                        </p:anim>
                                      </p:childTnLst>
                                    </p:cTn>
                                  </p:par>
                                  <p:par>
                                    <p:cTn id="96" presetID="2" presetClass="entr" presetSubtype="3" accel="52000" fill="hold" nodeType="withEffect">
                                      <p:stCondLst>
                                        <p:cond delay="0"/>
                                      </p:stCondLst>
                                      <p:childTnLst>
                                        <p:set>
                                          <p:cBhvr>
                                            <p:cTn id="97" dur="1" fill="hold">
                                              <p:stCondLst>
                                                <p:cond delay="0"/>
                                              </p:stCondLst>
                                            </p:cTn>
                                            <p:tgtEl>
                                              <p:spTgt spid="281"/>
                                            </p:tgtEl>
                                            <p:attrNameLst>
                                              <p:attrName>style.visibility</p:attrName>
                                            </p:attrNameLst>
                                          </p:cBhvr>
                                          <p:to>
                                            <p:strVal val="visible"/>
                                          </p:to>
                                        </p:set>
                                        <p:anim calcmode="lin" valueType="num">
                                          <p:cBhvr additive="base">
                                            <p:cTn id="98" dur="1600" fill="hold"/>
                                            <p:tgtEl>
                                              <p:spTgt spid="281"/>
                                            </p:tgtEl>
                                            <p:attrNameLst>
                                              <p:attrName>ppt_x</p:attrName>
                                            </p:attrNameLst>
                                          </p:cBhvr>
                                          <p:tavLst>
                                            <p:tav tm="0">
                                              <p:val>
                                                <p:strVal val="1+#ppt_w/2"/>
                                              </p:val>
                                            </p:tav>
                                            <p:tav tm="100000">
                                              <p:val>
                                                <p:strVal val="#ppt_x"/>
                                              </p:val>
                                            </p:tav>
                                          </p:tavLst>
                                        </p:anim>
                                        <p:anim calcmode="lin" valueType="num">
                                          <p:cBhvr additive="base">
                                            <p:cTn id="99" dur="1600" fill="hold"/>
                                            <p:tgtEl>
                                              <p:spTgt spid="281"/>
                                            </p:tgtEl>
                                            <p:attrNameLst>
                                              <p:attrName>ppt_y</p:attrName>
                                            </p:attrNameLst>
                                          </p:cBhvr>
                                          <p:tavLst>
                                            <p:tav tm="0">
                                              <p:val>
                                                <p:strVal val="0-#ppt_h/2"/>
                                              </p:val>
                                            </p:tav>
                                            <p:tav tm="100000">
                                              <p:val>
                                                <p:strVal val="#ppt_y"/>
                                              </p:val>
                                            </p:tav>
                                          </p:tavLst>
                                        </p:anim>
                                      </p:childTnLst>
                                    </p:cTn>
                                  </p:par>
                                  <p:par>
                                    <p:cTn id="100" presetID="2" presetClass="entr" presetSubtype="2" accel="52000" fill="hold" nodeType="withEffect">
                                      <p:stCondLst>
                                        <p:cond delay="0"/>
                                      </p:stCondLst>
                                      <p:childTnLst>
                                        <p:set>
                                          <p:cBhvr>
                                            <p:cTn id="101" dur="1" fill="hold">
                                              <p:stCondLst>
                                                <p:cond delay="0"/>
                                              </p:stCondLst>
                                            </p:cTn>
                                            <p:tgtEl>
                                              <p:spTgt spid="284"/>
                                            </p:tgtEl>
                                            <p:attrNameLst>
                                              <p:attrName>style.visibility</p:attrName>
                                            </p:attrNameLst>
                                          </p:cBhvr>
                                          <p:to>
                                            <p:strVal val="visible"/>
                                          </p:to>
                                        </p:set>
                                        <p:anim calcmode="lin" valueType="num">
                                          <p:cBhvr additive="base">
                                            <p:cTn id="102" dur="1600" fill="hold"/>
                                            <p:tgtEl>
                                              <p:spTgt spid="284"/>
                                            </p:tgtEl>
                                            <p:attrNameLst>
                                              <p:attrName>ppt_x</p:attrName>
                                            </p:attrNameLst>
                                          </p:cBhvr>
                                          <p:tavLst>
                                            <p:tav tm="0">
                                              <p:val>
                                                <p:strVal val="1+#ppt_w/2"/>
                                              </p:val>
                                            </p:tav>
                                            <p:tav tm="100000">
                                              <p:val>
                                                <p:strVal val="#ppt_x"/>
                                              </p:val>
                                            </p:tav>
                                          </p:tavLst>
                                        </p:anim>
                                        <p:anim calcmode="lin" valueType="num">
                                          <p:cBhvr additive="base">
                                            <p:cTn id="103" dur="1600" fill="hold"/>
                                            <p:tgtEl>
                                              <p:spTgt spid="284"/>
                                            </p:tgtEl>
                                            <p:attrNameLst>
                                              <p:attrName>ppt_y</p:attrName>
                                            </p:attrNameLst>
                                          </p:cBhvr>
                                          <p:tavLst>
                                            <p:tav tm="0">
                                              <p:val>
                                                <p:strVal val="#ppt_y"/>
                                              </p:val>
                                            </p:tav>
                                            <p:tav tm="100000">
                                              <p:val>
                                                <p:strVal val="#ppt_y"/>
                                              </p:val>
                                            </p:tav>
                                          </p:tavLst>
                                        </p:anim>
                                      </p:childTnLst>
                                    </p:cTn>
                                  </p:par>
                                  <p:par>
                                    <p:cTn id="104" presetID="2" presetClass="entr" presetSubtype="6" accel="52000" fill="hold" nodeType="withEffect">
                                      <p:stCondLst>
                                        <p:cond delay="0"/>
                                      </p:stCondLst>
                                      <p:childTnLst>
                                        <p:set>
                                          <p:cBhvr>
                                            <p:cTn id="105" dur="1" fill="hold">
                                              <p:stCondLst>
                                                <p:cond delay="0"/>
                                              </p:stCondLst>
                                            </p:cTn>
                                            <p:tgtEl>
                                              <p:spTgt spid="287"/>
                                            </p:tgtEl>
                                            <p:attrNameLst>
                                              <p:attrName>style.visibility</p:attrName>
                                            </p:attrNameLst>
                                          </p:cBhvr>
                                          <p:to>
                                            <p:strVal val="visible"/>
                                          </p:to>
                                        </p:set>
                                        <p:anim calcmode="lin" valueType="num">
                                          <p:cBhvr additive="base">
                                            <p:cTn id="106" dur="1600" fill="hold"/>
                                            <p:tgtEl>
                                              <p:spTgt spid="287"/>
                                            </p:tgtEl>
                                            <p:attrNameLst>
                                              <p:attrName>ppt_x</p:attrName>
                                            </p:attrNameLst>
                                          </p:cBhvr>
                                          <p:tavLst>
                                            <p:tav tm="0">
                                              <p:val>
                                                <p:strVal val="1+#ppt_w/2"/>
                                              </p:val>
                                            </p:tav>
                                            <p:tav tm="100000">
                                              <p:val>
                                                <p:strVal val="#ppt_x"/>
                                              </p:val>
                                            </p:tav>
                                          </p:tavLst>
                                        </p:anim>
                                        <p:anim calcmode="lin" valueType="num">
                                          <p:cBhvr additive="base">
                                            <p:cTn id="107" dur="1600" fill="hold"/>
                                            <p:tgtEl>
                                              <p:spTgt spid="287"/>
                                            </p:tgtEl>
                                            <p:attrNameLst>
                                              <p:attrName>ppt_y</p:attrName>
                                            </p:attrNameLst>
                                          </p:cBhvr>
                                          <p:tavLst>
                                            <p:tav tm="0">
                                              <p:val>
                                                <p:strVal val="1+#ppt_h/2"/>
                                              </p:val>
                                            </p:tav>
                                            <p:tav tm="100000">
                                              <p:val>
                                                <p:strVal val="#ppt_y"/>
                                              </p:val>
                                            </p:tav>
                                          </p:tavLst>
                                        </p:anim>
                                      </p:childTnLst>
                                    </p:cTn>
                                  </p:par>
                                  <p:par>
                                    <p:cTn id="108" presetID="2" presetClass="entr" presetSubtype="6" accel="52000" fill="hold" nodeType="withEffect">
                                      <p:stCondLst>
                                        <p:cond delay="0"/>
                                      </p:stCondLst>
                                      <p:childTnLst>
                                        <p:set>
                                          <p:cBhvr>
                                            <p:cTn id="109" dur="1" fill="hold">
                                              <p:stCondLst>
                                                <p:cond delay="0"/>
                                              </p:stCondLst>
                                            </p:cTn>
                                            <p:tgtEl>
                                              <p:spTgt spid="290"/>
                                            </p:tgtEl>
                                            <p:attrNameLst>
                                              <p:attrName>style.visibility</p:attrName>
                                            </p:attrNameLst>
                                          </p:cBhvr>
                                          <p:to>
                                            <p:strVal val="visible"/>
                                          </p:to>
                                        </p:set>
                                        <p:anim calcmode="lin" valueType="num">
                                          <p:cBhvr additive="base">
                                            <p:cTn id="110" dur="1600" fill="hold"/>
                                            <p:tgtEl>
                                              <p:spTgt spid="290"/>
                                            </p:tgtEl>
                                            <p:attrNameLst>
                                              <p:attrName>ppt_x</p:attrName>
                                            </p:attrNameLst>
                                          </p:cBhvr>
                                          <p:tavLst>
                                            <p:tav tm="0">
                                              <p:val>
                                                <p:strVal val="1+#ppt_w/2"/>
                                              </p:val>
                                            </p:tav>
                                            <p:tav tm="100000">
                                              <p:val>
                                                <p:strVal val="#ppt_x"/>
                                              </p:val>
                                            </p:tav>
                                          </p:tavLst>
                                        </p:anim>
                                        <p:anim calcmode="lin" valueType="num">
                                          <p:cBhvr additive="base">
                                            <p:cTn id="111" dur="1600" fill="hold"/>
                                            <p:tgtEl>
                                              <p:spTgt spid="290"/>
                                            </p:tgtEl>
                                            <p:attrNameLst>
                                              <p:attrName>ppt_y</p:attrName>
                                            </p:attrNameLst>
                                          </p:cBhvr>
                                          <p:tavLst>
                                            <p:tav tm="0">
                                              <p:val>
                                                <p:strVal val="1+#ppt_h/2"/>
                                              </p:val>
                                            </p:tav>
                                            <p:tav tm="100000">
                                              <p:val>
                                                <p:strVal val="#ppt_y"/>
                                              </p:val>
                                            </p:tav>
                                          </p:tavLst>
                                        </p:anim>
                                      </p:childTnLst>
                                    </p:cTn>
                                  </p:par>
                                </p:childTnLst>
                              </p:cTn>
                            </p:par>
                            <p:par>
                              <p:cTn id="112" fill="hold">
                                <p:stCondLst>
                                  <p:cond delay="7100"/>
                                </p:stCondLst>
                                <p:childTnLst>
                                  <p:par>
                                    <p:cTn id="113" presetID="22" presetClass="entr" presetSubtype="1" fill="hold" grpId="0" nodeType="afterEffect">
                                      <p:stCondLst>
                                        <p:cond delay="0"/>
                                      </p:stCondLst>
                                      <p:childTnLst>
                                        <p:set>
                                          <p:cBhvr>
                                            <p:cTn id="114" dur="1" fill="hold">
                                              <p:stCondLst>
                                                <p:cond delay="0"/>
                                              </p:stCondLst>
                                            </p:cTn>
                                            <p:tgtEl>
                                              <p:spTgt spid="179"/>
                                            </p:tgtEl>
                                            <p:attrNameLst>
                                              <p:attrName>style.visibility</p:attrName>
                                            </p:attrNameLst>
                                          </p:cBhvr>
                                          <p:to>
                                            <p:strVal val="visible"/>
                                          </p:to>
                                        </p:set>
                                        <p:animEffect transition="in" filter="wipe(up)">
                                          <p:cBhvr>
                                            <p:cTn id="115" dur="500"/>
                                            <p:tgtEl>
                                              <p:spTgt spid="179"/>
                                            </p:tgtEl>
                                          </p:cBhvr>
                                        </p:animEffect>
                                      </p:childTnLst>
                                    </p:cTn>
                                  </p:par>
                                  <p:par>
                                    <p:cTn id="116" presetID="22" presetClass="entr" presetSubtype="1" fill="hold" grpId="0" nodeType="withEffect">
                                      <p:stCondLst>
                                        <p:cond delay="0"/>
                                      </p:stCondLst>
                                      <p:childTnLst>
                                        <p:set>
                                          <p:cBhvr>
                                            <p:cTn id="117" dur="1" fill="hold">
                                              <p:stCondLst>
                                                <p:cond delay="0"/>
                                              </p:stCondLst>
                                            </p:cTn>
                                            <p:tgtEl>
                                              <p:spTgt spid="180"/>
                                            </p:tgtEl>
                                            <p:attrNameLst>
                                              <p:attrName>style.visibility</p:attrName>
                                            </p:attrNameLst>
                                          </p:cBhvr>
                                          <p:to>
                                            <p:strVal val="visible"/>
                                          </p:to>
                                        </p:set>
                                        <p:animEffect transition="in" filter="wipe(up)">
                                          <p:cBhvr>
                                            <p:cTn id="118" dur="500"/>
                                            <p:tgtEl>
                                              <p:spTgt spid="180"/>
                                            </p:tgtEl>
                                          </p:cBhvr>
                                        </p:animEffect>
                                      </p:childTnLst>
                                    </p:cTn>
                                  </p:par>
                                  <p:par>
                                    <p:cTn id="119" presetID="22" presetClass="entr" presetSubtype="1" fill="hold" grpId="0" nodeType="withEffect">
                                      <p:stCondLst>
                                        <p:cond delay="0"/>
                                      </p:stCondLst>
                                      <p:childTnLst>
                                        <p:set>
                                          <p:cBhvr>
                                            <p:cTn id="120" dur="1" fill="hold">
                                              <p:stCondLst>
                                                <p:cond delay="0"/>
                                              </p:stCondLst>
                                            </p:cTn>
                                            <p:tgtEl>
                                              <p:spTgt spid="293"/>
                                            </p:tgtEl>
                                            <p:attrNameLst>
                                              <p:attrName>style.visibility</p:attrName>
                                            </p:attrNameLst>
                                          </p:cBhvr>
                                          <p:to>
                                            <p:strVal val="visible"/>
                                          </p:to>
                                        </p:set>
                                        <p:animEffect transition="in" filter="wipe(up)">
                                          <p:cBhvr>
                                            <p:cTn id="121" dur="500"/>
                                            <p:tgtEl>
                                              <p:spTgt spid="293"/>
                                            </p:tgtEl>
                                          </p:cBhvr>
                                        </p:animEffect>
                                      </p:childTnLst>
                                    </p:cTn>
                                  </p:par>
                                  <p:par>
                                    <p:cTn id="122" presetID="22" presetClass="entr" presetSubtype="1" fill="hold" grpId="0" nodeType="withEffect">
                                      <p:stCondLst>
                                        <p:cond delay="0"/>
                                      </p:stCondLst>
                                      <p:childTnLst>
                                        <p:set>
                                          <p:cBhvr>
                                            <p:cTn id="123" dur="1" fill="hold">
                                              <p:stCondLst>
                                                <p:cond delay="0"/>
                                              </p:stCondLst>
                                            </p:cTn>
                                            <p:tgtEl>
                                              <p:spTgt spid="294"/>
                                            </p:tgtEl>
                                            <p:attrNameLst>
                                              <p:attrName>style.visibility</p:attrName>
                                            </p:attrNameLst>
                                          </p:cBhvr>
                                          <p:to>
                                            <p:strVal val="visible"/>
                                          </p:to>
                                        </p:set>
                                        <p:animEffect transition="in" filter="wipe(up)">
                                          <p:cBhvr>
                                            <p:cTn id="124" dur="500"/>
                                            <p:tgtEl>
                                              <p:spTgt spid="294"/>
                                            </p:tgtEl>
                                          </p:cBhvr>
                                        </p:animEffect>
                                      </p:childTnLst>
                                    </p:cTn>
                                  </p:par>
                                  <p:par>
                                    <p:cTn id="125" presetID="22" presetClass="entr" presetSubtype="1" fill="hold" grpId="0" nodeType="withEffect">
                                      <p:stCondLst>
                                        <p:cond delay="0"/>
                                      </p:stCondLst>
                                      <p:childTnLst>
                                        <p:set>
                                          <p:cBhvr>
                                            <p:cTn id="126" dur="1" fill="hold">
                                              <p:stCondLst>
                                                <p:cond delay="0"/>
                                              </p:stCondLst>
                                            </p:cTn>
                                            <p:tgtEl>
                                              <p:spTgt spid="295"/>
                                            </p:tgtEl>
                                            <p:attrNameLst>
                                              <p:attrName>style.visibility</p:attrName>
                                            </p:attrNameLst>
                                          </p:cBhvr>
                                          <p:to>
                                            <p:strVal val="visible"/>
                                          </p:to>
                                        </p:set>
                                        <p:animEffect transition="in" filter="wipe(up)">
                                          <p:cBhvr>
                                            <p:cTn id="127" dur="500"/>
                                            <p:tgtEl>
                                              <p:spTgt spid="295"/>
                                            </p:tgtEl>
                                          </p:cBhvr>
                                        </p:animEffect>
                                      </p:childTnLst>
                                    </p:cTn>
                                  </p:par>
                                  <p:par>
                                    <p:cTn id="128" presetID="22" presetClass="entr" presetSubtype="1" fill="hold" grpId="0" nodeType="withEffect">
                                      <p:stCondLst>
                                        <p:cond delay="0"/>
                                      </p:stCondLst>
                                      <p:childTnLst>
                                        <p:set>
                                          <p:cBhvr>
                                            <p:cTn id="129" dur="1" fill="hold">
                                              <p:stCondLst>
                                                <p:cond delay="0"/>
                                              </p:stCondLst>
                                            </p:cTn>
                                            <p:tgtEl>
                                              <p:spTgt spid="296"/>
                                            </p:tgtEl>
                                            <p:attrNameLst>
                                              <p:attrName>style.visibility</p:attrName>
                                            </p:attrNameLst>
                                          </p:cBhvr>
                                          <p:to>
                                            <p:strVal val="visible"/>
                                          </p:to>
                                        </p:set>
                                        <p:animEffect transition="in" filter="wipe(up)">
                                          <p:cBhvr>
                                            <p:cTn id="130" dur="500"/>
                                            <p:tgtEl>
                                              <p:spTgt spid="296"/>
                                            </p:tgtEl>
                                          </p:cBhvr>
                                        </p:animEffect>
                                      </p:childTnLst>
                                    </p:cTn>
                                  </p:par>
                                  <p:par>
                                    <p:cTn id="131" presetID="22" presetClass="entr" presetSubtype="1" fill="hold" grpId="0" nodeType="withEffect">
                                      <p:stCondLst>
                                        <p:cond delay="0"/>
                                      </p:stCondLst>
                                      <p:childTnLst>
                                        <p:set>
                                          <p:cBhvr>
                                            <p:cTn id="132" dur="1" fill="hold">
                                              <p:stCondLst>
                                                <p:cond delay="0"/>
                                              </p:stCondLst>
                                            </p:cTn>
                                            <p:tgtEl>
                                              <p:spTgt spid="297"/>
                                            </p:tgtEl>
                                            <p:attrNameLst>
                                              <p:attrName>style.visibility</p:attrName>
                                            </p:attrNameLst>
                                          </p:cBhvr>
                                          <p:to>
                                            <p:strVal val="visible"/>
                                          </p:to>
                                        </p:set>
                                        <p:animEffect transition="in" filter="wipe(up)">
                                          <p:cBhvr>
                                            <p:cTn id="133" dur="500"/>
                                            <p:tgtEl>
                                              <p:spTgt spid="297"/>
                                            </p:tgtEl>
                                          </p:cBhvr>
                                        </p:animEffect>
                                      </p:childTnLst>
                                    </p:cTn>
                                  </p:par>
                                  <p:par>
                                    <p:cTn id="134" presetID="22" presetClass="entr" presetSubtype="1" fill="hold" grpId="0" nodeType="withEffect">
                                      <p:stCondLst>
                                        <p:cond delay="0"/>
                                      </p:stCondLst>
                                      <p:childTnLst>
                                        <p:set>
                                          <p:cBhvr>
                                            <p:cTn id="135" dur="1" fill="hold">
                                              <p:stCondLst>
                                                <p:cond delay="0"/>
                                              </p:stCondLst>
                                            </p:cTn>
                                            <p:tgtEl>
                                              <p:spTgt spid="298"/>
                                            </p:tgtEl>
                                            <p:attrNameLst>
                                              <p:attrName>style.visibility</p:attrName>
                                            </p:attrNameLst>
                                          </p:cBhvr>
                                          <p:to>
                                            <p:strVal val="visible"/>
                                          </p:to>
                                        </p:set>
                                        <p:animEffect transition="in" filter="wipe(up)">
                                          <p:cBhvr>
                                            <p:cTn id="136" dur="500"/>
                                            <p:tgtEl>
                                              <p:spTgt spid="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39" grpId="0" animBg="1"/>
          <p:bldP spid="140" grpId="0" animBg="1"/>
          <p:bldP spid="141" grpId="0" animBg="1"/>
          <p:bldP spid="142" grpId="0" animBg="1"/>
          <p:bldP spid="143" grpId="0" animBg="1"/>
          <p:bldP spid="144" grpId="0" animBg="1"/>
          <p:bldP spid="145" grpId="0" animBg="1"/>
          <p:bldP spid="168" grpId="0" animBg="1"/>
          <p:bldP spid="169" grpId="0" animBg="1"/>
          <p:bldP spid="179" grpId="0"/>
          <p:bldP spid="180" grpId="0"/>
          <p:bldP spid="293" grpId="0"/>
          <p:bldP spid="294" grpId="0"/>
          <p:bldP spid="295" grpId="0"/>
          <p:bldP spid="296" grpId="0"/>
          <p:bldP spid="297" grpId="0"/>
          <p:bldP spid="29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136341" y="699542"/>
            <a:ext cx="2646878" cy="584775"/>
          </a:xfrm>
          <a:prstGeom prst="rect">
            <a:avLst/>
          </a:prstGeom>
          <a:noFill/>
        </p:spPr>
        <p:txBody>
          <a:bodyPr wrap="none" rtlCol="0">
            <a:spAutoFit/>
          </a:bodyPr>
          <a:lstStyle/>
          <a:p>
            <a:r>
              <a:rPr lang="zh-CN" altLang="en-US" sz="3200" b="1" dirty="0" smtClean="0">
                <a:solidFill>
                  <a:srgbClr val="C00000"/>
                </a:solidFill>
                <a:latin typeface="微软雅黑" pitchFamily="34" charset="-122"/>
                <a:ea typeface="微软雅黑" pitchFamily="34" charset="-122"/>
              </a:rPr>
              <a:t>明年工作计划</a:t>
            </a:r>
            <a:endParaRPr lang="zh-CN" altLang="en-US" sz="3200" b="1" dirty="0">
              <a:solidFill>
                <a:srgbClr val="C00000"/>
              </a:solidFill>
              <a:latin typeface="微软雅黑" pitchFamily="34" charset="-122"/>
              <a:ea typeface="微软雅黑"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05863"/>
            <a:ext cx="1236749" cy="1225948"/>
          </a:xfrm>
          <a:prstGeom prst="rect">
            <a:avLst/>
          </a:prstGeom>
        </p:spPr>
      </p:pic>
      <p:sp>
        <p:nvSpPr>
          <p:cNvPr id="24" name="TextBox 23"/>
          <p:cNvSpPr txBox="1"/>
          <p:nvPr/>
        </p:nvSpPr>
        <p:spPr>
          <a:xfrm>
            <a:off x="2219668" y="1273377"/>
            <a:ext cx="984180"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PART 05</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267744"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452372"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2267744"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452372"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904" y="771550"/>
            <a:ext cx="199331" cy="204647"/>
          </a:xfrm>
          <a:prstGeom prst="rect">
            <a:avLst/>
          </a:prstGeom>
          <a:effectLst>
            <a:outerShdw blurRad="50800" dist="38100" dir="5400000" algn="t" rotWithShape="0">
              <a:prstClr val="black">
                <a:alpha val="40000"/>
              </a:prstClr>
            </a:outerShdw>
          </a:effectLst>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965" y="1049606"/>
            <a:ext cx="199331" cy="204647"/>
          </a:xfrm>
          <a:prstGeom prst="rect">
            <a:avLst/>
          </a:prstGeom>
          <a:effectLst>
            <a:outerShdw blurRad="50800" dist="38100" dir="5400000" algn="t" rotWithShape="0">
              <a:prstClr val="black">
                <a:alpha val="40000"/>
              </a:prstClr>
            </a:outerShdw>
          </a:effec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17184">
            <a:off x="1584381" y="873873"/>
            <a:ext cx="199331" cy="204647"/>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757362">
            <a:off x="1457866" y="738654"/>
            <a:ext cx="199331" cy="204647"/>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9965">
            <a:off x="1217330" y="942399"/>
            <a:ext cx="199331" cy="204647"/>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26030">
            <a:off x="1332998" y="1077240"/>
            <a:ext cx="199331" cy="204647"/>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2267744"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452372"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761449475"/>
      </p:ext>
    </p:extLst>
  </p:cSld>
  <p:clrMapOvr>
    <a:masterClrMapping/>
  </p:clrMapOvr>
  <mc:AlternateContent xmlns:mc="http://schemas.openxmlformats.org/markup-compatibility/2006" xmlns:p14="http://schemas.microsoft.com/office/powerpoint/2010/main">
    <mc:Choice Requires="p14">
      <p:transition spd="slow" p14:dur="1200" advTm="8075">
        <p14:prism/>
      </p:transition>
    </mc:Choice>
    <mc:Fallback xmlns="">
      <p:transition spd="slow" advTm="807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4.50448E-6 L 0.08194 0.24637 " pathEditMode="relative" rAng="0" ptsTypes="AA">
                                      <p:cBhvr>
                                        <p:cTn id="44" dur="2000" fill="hold"/>
                                        <p:tgtEl>
                                          <p:spTgt spid="6"/>
                                        </p:tgtEl>
                                        <p:attrNameLst>
                                          <p:attrName>ppt_x</p:attrName>
                                          <p:attrName>ppt_y</p:attrName>
                                        </p:attrNameLst>
                                      </p:cBhvr>
                                      <p:rCtr x="4097" y="12319"/>
                                    </p:animMotion>
                                  </p:childTnLst>
                                </p:cTn>
                              </p:par>
                              <p:par>
                                <p:cTn id="45" presetID="42" presetClass="path" presetSubtype="0" accel="50000" decel="50000" fill="hold" nodeType="withEffect">
                                  <p:stCondLst>
                                    <p:cond delay="0"/>
                                  </p:stCondLst>
                                  <p:childTnLst>
                                    <p:animMotion origin="layout" path="M -2.5E-6 -2.01297E-6 L 0.29827 0.25286 " pathEditMode="relative" rAng="0" ptsTypes="AA">
                                      <p:cBhvr>
                                        <p:cTn id="46" dur="2000" fill="hold"/>
                                        <p:tgtEl>
                                          <p:spTgt spid="32"/>
                                        </p:tgtEl>
                                        <p:attrNameLst>
                                          <p:attrName>ppt_x</p:attrName>
                                          <p:attrName>ppt_y</p:attrName>
                                        </p:attrNameLst>
                                      </p:cBhvr>
                                      <p:rCtr x="14913" y="12627"/>
                                    </p:animMotion>
                                  </p:childTnLst>
                                </p:cTn>
                              </p:par>
                              <p:par>
                                <p:cTn id="47" presetID="42" presetClass="path" presetSubtype="0" accel="50000" decel="50000" fill="hold" nodeType="withEffect">
                                  <p:stCondLst>
                                    <p:cond delay="0"/>
                                  </p:stCondLst>
                                  <p:childTnLst>
                                    <p:animMotion origin="layout" path="M 2.77778E-7 2.24452E-6 L 0.08663 0.32232 " pathEditMode="relative" rAng="0" ptsTypes="AA">
                                      <p:cBhvr>
                                        <p:cTn id="48" dur="2000" fill="hold"/>
                                        <p:tgtEl>
                                          <p:spTgt spid="33"/>
                                        </p:tgtEl>
                                        <p:attrNameLst>
                                          <p:attrName>ppt_x</p:attrName>
                                          <p:attrName>ppt_y</p:attrName>
                                        </p:attrNameLst>
                                      </p:cBhvr>
                                      <p:rCtr x="4323" y="16116"/>
                                    </p:animMotion>
                                  </p:childTnLst>
                                </p:cTn>
                              </p:par>
                              <p:par>
                                <p:cTn id="49" presetID="42" presetClass="path" presetSubtype="0" accel="50000" decel="50000" fill="hold" nodeType="withEffect">
                                  <p:stCondLst>
                                    <p:cond delay="0"/>
                                  </p:stCondLst>
                                  <p:childTnLst>
                                    <p:animMotion origin="layout" path="M -1.38889E-6 -4.68046E-6 L 0.28438 0.32449 " pathEditMode="relative" rAng="0" ptsTypes="AA">
                                      <p:cBhvr>
                                        <p:cTn id="50" dur="2000" fill="hold"/>
                                        <p:tgtEl>
                                          <p:spTgt spid="31"/>
                                        </p:tgtEl>
                                        <p:attrNameLst>
                                          <p:attrName>ppt_x</p:attrName>
                                          <p:attrName>ppt_y</p:attrName>
                                        </p:attrNameLst>
                                      </p:cBhvr>
                                      <p:rCtr x="14219" y="16209"/>
                                    </p:animMotion>
                                  </p:childTnLst>
                                </p:cTn>
                              </p:par>
                              <p:par>
                                <p:cTn id="51" presetID="42" presetClass="path" presetSubtype="0" accel="50000" decel="50000" fill="hold" nodeType="withEffect">
                                  <p:stCondLst>
                                    <p:cond delay="0"/>
                                  </p:stCondLst>
                                  <p:childTnLst>
                                    <p:animMotion origin="layout" path="M 2.77778E-6 -1.78759E-6 L 0.07569 0.41093 " pathEditMode="relative" rAng="0" ptsTypes="AA">
                                      <p:cBhvr>
                                        <p:cTn id="52" dur="2000" fill="hold"/>
                                        <p:tgtEl>
                                          <p:spTgt spid="34"/>
                                        </p:tgtEl>
                                        <p:attrNameLst>
                                          <p:attrName>ppt_x</p:attrName>
                                          <p:attrName>ppt_y</p:attrName>
                                        </p:attrNameLst>
                                      </p:cBhvr>
                                      <p:rCtr x="3785" y="20531"/>
                                    </p:animMotion>
                                  </p:childTnLst>
                                </p:cTn>
                              </p:par>
                              <p:par>
                                <p:cTn id="53" presetID="42" presetClass="path" presetSubtype="0" accel="50000" decel="50000" fill="hold" nodeType="withEffect">
                                  <p:stCondLst>
                                    <p:cond delay="0"/>
                                  </p:stCondLst>
                                  <p:childTnLst>
                                    <p:animMotion origin="layout" path="M 2.77778E-7 -4.51683E-6 L 0.29167 0.41649 " pathEditMode="relative" rAng="0" ptsTypes="AA">
                                      <p:cBhvr>
                                        <p:cTn id="54" dur="2000" fill="hold"/>
                                        <p:tgtEl>
                                          <p:spTgt spid="30"/>
                                        </p:tgtEl>
                                        <p:attrNameLst>
                                          <p:attrName>ppt_x</p:attrName>
                                          <p:attrName>ppt_y</p:attrName>
                                        </p:attrNameLst>
                                      </p:cBhvr>
                                      <p:rCtr x="14583" y="20809"/>
                                    </p:animMotion>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p:bldP spid="25" grpId="0"/>
      <p:bldP spid="27" grpId="0"/>
      <p:bldP spid="28" grpId="0"/>
      <p:bldP spid="29" grpId="0"/>
      <p:bldP spid="35" grpId="0"/>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rgbClr val="C00000"/>
            </a:solidFill>
            <a:prstDash val="lgDash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椭圆 37"/>
          <p:cNvSpPr/>
          <p:nvPr/>
        </p:nvSpPr>
        <p:spPr>
          <a:xfrm>
            <a:off x="1528772" y="3712324"/>
            <a:ext cx="216000" cy="216000"/>
          </a:xfrm>
          <a:prstGeom prst="ellipse">
            <a:avLst/>
          </a:prstGeom>
          <a:solidFill>
            <a:schemeClr val="bg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16471" y="2791504"/>
            <a:ext cx="216000" cy="216000"/>
          </a:xfrm>
          <a:prstGeom prst="ellipse">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4942297" y="1930579"/>
            <a:ext cx="216000" cy="216000"/>
          </a:xfrm>
          <a:prstGeom prst="ellipse">
            <a:avLst/>
          </a:prstGeom>
          <a:solidFill>
            <a:schemeClr val="bg1">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516241" y="1548407"/>
            <a:ext cx="216000" cy="216000"/>
          </a:xfrm>
          <a:prstGeom prst="ellipse">
            <a:avLst/>
          </a:pr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63773" y="2355607"/>
            <a:ext cx="1149695" cy="1123950"/>
            <a:chOff x="1331640" y="1918189"/>
            <a:chExt cx="1149695" cy="1123950"/>
          </a:xfrm>
          <a:solidFill>
            <a:schemeClr val="bg1">
              <a:lumMod val="65000"/>
            </a:schemeClr>
          </a:solidFill>
          <a:scene3d>
            <a:camera prst="orthographicFront">
              <a:rot lat="0" lon="0" rev="0"/>
            </a:camera>
            <a:lightRig rig="glow" dir="t">
              <a:rot lat="0" lon="0" rev="4800000"/>
            </a:lightRig>
          </a:scene3d>
        </p:grpSpPr>
        <p:sp>
          <p:nvSpPr>
            <p:cNvPr id="77" name="椭圆形标注 76"/>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405440" y="2254200"/>
              <a:ext cx="954107"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sz="2000" b="1" dirty="0" smtClean="0">
                  <a:solidFill>
                    <a:schemeClr val="bg1">
                      <a:lumMod val="95000"/>
                    </a:schemeClr>
                  </a:solidFill>
                  <a:latin typeface="微软雅黑" pitchFamily="34" charset="-122"/>
                  <a:ea typeface="微软雅黑" pitchFamily="34" charset="-122"/>
                </a:rPr>
                <a:t>一季度</a:t>
              </a:r>
              <a:endParaRPr lang="zh-CN" altLang="en-US" sz="2000" b="1" dirty="0">
                <a:solidFill>
                  <a:schemeClr val="bg1">
                    <a:lumMod val="95000"/>
                  </a:schemeClr>
                </a:solidFill>
                <a:latin typeface="微软雅黑" pitchFamily="34" charset="-122"/>
                <a:ea typeface="微软雅黑" pitchFamily="34" charset="-122"/>
              </a:endParaRPr>
            </a:p>
          </p:txBody>
        </p:sp>
      </p:grpSp>
      <p:grpSp>
        <p:nvGrpSpPr>
          <p:cNvPr id="79" name="组合 78"/>
          <p:cNvGrpSpPr/>
          <p:nvPr/>
        </p:nvGrpSpPr>
        <p:grpSpPr>
          <a:xfrm>
            <a:off x="3262880" y="2899504"/>
            <a:ext cx="1149695" cy="1123950"/>
            <a:chOff x="3694928" y="2635572"/>
            <a:chExt cx="1149695" cy="1123950"/>
          </a:xfrm>
          <a:solidFill>
            <a:srgbClr val="C00000"/>
          </a:solidFill>
          <a:scene3d>
            <a:camera prst="orthographicFront">
              <a:rot lat="0" lon="0" rev="0"/>
            </a:camera>
            <a:lightRig rig="glow" dir="t">
              <a:rot lat="0" lon="0" rev="4800000"/>
            </a:lightRig>
          </a:scene3d>
        </p:grpSpPr>
        <p:sp>
          <p:nvSpPr>
            <p:cNvPr id="80" name="椭圆形标注 79"/>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3779912" y="2955890"/>
              <a:ext cx="954107"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sz="2000" b="1" dirty="0" smtClean="0">
                  <a:solidFill>
                    <a:schemeClr val="bg1">
                      <a:lumMod val="95000"/>
                    </a:schemeClr>
                  </a:solidFill>
                  <a:latin typeface="微软雅黑" pitchFamily="34" charset="-122"/>
                  <a:ea typeface="微软雅黑" pitchFamily="34" charset="-122"/>
                </a:rPr>
                <a:t>二季度</a:t>
              </a:r>
              <a:endParaRPr lang="zh-CN" altLang="en-US" sz="2000" b="1" dirty="0">
                <a:solidFill>
                  <a:schemeClr val="bg1">
                    <a:lumMod val="95000"/>
                  </a:schemeClr>
                </a:solidFill>
                <a:latin typeface="微软雅黑" pitchFamily="34" charset="-122"/>
                <a:ea typeface="微软雅黑" pitchFamily="34" charset="-122"/>
              </a:endParaRPr>
            </a:p>
          </p:txBody>
        </p:sp>
      </p:grpSp>
      <p:grpSp>
        <p:nvGrpSpPr>
          <p:cNvPr id="82" name="组合 81"/>
          <p:cNvGrpSpPr/>
          <p:nvPr/>
        </p:nvGrpSpPr>
        <p:grpSpPr>
          <a:xfrm>
            <a:off x="3792602" y="906041"/>
            <a:ext cx="1149695" cy="1123950"/>
            <a:chOff x="4166431" y="757076"/>
            <a:chExt cx="1149695" cy="1123950"/>
          </a:xfrm>
          <a:solidFill>
            <a:schemeClr val="bg1">
              <a:lumMod val="65000"/>
            </a:schemeClr>
          </a:solidFill>
          <a:scene3d>
            <a:camera prst="orthographicFront">
              <a:rot lat="0" lon="0" rev="0"/>
            </a:camera>
            <a:lightRig rig="glow" dir="t"/>
          </a:scene3d>
        </p:grpSpPr>
        <p:sp>
          <p:nvSpPr>
            <p:cNvPr id="83" name="椭圆形标注 82"/>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4297757" y="1054633"/>
              <a:ext cx="954107"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sz="2000" b="1" dirty="0" smtClean="0">
                  <a:solidFill>
                    <a:schemeClr val="bg1">
                      <a:lumMod val="95000"/>
                    </a:schemeClr>
                  </a:solidFill>
                  <a:latin typeface="微软雅黑" pitchFamily="34" charset="-122"/>
                  <a:ea typeface="微软雅黑" pitchFamily="34" charset="-122"/>
                </a:rPr>
                <a:t>三季度</a:t>
              </a:r>
              <a:endParaRPr lang="zh-CN" altLang="en-US" sz="2000" b="1" dirty="0">
                <a:solidFill>
                  <a:schemeClr val="bg1">
                    <a:lumMod val="95000"/>
                  </a:schemeClr>
                </a:solidFill>
                <a:latin typeface="微软雅黑" pitchFamily="34" charset="-122"/>
                <a:ea typeface="微软雅黑" pitchFamily="34" charset="-122"/>
              </a:endParaRPr>
            </a:p>
          </p:txBody>
        </p:sp>
      </p:grpSp>
      <p:grpSp>
        <p:nvGrpSpPr>
          <p:cNvPr id="85" name="组合 84"/>
          <p:cNvGrpSpPr/>
          <p:nvPr/>
        </p:nvGrpSpPr>
        <p:grpSpPr>
          <a:xfrm>
            <a:off x="6732240" y="1735832"/>
            <a:ext cx="1149695" cy="1123950"/>
            <a:chOff x="7164288" y="1682700"/>
            <a:chExt cx="1149695" cy="1123950"/>
          </a:xfrm>
          <a:solidFill>
            <a:srgbClr val="C00000"/>
          </a:solidFill>
          <a:scene3d>
            <a:camera prst="orthographicFront">
              <a:rot lat="0" lon="0" rev="0"/>
            </a:camera>
            <a:lightRig rig="glow" dir="t">
              <a:rot lat="0" lon="0" rev="4800000"/>
            </a:lightRig>
          </a:scene3d>
        </p:grpSpPr>
        <p:sp>
          <p:nvSpPr>
            <p:cNvPr id="86" name="椭圆形标注 85"/>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7290301" y="2014562"/>
              <a:ext cx="954107" cy="400110"/>
            </a:xfrm>
            <a:prstGeom prst="rect">
              <a:avLst/>
            </a:prstGeom>
            <a:grp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zh-CN" altLang="en-US" sz="2000" b="1" dirty="0" smtClean="0">
                  <a:solidFill>
                    <a:schemeClr val="bg1">
                      <a:lumMod val="95000"/>
                    </a:schemeClr>
                  </a:solidFill>
                  <a:latin typeface="微软雅黑" pitchFamily="34" charset="-122"/>
                  <a:ea typeface="微软雅黑" pitchFamily="34" charset="-122"/>
                </a:rPr>
                <a:t>四季度</a:t>
              </a:r>
              <a:endParaRPr lang="zh-CN" altLang="en-US" sz="2000" b="1" dirty="0">
                <a:solidFill>
                  <a:schemeClr val="bg1">
                    <a:lumMod val="95000"/>
                  </a:schemeClr>
                </a:solidFill>
                <a:latin typeface="微软雅黑" pitchFamily="34" charset="-122"/>
                <a:ea typeface="微软雅黑" pitchFamily="34" charset="-122"/>
              </a:endParaRPr>
            </a:p>
          </p:txBody>
        </p:sp>
      </p:grpSp>
      <p:sp>
        <p:nvSpPr>
          <p:cNvPr id="88" name="TextBox 87"/>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微软雅黑" pitchFamily="34" charset="-122"/>
                <a:ea typeface="微软雅黑" pitchFamily="34" charset="-122"/>
              </a:rPr>
              <a:t>点击此处添加内容</a:t>
            </a:r>
            <a:endParaRPr lang="en-US" altLang="zh-CN" sz="1100" dirty="0" smtClean="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89" name="TextBox 88"/>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90" name="TextBox 89"/>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点击此处添加内容</a:t>
            </a:r>
            <a:endParaRPr lang="en-US" altLang="zh-CN" sz="1100" dirty="0">
              <a:solidFill>
                <a:schemeClr val="tx1">
                  <a:lumMod val="85000"/>
                  <a:lumOff val="15000"/>
                </a:schemeClr>
              </a:solidFill>
              <a:latin typeface="微软雅黑" pitchFamily="34" charset="-122"/>
              <a:ea typeface="微软雅黑" pitchFamily="34" charset="-122"/>
            </a:endParaRPr>
          </a:p>
        </p:txBody>
      </p:sp>
      <p:sp>
        <p:nvSpPr>
          <p:cNvPr id="91" name="TextBox 90"/>
          <p:cNvSpPr txBox="1"/>
          <p:nvPr/>
        </p:nvSpPr>
        <p:spPr>
          <a:xfrm>
            <a:off x="6485136" y="867852"/>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ustDataLst>
      <p:tags r:id="rId1"/>
    </p:custDataLst>
    <p:extLst>
      <p:ext uri="{BB962C8B-B14F-4D97-AF65-F5344CB8AC3E}">
        <p14:creationId xmlns:p14="http://schemas.microsoft.com/office/powerpoint/2010/main" val="1599036977"/>
      </p:ext>
    </p:extLst>
  </p:cSld>
  <p:clrMapOvr>
    <a:masterClrMapping/>
  </p:clrMapOvr>
  <p:transition spd="slow" advTm="4538">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2" presetClass="entr" presetSubtype="3" accel="52000" fill="hold" nodeType="withEffect" p14:presetBounceEnd="55000">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14:bounceEnd="55000">
                                          <p:cBhvr additive="base">
                                            <p:cTn id="37" dur="1600" fill="hold"/>
                                            <p:tgtEl>
                                              <p:spTgt spid="42"/>
                                            </p:tgtEl>
                                            <p:attrNameLst>
                                              <p:attrName>ppt_x</p:attrName>
                                            </p:attrNameLst>
                                          </p:cBhvr>
                                          <p:tavLst>
                                            <p:tav tm="0">
                                              <p:val>
                                                <p:strVal val="1+#ppt_w/2"/>
                                              </p:val>
                                            </p:tav>
                                            <p:tav tm="100000">
                                              <p:val>
                                                <p:strVal val="#ppt_x"/>
                                              </p:val>
                                            </p:tav>
                                          </p:tavLst>
                                        </p:anim>
                                        <p:anim calcmode="lin" valueType="num" p14:bounceEnd="55000">
                                          <p:cBhvr additive="base">
                                            <p:cTn id="38" dur="1600" fill="hold"/>
                                            <p:tgtEl>
                                              <p:spTgt spid="42"/>
                                            </p:tgtEl>
                                            <p:attrNameLst>
                                              <p:attrName>ppt_y</p:attrName>
                                            </p:attrNameLst>
                                          </p:cBhvr>
                                          <p:tavLst>
                                            <p:tav tm="0">
                                              <p:val>
                                                <p:strVal val="0-#ppt_h/2"/>
                                              </p:val>
                                            </p:tav>
                                            <p:tav tm="100000">
                                              <p:val>
                                                <p:strVal val="#ppt_y"/>
                                              </p:val>
                                            </p:tav>
                                          </p:tavLst>
                                        </p:anim>
                                      </p:childTnLst>
                                    </p:cTn>
                                  </p:par>
                                  <p:par>
                                    <p:cTn id="39" presetID="2" presetClass="entr" presetSubtype="3" accel="52000" fill="hold" nodeType="withEffect" p14:presetBounceEnd="55000">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14:bounceEnd="55000">
                                          <p:cBhvr additive="base">
                                            <p:cTn id="41" dur="1600" fill="hold"/>
                                            <p:tgtEl>
                                              <p:spTgt spid="82"/>
                                            </p:tgtEl>
                                            <p:attrNameLst>
                                              <p:attrName>ppt_x</p:attrName>
                                            </p:attrNameLst>
                                          </p:cBhvr>
                                          <p:tavLst>
                                            <p:tav tm="0">
                                              <p:val>
                                                <p:strVal val="1+#ppt_w/2"/>
                                              </p:val>
                                            </p:tav>
                                            <p:tav tm="100000">
                                              <p:val>
                                                <p:strVal val="#ppt_x"/>
                                              </p:val>
                                            </p:tav>
                                          </p:tavLst>
                                        </p:anim>
                                        <p:anim calcmode="lin" valueType="num" p14:bounceEnd="55000">
                                          <p:cBhvr additive="base">
                                            <p:cTn id="42" dur="1600" fill="hold"/>
                                            <p:tgtEl>
                                              <p:spTgt spid="82"/>
                                            </p:tgtEl>
                                            <p:attrNameLst>
                                              <p:attrName>ppt_y</p:attrName>
                                            </p:attrNameLst>
                                          </p:cBhvr>
                                          <p:tavLst>
                                            <p:tav tm="0">
                                              <p:val>
                                                <p:strVal val="0-#ppt_h/2"/>
                                              </p:val>
                                            </p:tav>
                                            <p:tav tm="100000">
                                              <p:val>
                                                <p:strVal val="#ppt_y"/>
                                              </p:val>
                                            </p:tav>
                                          </p:tavLst>
                                        </p:anim>
                                      </p:childTnLst>
                                    </p:cTn>
                                  </p:par>
                                  <p:par>
                                    <p:cTn id="43" presetID="2" presetClass="entr" presetSubtype="12" accel="52000" fill="hold" nodeType="withEffect" p14:presetBounceEnd="55000">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14:bounceEnd="55000">
                                          <p:cBhvr additive="base">
                                            <p:cTn id="45" dur="1600" fill="hold"/>
                                            <p:tgtEl>
                                              <p:spTgt spid="79"/>
                                            </p:tgtEl>
                                            <p:attrNameLst>
                                              <p:attrName>ppt_x</p:attrName>
                                            </p:attrNameLst>
                                          </p:cBhvr>
                                          <p:tavLst>
                                            <p:tav tm="0">
                                              <p:val>
                                                <p:strVal val="0-#ppt_w/2"/>
                                              </p:val>
                                            </p:tav>
                                            <p:tav tm="100000">
                                              <p:val>
                                                <p:strVal val="#ppt_x"/>
                                              </p:val>
                                            </p:tav>
                                          </p:tavLst>
                                        </p:anim>
                                        <p:anim calcmode="lin" valueType="num" p14:bounceEnd="55000">
                                          <p:cBhvr additive="base">
                                            <p:cTn id="46" dur="1600" fill="hold"/>
                                            <p:tgtEl>
                                              <p:spTgt spid="79"/>
                                            </p:tgtEl>
                                            <p:attrNameLst>
                                              <p:attrName>ppt_y</p:attrName>
                                            </p:attrNameLst>
                                          </p:cBhvr>
                                          <p:tavLst>
                                            <p:tav tm="0">
                                              <p:val>
                                                <p:strVal val="1+#ppt_h/2"/>
                                              </p:val>
                                            </p:tav>
                                            <p:tav tm="100000">
                                              <p:val>
                                                <p:strVal val="#ppt_y"/>
                                              </p:val>
                                            </p:tav>
                                          </p:tavLst>
                                        </p:anim>
                                      </p:childTnLst>
                                    </p:cTn>
                                  </p:par>
                                  <p:par>
                                    <p:cTn id="47" presetID="2" presetClass="entr" presetSubtype="12" accel="52000" fill="hold" nodeType="withEffect" p14:presetBounceEnd="55000">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14:bounceEnd="55000">
                                          <p:cBhvr additive="base">
                                            <p:cTn id="49" dur="1600" fill="hold"/>
                                            <p:tgtEl>
                                              <p:spTgt spid="85"/>
                                            </p:tgtEl>
                                            <p:attrNameLst>
                                              <p:attrName>ppt_x</p:attrName>
                                            </p:attrNameLst>
                                          </p:cBhvr>
                                          <p:tavLst>
                                            <p:tav tm="0">
                                              <p:val>
                                                <p:strVal val="0-#ppt_w/2"/>
                                              </p:val>
                                            </p:tav>
                                            <p:tav tm="100000">
                                              <p:val>
                                                <p:strVal val="#ppt_x"/>
                                              </p:val>
                                            </p:tav>
                                          </p:tavLst>
                                        </p:anim>
                                        <p:anim calcmode="lin" valueType="num" p14:bounceEnd="55000">
                                          <p:cBhvr additive="base">
                                            <p:cTn id="50" dur="1600" fill="hold"/>
                                            <p:tgtEl>
                                              <p:spTgt spid="85"/>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500"/>
                                            <p:tgtEl>
                                              <p:spTgt spid="88"/>
                                            </p:tgtEl>
                                          </p:cBhvr>
                                        </p:animEffect>
                                        <p:anim calcmode="lin" valueType="num">
                                          <p:cBhvr>
                                            <p:cTn id="57" dur="500" fill="hold"/>
                                            <p:tgtEl>
                                              <p:spTgt spid="88"/>
                                            </p:tgtEl>
                                            <p:attrNameLst>
                                              <p:attrName>ppt_x</p:attrName>
                                            </p:attrNameLst>
                                          </p:cBhvr>
                                          <p:tavLst>
                                            <p:tav tm="0">
                                              <p:val>
                                                <p:strVal val="#ppt_x"/>
                                              </p:val>
                                            </p:tav>
                                            <p:tav tm="100000">
                                              <p:val>
                                                <p:strVal val="#ppt_x"/>
                                              </p:val>
                                            </p:tav>
                                          </p:tavLst>
                                        </p:anim>
                                        <p:anim calcmode="lin" valueType="num">
                                          <p:cBhvr>
                                            <p:cTn id="58" dur="500" fill="hold"/>
                                            <p:tgtEl>
                                              <p:spTgt spid="88"/>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par>
                                    <p:cTn id="62" presetID="47" presetClass="entr" presetSubtype="0" fill="hold" grpId="0"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fade">
                                          <p:cBhvr>
                                            <p:cTn id="64" dur="500"/>
                                            <p:tgtEl>
                                              <p:spTgt spid="91"/>
                                            </p:tgtEl>
                                          </p:cBhvr>
                                        </p:animEffect>
                                        <p:anim calcmode="lin" valueType="num">
                                          <p:cBhvr>
                                            <p:cTn id="65" dur="500" fill="hold"/>
                                            <p:tgtEl>
                                              <p:spTgt spid="91"/>
                                            </p:tgtEl>
                                            <p:attrNameLst>
                                              <p:attrName>ppt_x</p:attrName>
                                            </p:attrNameLst>
                                          </p:cBhvr>
                                          <p:tavLst>
                                            <p:tav tm="0">
                                              <p:val>
                                                <p:strVal val="#ppt_x"/>
                                              </p:val>
                                            </p:tav>
                                            <p:tav tm="100000">
                                              <p:val>
                                                <p:strVal val="#ppt_x"/>
                                              </p:val>
                                            </p:tav>
                                          </p:tavLst>
                                        </p:anim>
                                        <p:anim calcmode="lin" valueType="num">
                                          <p:cBhvr>
                                            <p:cTn id="66"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37" grpId="0" animBg="1"/>
          <p:bldP spid="38" grpId="0" animBg="1"/>
          <p:bldP spid="39" grpId="0" animBg="1"/>
          <p:bldP spid="40" grpId="0" animBg="1"/>
          <p:bldP spid="41" grpId="0" animBg="1"/>
          <p:bldP spid="88" grpId="0"/>
          <p:bldP spid="89" grpId="0"/>
          <p:bldP spid="90" grpId="0"/>
          <p:bldP spid="9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2" presetClass="entr" presetSubtype="3" accel="52000"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1600" fill="hold"/>
                                            <p:tgtEl>
                                              <p:spTgt spid="42"/>
                                            </p:tgtEl>
                                            <p:attrNameLst>
                                              <p:attrName>ppt_x</p:attrName>
                                            </p:attrNameLst>
                                          </p:cBhvr>
                                          <p:tavLst>
                                            <p:tav tm="0">
                                              <p:val>
                                                <p:strVal val="1+#ppt_w/2"/>
                                              </p:val>
                                            </p:tav>
                                            <p:tav tm="100000">
                                              <p:val>
                                                <p:strVal val="#ppt_x"/>
                                              </p:val>
                                            </p:tav>
                                          </p:tavLst>
                                        </p:anim>
                                        <p:anim calcmode="lin" valueType="num">
                                          <p:cBhvr additive="base">
                                            <p:cTn id="38" dur="1600" fill="hold"/>
                                            <p:tgtEl>
                                              <p:spTgt spid="42"/>
                                            </p:tgtEl>
                                            <p:attrNameLst>
                                              <p:attrName>ppt_y</p:attrName>
                                            </p:attrNameLst>
                                          </p:cBhvr>
                                          <p:tavLst>
                                            <p:tav tm="0">
                                              <p:val>
                                                <p:strVal val="0-#ppt_h/2"/>
                                              </p:val>
                                            </p:tav>
                                            <p:tav tm="100000">
                                              <p:val>
                                                <p:strVal val="#ppt_y"/>
                                              </p:val>
                                            </p:tav>
                                          </p:tavLst>
                                        </p:anim>
                                      </p:childTnLst>
                                    </p:cTn>
                                  </p:par>
                                  <p:par>
                                    <p:cTn id="39" presetID="2" presetClass="entr" presetSubtype="3" accel="52000" fill="hold"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additive="base">
                                            <p:cTn id="41" dur="1600" fill="hold"/>
                                            <p:tgtEl>
                                              <p:spTgt spid="82"/>
                                            </p:tgtEl>
                                            <p:attrNameLst>
                                              <p:attrName>ppt_x</p:attrName>
                                            </p:attrNameLst>
                                          </p:cBhvr>
                                          <p:tavLst>
                                            <p:tav tm="0">
                                              <p:val>
                                                <p:strVal val="1+#ppt_w/2"/>
                                              </p:val>
                                            </p:tav>
                                            <p:tav tm="100000">
                                              <p:val>
                                                <p:strVal val="#ppt_x"/>
                                              </p:val>
                                            </p:tav>
                                          </p:tavLst>
                                        </p:anim>
                                        <p:anim calcmode="lin" valueType="num">
                                          <p:cBhvr additive="base">
                                            <p:cTn id="42" dur="1600" fill="hold"/>
                                            <p:tgtEl>
                                              <p:spTgt spid="82"/>
                                            </p:tgtEl>
                                            <p:attrNameLst>
                                              <p:attrName>ppt_y</p:attrName>
                                            </p:attrNameLst>
                                          </p:cBhvr>
                                          <p:tavLst>
                                            <p:tav tm="0">
                                              <p:val>
                                                <p:strVal val="0-#ppt_h/2"/>
                                              </p:val>
                                            </p:tav>
                                            <p:tav tm="100000">
                                              <p:val>
                                                <p:strVal val="#ppt_y"/>
                                              </p:val>
                                            </p:tav>
                                          </p:tavLst>
                                        </p:anim>
                                      </p:childTnLst>
                                    </p:cTn>
                                  </p:par>
                                  <p:par>
                                    <p:cTn id="43" presetID="2" presetClass="entr" presetSubtype="12" accel="52000" fill="hold" nodeType="withEffect">
                                      <p:stCondLst>
                                        <p:cond delay="0"/>
                                      </p:stCondLst>
                                      <p:childTnLst>
                                        <p:set>
                                          <p:cBhvr>
                                            <p:cTn id="44" dur="1" fill="hold">
                                              <p:stCondLst>
                                                <p:cond delay="0"/>
                                              </p:stCondLst>
                                            </p:cTn>
                                            <p:tgtEl>
                                              <p:spTgt spid="79"/>
                                            </p:tgtEl>
                                            <p:attrNameLst>
                                              <p:attrName>style.visibility</p:attrName>
                                            </p:attrNameLst>
                                          </p:cBhvr>
                                          <p:to>
                                            <p:strVal val="visible"/>
                                          </p:to>
                                        </p:set>
                                        <p:anim calcmode="lin" valueType="num">
                                          <p:cBhvr additive="base">
                                            <p:cTn id="45" dur="1600" fill="hold"/>
                                            <p:tgtEl>
                                              <p:spTgt spid="79"/>
                                            </p:tgtEl>
                                            <p:attrNameLst>
                                              <p:attrName>ppt_x</p:attrName>
                                            </p:attrNameLst>
                                          </p:cBhvr>
                                          <p:tavLst>
                                            <p:tav tm="0">
                                              <p:val>
                                                <p:strVal val="0-#ppt_w/2"/>
                                              </p:val>
                                            </p:tav>
                                            <p:tav tm="100000">
                                              <p:val>
                                                <p:strVal val="#ppt_x"/>
                                              </p:val>
                                            </p:tav>
                                          </p:tavLst>
                                        </p:anim>
                                        <p:anim calcmode="lin" valueType="num">
                                          <p:cBhvr additive="base">
                                            <p:cTn id="46" dur="1600" fill="hold"/>
                                            <p:tgtEl>
                                              <p:spTgt spid="79"/>
                                            </p:tgtEl>
                                            <p:attrNameLst>
                                              <p:attrName>ppt_y</p:attrName>
                                            </p:attrNameLst>
                                          </p:cBhvr>
                                          <p:tavLst>
                                            <p:tav tm="0">
                                              <p:val>
                                                <p:strVal val="1+#ppt_h/2"/>
                                              </p:val>
                                            </p:tav>
                                            <p:tav tm="100000">
                                              <p:val>
                                                <p:strVal val="#ppt_y"/>
                                              </p:val>
                                            </p:tav>
                                          </p:tavLst>
                                        </p:anim>
                                      </p:childTnLst>
                                    </p:cTn>
                                  </p:par>
                                  <p:par>
                                    <p:cTn id="47" presetID="2" presetClass="entr" presetSubtype="12" accel="5200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1600" fill="hold"/>
                                            <p:tgtEl>
                                              <p:spTgt spid="85"/>
                                            </p:tgtEl>
                                            <p:attrNameLst>
                                              <p:attrName>ppt_x</p:attrName>
                                            </p:attrNameLst>
                                          </p:cBhvr>
                                          <p:tavLst>
                                            <p:tav tm="0">
                                              <p:val>
                                                <p:strVal val="0-#ppt_w/2"/>
                                              </p:val>
                                            </p:tav>
                                            <p:tav tm="100000">
                                              <p:val>
                                                <p:strVal val="#ppt_x"/>
                                              </p:val>
                                            </p:tav>
                                          </p:tavLst>
                                        </p:anim>
                                        <p:anim calcmode="lin" valueType="num">
                                          <p:cBhvr additive="base">
                                            <p:cTn id="50" dur="1600" fill="hold"/>
                                            <p:tgtEl>
                                              <p:spTgt spid="85"/>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fade">
                                          <p:cBhvr>
                                            <p:cTn id="56" dur="500"/>
                                            <p:tgtEl>
                                              <p:spTgt spid="88"/>
                                            </p:tgtEl>
                                          </p:cBhvr>
                                        </p:animEffect>
                                        <p:anim calcmode="lin" valueType="num">
                                          <p:cBhvr>
                                            <p:cTn id="57" dur="500" fill="hold"/>
                                            <p:tgtEl>
                                              <p:spTgt spid="88"/>
                                            </p:tgtEl>
                                            <p:attrNameLst>
                                              <p:attrName>ppt_x</p:attrName>
                                            </p:attrNameLst>
                                          </p:cBhvr>
                                          <p:tavLst>
                                            <p:tav tm="0">
                                              <p:val>
                                                <p:strVal val="#ppt_x"/>
                                              </p:val>
                                            </p:tav>
                                            <p:tav tm="100000">
                                              <p:val>
                                                <p:strVal val="#ppt_x"/>
                                              </p:val>
                                            </p:tav>
                                          </p:tavLst>
                                        </p:anim>
                                        <p:anim calcmode="lin" valueType="num">
                                          <p:cBhvr>
                                            <p:cTn id="58" dur="500" fill="hold"/>
                                            <p:tgtEl>
                                              <p:spTgt spid="88"/>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90"/>
                                            </p:tgtEl>
                                            <p:attrNameLst>
                                              <p:attrName>style.visibility</p:attrName>
                                            </p:attrNameLst>
                                          </p:cBhvr>
                                          <p:to>
                                            <p:strVal val="visible"/>
                                          </p:to>
                                        </p:set>
                                        <p:animEffect transition="in" filter="fade">
                                          <p:cBhvr>
                                            <p:cTn id="61" dur="500"/>
                                            <p:tgtEl>
                                              <p:spTgt spid="90"/>
                                            </p:tgtEl>
                                          </p:cBhvr>
                                        </p:animEffect>
                                      </p:childTnLst>
                                    </p:cTn>
                                  </p:par>
                                  <p:par>
                                    <p:cTn id="62" presetID="47" presetClass="entr" presetSubtype="0" fill="hold" grpId="0" nodeType="withEffect">
                                      <p:stCondLst>
                                        <p:cond delay="0"/>
                                      </p:stCondLst>
                                      <p:childTnLst>
                                        <p:set>
                                          <p:cBhvr>
                                            <p:cTn id="63" dur="1" fill="hold">
                                              <p:stCondLst>
                                                <p:cond delay="0"/>
                                              </p:stCondLst>
                                            </p:cTn>
                                            <p:tgtEl>
                                              <p:spTgt spid="91"/>
                                            </p:tgtEl>
                                            <p:attrNameLst>
                                              <p:attrName>style.visibility</p:attrName>
                                            </p:attrNameLst>
                                          </p:cBhvr>
                                          <p:to>
                                            <p:strVal val="visible"/>
                                          </p:to>
                                        </p:set>
                                        <p:animEffect transition="in" filter="fade">
                                          <p:cBhvr>
                                            <p:cTn id="64" dur="500"/>
                                            <p:tgtEl>
                                              <p:spTgt spid="91"/>
                                            </p:tgtEl>
                                          </p:cBhvr>
                                        </p:animEffect>
                                        <p:anim calcmode="lin" valueType="num">
                                          <p:cBhvr>
                                            <p:cTn id="65" dur="500" fill="hold"/>
                                            <p:tgtEl>
                                              <p:spTgt spid="91"/>
                                            </p:tgtEl>
                                            <p:attrNameLst>
                                              <p:attrName>ppt_x</p:attrName>
                                            </p:attrNameLst>
                                          </p:cBhvr>
                                          <p:tavLst>
                                            <p:tav tm="0">
                                              <p:val>
                                                <p:strVal val="#ppt_x"/>
                                              </p:val>
                                            </p:tav>
                                            <p:tav tm="100000">
                                              <p:val>
                                                <p:strVal val="#ppt_x"/>
                                              </p:val>
                                            </p:tav>
                                          </p:tavLst>
                                        </p:anim>
                                        <p:anim calcmode="lin" valueType="num">
                                          <p:cBhvr>
                                            <p:cTn id="66"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37" grpId="0" animBg="1"/>
          <p:bldP spid="38" grpId="0" animBg="1"/>
          <p:bldP spid="39" grpId="0" animBg="1"/>
          <p:bldP spid="40" grpId="0" animBg="1"/>
          <p:bldP spid="41" grpId="0" animBg="1"/>
          <p:bldP spid="88" grpId="0"/>
          <p:bldP spid="89" grpId="0"/>
          <p:bldP spid="90" grpId="0"/>
          <p:bldP spid="9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92256" y="862112"/>
            <a:ext cx="5196168" cy="1239698"/>
          </a:xfrm>
          <a:prstGeom prst="rect">
            <a:avLst/>
          </a:prstGeom>
          <a:noFill/>
        </p:spPr>
        <p:txBody>
          <a:bodyPr wrap="square" lIns="0" tIns="0" rIns="0" bIns="0" rtlCol="0">
            <a:spAutoFit/>
          </a:bodyPr>
          <a:lstStyle/>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rPr>
              <a:t>此处输入文字内容此处输入文字内容此处输入文字内容此处输入文字内容此处输入文字</a:t>
            </a:r>
            <a:r>
              <a:rPr lang="zh-CN" altLang="en-US" sz="1100" dirty="0" smtClean="0">
                <a:solidFill>
                  <a:schemeClr val="tx1">
                    <a:lumMod val="75000"/>
                    <a:lumOff val="25000"/>
                  </a:schemeClr>
                </a:solidFill>
                <a:latin typeface="微软雅黑" pitchFamily="34" charset="-122"/>
                <a:ea typeface="微软雅黑" pitchFamily="34" charset="-122"/>
              </a:rPr>
              <a:t>内容</a:t>
            </a:r>
            <a:r>
              <a:rPr lang="zh-CN" altLang="en-US" sz="1100" dirty="0" smtClean="0">
                <a:solidFill>
                  <a:schemeClr val="tx1">
                    <a:lumMod val="65000"/>
                    <a:lumOff val="35000"/>
                  </a:schemeClr>
                </a:solidFill>
                <a:latin typeface="微软雅黑" pitchFamily="34" charset="-122"/>
                <a:ea typeface="微软雅黑" pitchFamily="34" charset="-122"/>
              </a:rPr>
              <a:t>此处</a:t>
            </a:r>
            <a:r>
              <a:rPr lang="zh-CN" altLang="en-US" sz="1100" dirty="0">
                <a:solidFill>
                  <a:schemeClr val="tx1">
                    <a:lumMod val="65000"/>
                    <a:lumOff val="35000"/>
                  </a:schemeClr>
                </a:solidFill>
                <a:latin typeface="微软雅黑" pitchFamily="34" charset="-122"/>
                <a:ea typeface="微软雅黑" pitchFamily="34" charset="-122"/>
              </a:rPr>
              <a:t>输入文字内容此处输入文字内容此处输入文字内容此处输入文字内容此处输入文字</a:t>
            </a:r>
            <a:r>
              <a:rPr lang="zh-CN" altLang="en-US" sz="1100" dirty="0" smtClean="0">
                <a:solidFill>
                  <a:schemeClr val="tx1">
                    <a:lumMod val="65000"/>
                    <a:lumOff val="35000"/>
                  </a:schemeClr>
                </a:solidFill>
                <a:latin typeface="微软雅黑" pitchFamily="34" charset="-122"/>
                <a:ea typeface="微软雅黑" pitchFamily="34" charset="-122"/>
              </a:rPr>
              <a:t>内容此处</a:t>
            </a:r>
            <a:r>
              <a:rPr lang="zh-CN" altLang="en-US" sz="1100" dirty="0">
                <a:solidFill>
                  <a:schemeClr val="tx1">
                    <a:lumMod val="65000"/>
                    <a:lumOff val="35000"/>
                  </a:schemeClr>
                </a:solidFill>
                <a:latin typeface="微软雅黑" pitchFamily="34" charset="-122"/>
                <a:ea typeface="微软雅黑" pitchFamily="34" charset="-122"/>
              </a:rPr>
              <a:t>输入文字内容此处输入文字内容此处输入文字内容此处输入文字内容此处输入文字</a:t>
            </a:r>
            <a:r>
              <a:rPr lang="zh-CN" altLang="en-US" sz="1100" dirty="0" smtClean="0">
                <a:solidFill>
                  <a:schemeClr val="tx1">
                    <a:lumMod val="65000"/>
                    <a:lumOff val="35000"/>
                  </a:schemeClr>
                </a:solidFill>
                <a:latin typeface="微软雅黑" pitchFamily="34" charset="-122"/>
                <a:ea typeface="微软雅黑" pitchFamily="34" charset="-122"/>
              </a:rPr>
              <a:t>内容此处</a:t>
            </a:r>
            <a:r>
              <a:rPr lang="zh-CN" altLang="en-US" sz="1100" dirty="0">
                <a:solidFill>
                  <a:schemeClr val="tx1">
                    <a:lumMod val="65000"/>
                    <a:lumOff val="35000"/>
                  </a:schemeClr>
                </a:solidFill>
                <a:latin typeface="微软雅黑" pitchFamily="34" charset="-122"/>
                <a:ea typeface="微软雅黑" pitchFamily="34" charset="-122"/>
              </a:rPr>
              <a:t>输入文字内容此处输入文字内容此处输入文字内容此处输入文字内容此处输入文字</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30" name="组合 29"/>
          <p:cNvGrpSpPr/>
          <p:nvPr/>
        </p:nvGrpSpPr>
        <p:grpSpPr>
          <a:xfrm>
            <a:off x="1494915" y="1019734"/>
            <a:ext cx="1172844" cy="902720"/>
            <a:chOff x="5027106" y="2345385"/>
            <a:chExt cx="1172844" cy="902720"/>
          </a:xfrm>
        </p:grpSpPr>
        <p:grpSp>
          <p:nvGrpSpPr>
            <p:cNvPr id="31" name="组合 3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extBox 33"/>
            <p:cNvSpPr>
              <a:spLocks noChangeArrowheads="1"/>
            </p:cNvSpPr>
            <p:nvPr/>
          </p:nvSpPr>
          <p:spPr bwMode="auto">
            <a:xfrm>
              <a:off x="5069158" y="2509504"/>
              <a:ext cx="87479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smtClean="0">
                  <a:solidFill>
                    <a:schemeClr val="accent1"/>
                  </a:solidFill>
                  <a:latin typeface="微软雅黑" pitchFamily="34" charset="-122"/>
                  <a:ea typeface="微软雅黑" pitchFamily="34" charset="-122"/>
                </a:rPr>
                <a:t>标题</a:t>
              </a:r>
              <a:r>
                <a:rPr lang="en-US" altLang="zh-CN" sz="2000" b="1" dirty="0" smtClean="0">
                  <a:solidFill>
                    <a:schemeClr val="accent1"/>
                  </a:solidFill>
                  <a:latin typeface="微软雅黑" pitchFamily="34" charset="-122"/>
                  <a:ea typeface="微软雅黑" pitchFamily="34" charset="-122"/>
                </a:rPr>
                <a:t>1</a:t>
              </a:r>
              <a:endParaRPr lang="zh-CN" altLang="en-US" sz="2000" b="1" dirty="0">
                <a:solidFill>
                  <a:schemeClr val="accent1"/>
                </a:solidFill>
                <a:latin typeface="微软雅黑" pitchFamily="34" charset="-122"/>
                <a:ea typeface="微软雅黑" pitchFamily="34" charset="-122"/>
              </a:endParaRPr>
            </a:p>
          </p:txBody>
        </p:sp>
        <p:sp>
          <p:nvSpPr>
            <p:cNvPr id="28" name="TextBox 33"/>
            <p:cNvSpPr>
              <a:spLocks noChangeArrowheads="1"/>
            </p:cNvSpPr>
            <p:nvPr/>
          </p:nvSpPr>
          <p:spPr bwMode="auto">
            <a:xfrm>
              <a:off x="5069158" y="2848639"/>
              <a:ext cx="87479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latin typeface="微软雅黑" pitchFamily="34" charset="-122"/>
                  <a:ea typeface="微软雅黑" pitchFamily="34" charset="-122"/>
                </a:rPr>
                <a:t>输入文字</a:t>
              </a:r>
              <a:endParaRPr lang="zh-CN" altLang="en-US" sz="1200" dirty="0">
                <a:latin typeface="微软雅黑" pitchFamily="34" charset="-122"/>
                <a:ea typeface="微软雅黑" pitchFamily="34" charset="-122"/>
              </a:endParaRPr>
            </a:p>
          </p:txBody>
        </p:sp>
      </p:grpSp>
      <p:grpSp>
        <p:nvGrpSpPr>
          <p:cNvPr id="35" name="组合 34"/>
          <p:cNvGrpSpPr/>
          <p:nvPr/>
        </p:nvGrpSpPr>
        <p:grpSpPr>
          <a:xfrm>
            <a:off x="467544" y="1752955"/>
            <a:ext cx="1172844" cy="902720"/>
            <a:chOff x="5027106" y="2345385"/>
            <a:chExt cx="1172844" cy="902720"/>
          </a:xfrm>
        </p:grpSpPr>
        <p:grpSp>
          <p:nvGrpSpPr>
            <p:cNvPr id="36" name="组合 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33"/>
            <p:cNvSpPr>
              <a:spLocks noChangeArrowheads="1"/>
            </p:cNvSpPr>
            <p:nvPr/>
          </p:nvSpPr>
          <p:spPr bwMode="auto">
            <a:xfrm>
              <a:off x="5027106" y="2496363"/>
              <a:ext cx="9133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smtClean="0">
                  <a:solidFill>
                    <a:schemeClr val="accent1"/>
                  </a:solidFill>
                  <a:latin typeface="微软雅黑" pitchFamily="34" charset="-122"/>
                  <a:ea typeface="微软雅黑" pitchFamily="34" charset="-122"/>
                </a:rPr>
                <a:t>标题</a:t>
              </a:r>
              <a:r>
                <a:rPr lang="en-US" altLang="zh-CN" sz="2000" b="1" dirty="0" smtClean="0">
                  <a:solidFill>
                    <a:schemeClr val="accent1"/>
                  </a:solidFill>
                  <a:latin typeface="微软雅黑" pitchFamily="34" charset="-122"/>
                  <a:ea typeface="微软雅黑" pitchFamily="34" charset="-122"/>
                </a:rPr>
                <a:t>2</a:t>
              </a:r>
              <a:endParaRPr lang="zh-CN" altLang="en-US" sz="2000" b="1" dirty="0">
                <a:solidFill>
                  <a:schemeClr val="accent1"/>
                </a:solidFill>
                <a:latin typeface="微软雅黑" pitchFamily="34" charset="-122"/>
                <a:ea typeface="微软雅黑" pitchFamily="34" charset="-122"/>
              </a:endParaRPr>
            </a:p>
          </p:txBody>
        </p:sp>
        <p:sp>
          <p:nvSpPr>
            <p:cNvPr id="29" name="TextBox 33"/>
            <p:cNvSpPr>
              <a:spLocks noChangeArrowheads="1"/>
            </p:cNvSpPr>
            <p:nvPr/>
          </p:nvSpPr>
          <p:spPr bwMode="auto">
            <a:xfrm>
              <a:off x="5027106" y="2835498"/>
              <a:ext cx="913311"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latin typeface="微软雅黑" pitchFamily="34" charset="-122"/>
                  <a:ea typeface="微软雅黑" pitchFamily="34" charset="-122"/>
                </a:rPr>
                <a:t>输入文字</a:t>
              </a:r>
              <a:endParaRPr lang="zh-CN" altLang="en-US" sz="1200" dirty="0">
                <a:latin typeface="微软雅黑" pitchFamily="34" charset="-122"/>
                <a:ea typeface="微软雅黑" pitchFamily="34" charset="-122"/>
              </a:endParaRPr>
            </a:p>
          </p:txBody>
        </p:sp>
      </p:grpSp>
      <p:grpSp>
        <p:nvGrpSpPr>
          <p:cNvPr id="46" name="组合 45"/>
          <p:cNvGrpSpPr/>
          <p:nvPr/>
        </p:nvGrpSpPr>
        <p:grpSpPr>
          <a:xfrm>
            <a:off x="1515230" y="2553613"/>
            <a:ext cx="1172844" cy="902720"/>
            <a:chOff x="5027106" y="2345385"/>
            <a:chExt cx="1172844" cy="902720"/>
          </a:xfrm>
        </p:grpSpPr>
        <p:grpSp>
          <p:nvGrpSpPr>
            <p:cNvPr id="47" name="组合 4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TextBox 33"/>
            <p:cNvSpPr>
              <a:spLocks noChangeArrowheads="1"/>
            </p:cNvSpPr>
            <p:nvPr/>
          </p:nvSpPr>
          <p:spPr bwMode="auto">
            <a:xfrm>
              <a:off x="5046808" y="2487793"/>
              <a:ext cx="84249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smtClean="0">
                  <a:solidFill>
                    <a:schemeClr val="accent1"/>
                  </a:solidFill>
                  <a:latin typeface="微软雅黑" pitchFamily="34" charset="-122"/>
                  <a:ea typeface="微软雅黑" pitchFamily="34" charset="-122"/>
                </a:rPr>
                <a:t>标题</a:t>
              </a:r>
              <a:r>
                <a:rPr lang="en-US" altLang="zh-CN" sz="2000" b="1" dirty="0" smtClean="0">
                  <a:solidFill>
                    <a:schemeClr val="accent1"/>
                  </a:solidFill>
                  <a:latin typeface="微软雅黑" pitchFamily="34" charset="-122"/>
                  <a:ea typeface="微软雅黑" pitchFamily="34" charset="-122"/>
                </a:rPr>
                <a:t>3</a:t>
              </a:r>
              <a:endParaRPr lang="zh-CN" altLang="en-US" sz="2000" b="1" dirty="0">
                <a:solidFill>
                  <a:schemeClr val="accent1"/>
                </a:solidFill>
                <a:latin typeface="微软雅黑" pitchFamily="34" charset="-122"/>
                <a:ea typeface="微软雅黑" pitchFamily="34" charset="-122"/>
              </a:endParaRPr>
            </a:p>
          </p:txBody>
        </p:sp>
        <p:sp>
          <p:nvSpPr>
            <p:cNvPr id="37" name="TextBox 33"/>
            <p:cNvSpPr>
              <a:spLocks noChangeArrowheads="1"/>
            </p:cNvSpPr>
            <p:nvPr/>
          </p:nvSpPr>
          <p:spPr bwMode="auto">
            <a:xfrm>
              <a:off x="5046808" y="2827427"/>
              <a:ext cx="84249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latin typeface="微软雅黑" pitchFamily="34" charset="-122"/>
                  <a:ea typeface="微软雅黑" pitchFamily="34" charset="-122"/>
                </a:rPr>
                <a:t>输入文字</a:t>
              </a:r>
              <a:endParaRPr lang="zh-CN" altLang="en-US" sz="1200" dirty="0">
                <a:latin typeface="微软雅黑" pitchFamily="34" charset="-122"/>
                <a:ea typeface="微软雅黑" pitchFamily="34" charset="-122"/>
              </a:endParaRPr>
            </a:p>
          </p:txBody>
        </p:sp>
      </p:grpSp>
      <p:grpSp>
        <p:nvGrpSpPr>
          <p:cNvPr id="51" name="组合 50"/>
          <p:cNvGrpSpPr/>
          <p:nvPr/>
        </p:nvGrpSpPr>
        <p:grpSpPr>
          <a:xfrm>
            <a:off x="596436" y="3397222"/>
            <a:ext cx="1172844" cy="902720"/>
            <a:chOff x="5027106" y="2345385"/>
            <a:chExt cx="1172844" cy="902720"/>
          </a:xfrm>
        </p:grpSpPr>
        <p:grpSp>
          <p:nvGrpSpPr>
            <p:cNvPr id="52" name="组合 51"/>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33"/>
            <p:cNvSpPr>
              <a:spLocks noChangeArrowheads="1"/>
            </p:cNvSpPr>
            <p:nvPr/>
          </p:nvSpPr>
          <p:spPr bwMode="auto">
            <a:xfrm>
              <a:off x="5125264" y="2508280"/>
              <a:ext cx="6788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000" b="1" dirty="0" smtClean="0">
                  <a:solidFill>
                    <a:schemeClr val="accent1"/>
                  </a:solidFill>
                  <a:latin typeface="微软雅黑" pitchFamily="34" charset="-122"/>
                  <a:ea typeface="微软雅黑" pitchFamily="34" charset="-122"/>
                </a:rPr>
                <a:t>标题</a:t>
              </a:r>
              <a:r>
                <a:rPr lang="en-US" altLang="zh-CN" sz="2000" b="1" dirty="0" smtClean="0">
                  <a:solidFill>
                    <a:schemeClr val="accent1"/>
                  </a:solidFill>
                  <a:latin typeface="微软雅黑" pitchFamily="34" charset="-122"/>
                  <a:ea typeface="微软雅黑" pitchFamily="34" charset="-122"/>
                </a:rPr>
                <a:t>4</a:t>
              </a:r>
              <a:endParaRPr lang="zh-CN" altLang="en-US" sz="2000" b="1" dirty="0">
                <a:solidFill>
                  <a:schemeClr val="accent1"/>
                </a:solidFill>
                <a:latin typeface="微软雅黑" pitchFamily="34" charset="-122"/>
                <a:ea typeface="微软雅黑" pitchFamily="34" charset="-122"/>
              </a:endParaRPr>
            </a:p>
          </p:txBody>
        </p:sp>
        <p:sp>
          <p:nvSpPr>
            <p:cNvPr id="38" name="TextBox 33"/>
            <p:cNvSpPr>
              <a:spLocks noChangeArrowheads="1"/>
            </p:cNvSpPr>
            <p:nvPr/>
          </p:nvSpPr>
          <p:spPr bwMode="auto">
            <a:xfrm>
              <a:off x="5125264" y="2847415"/>
              <a:ext cx="67882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dirty="0" smtClean="0">
                  <a:latin typeface="微软雅黑" pitchFamily="34" charset="-122"/>
                  <a:ea typeface="微软雅黑" pitchFamily="34" charset="-122"/>
                </a:rPr>
                <a:t>输入文字</a:t>
              </a:r>
              <a:endParaRPr lang="zh-CN" altLang="en-US" sz="1200" dirty="0">
                <a:latin typeface="微软雅黑" pitchFamily="34" charset="-122"/>
                <a:ea typeface="微软雅黑" pitchFamily="34" charset="-122"/>
              </a:endParaRPr>
            </a:p>
          </p:txBody>
        </p:sp>
      </p:grpSp>
      <p:pic>
        <p:nvPicPr>
          <p:cNvPr id="1028" name="Picture 4" descr="http://pic2.ooopic.com/10/50/52/49b1OOOPIC92.jpg"/>
          <p:cNvPicPr>
            <a:picLocks noChangeAspect="1" noChangeArrowheads="1"/>
          </p:cNvPicPr>
          <p:nvPr/>
        </p:nvPicPr>
        <p:blipFill rotWithShape="1">
          <a:blip r:embed="rId4">
            <a:extLst>
              <a:ext uri="{28A0092B-C50C-407E-A947-70E740481C1C}">
                <a14:useLocalDpi xmlns:a14="http://schemas.microsoft.com/office/drawing/2010/main" val="0"/>
              </a:ext>
            </a:extLst>
          </a:blip>
          <a:srcRect l="11647" t="31716" r="6632" b="30528"/>
          <a:stretch/>
        </p:blipFill>
        <p:spPr bwMode="auto">
          <a:xfrm>
            <a:off x="3192256" y="2373930"/>
            <a:ext cx="5196168" cy="233759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6483935"/>
      </p:ext>
    </p:extLst>
  </p:cSld>
  <p:clrMapOvr>
    <a:masterClrMapping/>
  </p:clrMapOvr>
  <p:transition spd="slow" advTm="4612">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 presetClass="entr" presetSubtype="2" accel="58000" fill="hold" nodeType="afterEffect" p14:presetBounceEnd="58000">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14:bounceEnd="58000">
                                          <p:cBhvr additive="base">
                                            <p:cTn id="21" dur="1300" fill="hold"/>
                                            <p:tgtEl>
                                              <p:spTgt spid="30"/>
                                            </p:tgtEl>
                                            <p:attrNameLst>
                                              <p:attrName>ppt_x</p:attrName>
                                            </p:attrNameLst>
                                          </p:cBhvr>
                                          <p:tavLst>
                                            <p:tav tm="0">
                                              <p:val>
                                                <p:strVal val="1+#ppt_w/2"/>
                                              </p:val>
                                            </p:tav>
                                            <p:tav tm="100000">
                                              <p:val>
                                                <p:strVal val="#ppt_x"/>
                                              </p:val>
                                            </p:tav>
                                          </p:tavLst>
                                        </p:anim>
                                        <p:anim calcmode="lin" valueType="num" p14:bounceEnd="58000">
                                          <p:cBhvr additive="base">
                                            <p:cTn id="22" dur="13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2" accel="58000" fill="hold" nodeType="withEffect" p14:presetBounceEnd="58000">
                                      <p:stCondLst>
                                        <p:cond delay="200"/>
                                      </p:stCondLst>
                                      <p:childTnLst>
                                        <p:set>
                                          <p:cBhvr>
                                            <p:cTn id="24" dur="1" fill="hold">
                                              <p:stCondLst>
                                                <p:cond delay="0"/>
                                              </p:stCondLst>
                                            </p:cTn>
                                            <p:tgtEl>
                                              <p:spTgt spid="35"/>
                                            </p:tgtEl>
                                            <p:attrNameLst>
                                              <p:attrName>style.visibility</p:attrName>
                                            </p:attrNameLst>
                                          </p:cBhvr>
                                          <p:to>
                                            <p:strVal val="visible"/>
                                          </p:to>
                                        </p:set>
                                        <p:anim calcmode="lin" valueType="num" p14:bounceEnd="58000">
                                          <p:cBhvr additive="base">
                                            <p:cTn id="25" dur="13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26" dur="13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14:presetBounceEnd="58000">
                                      <p:stCondLst>
                                        <p:cond delay="500"/>
                                      </p:stCondLst>
                                      <p:childTnLst>
                                        <p:set>
                                          <p:cBhvr>
                                            <p:cTn id="28" dur="1" fill="hold">
                                              <p:stCondLst>
                                                <p:cond delay="0"/>
                                              </p:stCondLst>
                                            </p:cTn>
                                            <p:tgtEl>
                                              <p:spTgt spid="46"/>
                                            </p:tgtEl>
                                            <p:attrNameLst>
                                              <p:attrName>style.visibility</p:attrName>
                                            </p:attrNameLst>
                                          </p:cBhvr>
                                          <p:to>
                                            <p:strVal val="visible"/>
                                          </p:to>
                                        </p:set>
                                        <p:anim calcmode="lin" valueType="num" p14:bounceEnd="58000">
                                          <p:cBhvr additive="base">
                                            <p:cTn id="29" dur="1300" fill="hold"/>
                                            <p:tgtEl>
                                              <p:spTgt spid="46"/>
                                            </p:tgtEl>
                                            <p:attrNameLst>
                                              <p:attrName>ppt_x</p:attrName>
                                            </p:attrNameLst>
                                          </p:cBhvr>
                                          <p:tavLst>
                                            <p:tav tm="0">
                                              <p:val>
                                                <p:strVal val="1+#ppt_w/2"/>
                                              </p:val>
                                            </p:tav>
                                            <p:tav tm="100000">
                                              <p:val>
                                                <p:strVal val="#ppt_x"/>
                                              </p:val>
                                            </p:tav>
                                          </p:tavLst>
                                        </p:anim>
                                        <p:anim calcmode="lin" valueType="num" p14:bounceEnd="58000">
                                          <p:cBhvr additive="base">
                                            <p:cTn id="30" dur="1300" fill="hold"/>
                                            <p:tgtEl>
                                              <p:spTgt spid="46"/>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14:presetBounceEnd="58000">
                                      <p:stCondLst>
                                        <p:cond delay="800"/>
                                      </p:stCondLst>
                                      <p:childTnLst>
                                        <p:set>
                                          <p:cBhvr>
                                            <p:cTn id="32" dur="1" fill="hold">
                                              <p:stCondLst>
                                                <p:cond delay="0"/>
                                              </p:stCondLst>
                                            </p:cTn>
                                            <p:tgtEl>
                                              <p:spTgt spid="51"/>
                                            </p:tgtEl>
                                            <p:attrNameLst>
                                              <p:attrName>style.visibility</p:attrName>
                                            </p:attrNameLst>
                                          </p:cBhvr>
                                          <p:to>
                                            <p:strVal val="visible"/>
                                          </p:to>
                                        </p:set>
                                        <p:anim calcmode="lin" valueType="num" p14:bounceEnd="58000">
                                          <p:cBhvr additive="base">
                                            <p:cTn id="33" dur="1300" fill="hold"/>
                                            <p:tgtEl>
                                              <p:spTgt spid="51"/>
                                            </p:tgtEl>
                                            <p:attrNameLst>
                                              <p:attrName>ppt_x</p:attrName>
                                            </p:attrNameLst>
                                          </p:cBhvr>
                                          <p:tavLst>
                                            <p:tav tm="0">
                                              <p:val>
                                                <p:strVal val="1+#ppt_w/2"/>
                                              </p:val>
                                            </p:tav>
                                            <p:tav tm="100000">
                                              <p:val>
                                                <p:strVal val="#ppt_x"/>
                                              </p:val>
                                            </p:tav>
                                          </p:tavLst>
                                        </p:anim>
                                        <p:anim calcmode="lin" valueType="num" p14:bounceEnd="58000">
                                          <p:cBhvr additive="base">
                                            <p:cTn id="34" dur="1300" fill="hold"/>
                                            <p:tgtEl>
                                              <p:spTgt spid="51"/>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250"/>
                                            <p:tgtEl>
                                              <p:spTgt spid="27"/>
                                            </p:tgtEl>
                                          </p:cBhvr>
                                        </p:animEffect>
                                        <p:anim calcmode="lin" valueType="num">
                                          <p:cBhvr>
                                            <p:cTn id="38" dur="1250" fill="hold"/>
                                            <p:tgtEl>
                                              <p:spTgt spid="27"/>
                                            </p:tgtEl>
                                            <p:attrNameLst>
                                              <p:attrName>ppt_x</p:attrName>
                                            </p:attrNameLst>
                                          </p:cBhvr>
                                          <p:tavLst>
                                            <p:tav tm="0">
                                              <p:val>
                                                <p:strVal val="#ppt_x"/>
                                              </p:val>
                                            </p:tav>
                                            <p:tav tm="100000">
                                              <p:val>
                                                <p:strVal val="#ppt_x"/>
                                              </p:val>
                                            </p:tav>
                                          </p:tavLst>
                                        </p:anim>
                                        <p:anim calcmode="lin" valueType="num">
                                          <p:cBhvr>
                                            <p:cTn id="39" dur="125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250"/>
                                            <p:tgtEl>
                                              <p:spTgt spid="1028"/>
                                            </p:tgtEl>
                                          </p:cBhvr>
                                        </p:animEffect>
                                        <p:anim calcmode="lin" valueType="num">
                                          <p:cBhvr>
                                            <p:cTn id="43" dur="1250" fill="hold"/>
                                            <p:tgtEl>
                                              <p:spTgt spid="1028"/>
                                            </p:tgtEl>
                                            <p:attrNameLst>
                                              <p:attrName>ppt_x</p:attrName>
                                            </p:attrNameLst>
                                          </p:cBhvr>
                                          <p:tavLst>
                                            <p:tav tm="0">
                                              <p:val>
                                                <p:strVal val="#ppt_x"/>
                                              </p:val>
                                            </p:tav>
                                            <p:tav tm="100000">
                                              <p:val>
                                                <p:strVal val="#ppt_x"/>
                                              </p:val>
                                            </p:tav>
                                          </p:tavLst>
                                        </p:anim>
                                        <p:anim calcmode="lin" valueType="num">
                                          <p:cBhvr>
                                            <p:cTn id="44" dur="125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2" presetClass="entr" presetSubtype="2" accel="5800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1300" fill="hold"/>
                                            <p:tgtEl>
                                              <p:spTgt spid="30"/>
                                            </p:tgtEl>
                                            <p:attrNameLst>
                                              <p:attrName>ppt_x</p:attrName>
                                            </p:attrNameLst>
                                          </p:cBhvr>
                                          <p:tavLst>
                                            <p:tav tm="0">
                                              <p:val>
                                                <p:strVal val="1+#ppt_w/2"/>
                                              </p:val>
                                            </p:tav>
                                            <p:tav tm="100000">
                                              <p:val>
                                                <p:strVal val="#ppt_x"/>
                                              </p:val>
                                            </p:tav>
                                          </p:tavLst>
                                        </p:anim>
                                        <p:anim calcmode="lin" valueType="num">
                                          <p:cBhvr additive="base">
                                            <p:cTn id="22" dur="13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2" accel="58000" fill="hold" nodeType="withEffect">
                                      <p:stCondLst>
                                        <p:cond delay="20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300" fill="hold"/>
                                            <p:tgtEl>
                                              <p:spTgt spid="35"/>
                                            </p:tgtEl>
                                            <p:attrNameLst>
                                              <p:attrName>ppt_x</p:attrName>
                                            </p:attrNameLst>
                                          </p:cBhvr>
                                          <p:tavLst>
                                            <p:tav tm="0">
                                              <p:val>
                                                <p:strVal val="1+#ppt_w/2"/>
                                              </p:val>
                                            </p:tav>
                                            <p:tav tm="100000">
                                              <p:val>
                                                <p:strVal val="#ppt_x"/>
                                              </p:val>
                                            </p:tav>
                                          </p:tavLst>
                                        </p:anim>
                                        <p:anim calcmode="lin" valueType="num">
                                          <p:cBhvr additive="base">
                                            <p:cTn id="26" dur="13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stCondLst>
                                        <p:cond delay="500"/>
                                      </p:stCondLst>
                                      <p:childTnLst>
                                        <p:set>
                                          <p:cBhvr>
                                            <p:cTn id="28" dur="1" fill="hold">
                                              <p:stCondLst>
                                                <p:cond delay="0"/>
                                              </p:stCondLst>
                                            </p:cTn>
                                            <p:tgtEl>
                                              <p:spTgt spid="46"/>
                                            </p:tgtEl>
                                            <p:attrNameLst>
                                              <p:attrName>style.visibility</p:attrName>
                                            </p:attrNameLst>
                                          </p:cBhvr>
                                          <p:to>
                                            <p:strVal val="visible"/>
                                          </p:to>
                                        </p:set>
                                        <p:anim calcmode="lin" valueType="num">
                                          <p:cBhvr additive="base">
                                            <p:cTn id="29" dur="1300" fill="hold"/>
                                            <p:tgtEl>
                                              <p:spTgt spid="46"/>
                                            </p:tgtEl>
                                            <p:attrNameLst>
                                              <p:attrName>ppt_x</p:attrName>
                                            </p:attrNameLst>
                                          </p:cBhvr>
                                          <p:tavLst>
                                            <p:tav tm="0">
                                              <p:val>
                                                <p:strVal val="1+#ppt_w/2"/>
                                              </p:val>
                                            </p:tav>
                                            <p:tav tm="100000">
                                              <p:val>
                                                <p:strVal val="#ppt_x"/>
                                              </p:val>
                                            </p:tav>
                                          </p:tavLst>
                                        </p:anim>
                                        <p:anim calcmode="lin" valueType="num">
                                          <p:cBhvr additive="base">
                                            <p:cTn id="30" dur="1300" fill="hold"/>
                                            <p:tgtEl>
                                              <p:spTgt spid="46"/>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stCondLst>
                                        <p:cond delay="80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1300" fill="hold"/>
                                            <p:tgtEl>
                                              <p:spTgt spid="51"/>
                                            </p:tgtEl>
                                            <p:attrNameLst>
                                              <p:attrName>ppt_x</p:attrName>
                                            </p:attrNameLst>
                                          </p:cBhvr>
                                          <p:tavLst>
                                            <p:tav tm="0">
                                              <p:val>
                                                <p:strVal val="1+#ppt_w/2"/>
                                              </p:val>
                                            </p:tav>
                                            <p:tav tm="100000">
                                              <p:val>
                                                <p:strVal val="#ppt_x"/>
                                              </p:val>
                                            </p:tav>
                                          </p:tavLst>
                                        </p:anim>
                                        <p:anim calcmode="lin" valueType="num">
                                          <p:cBhvr additive="base">
                                            <p:cTn id="34" dur="1300" fill="hold"/>
                                            <p:tgtEl>
                                              <p:spTgt spid="51"/>
                                            </p:tgtEl>
                                            <p:attrNameLst>
                                              <p:attrName>ppt_y</p:attrName>
                                            </p:attrNameLst>
                                          </p:cBhvr>
                                          <p:tavLst>
                                            <p:tav tm="0">
                                              <p:val>
                                                <p:strVal val="#ppt_y"/>
                                              </p:val>
                                            </p:tav>
                                            <p:tav tm="100000">
                                              <p:val>
                                                <p:strVal val="#ppt_y"/>
                                              </p:val>
                                            </p:tav>
                                          </p:tavLst>
                                        </p:anim>
                                      </p:childTnLst>
                                    </p:cTn>
                                  </p:par>
                                  <p:par>
                                    <p:cTn id="35" presetID="42" presetClass="entr" presetSubtype="0" fill="hold" grpId="0" nodeType="withEffect">
                                      <p:stCondLst>
                                        <p:cond delay="8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250"/>
                                            <p:tgtEl>
                                              <p:spTgt spid="27"/>
                                            </p:tgtEl>
                                          </p:cBhvr>
                                        </p:animEffect>
                                        <p:anim calcmode="lin" valueType="num">
                                          <p:cBhvr>
                                            <p:cTn id="38" dur="1250" fill="hold"/>
                                            <p:tgtEl>
                                              <p:spTgt spid="27"/>
                                            </p:tgtEl>
                                            <p:attrNameLst>
                                              <p:attrName>ppt_x</p:attrName>
                                            </p:attrNameLst>
                                          </p:cBhvr>
                                          <p:tavLst>
                                            <p:tav tm="0">
                                              <p:val>
                                                <p:strVal val="#ppt_x"/>
                                              </p:val>
                                            </p:tav>
                                            <p:tav tm="100000">
                                              <p:val>
                                                <p:strVal val="#ppt_x"/>
                                              </p:val>
                                            </p:tav>
                                          </p:tavLst>
                                        </p:anim>
                                        <p:anim calcmode="lin" valueType="num">
                                          <p:cBhvr>
                                            <p:cTn id="39" dur="125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1250"/>
                                            <p:tgtEl>
                                              <p:spTgt spid="1028"/>
                                            </p:tgtEl>
                                          </p:cBhvr>
                                        </p:animEffect>
                                        <p:anim calcmode="lin" valueType="num">
                                          <p:cBhvr>
                                            <p:cTn id="43" dur="1250" fill="hold"/>
                                            <p:tgtEl>
                                              <p:spTgt spid="1028"/>
                                            </p:tgtEl>
                                            <p:attrNameLst>
                                              <p:attrName>ppt_x</p:attrName>
                                            </p:attrNameLst>
                                          </p:cBhvr>
                                          <p:tavLst>
                                            <p:tav tm="0">
                                              <p:val>
                                                <p:strVal val="#ppt_x"/>
                                              </p:val>
                                            </p:tav>
                                            <p:tav tm="100000">
                                              <p:val>
                                                <p:strVal val="#ppt_x"/>
                                              </p:val>
                                            </p:tav>
                                          </p:tavLst>
                                        </p:anim>
                                        <p:anim calcmode="lin" valueType="num">
                                          <p:cBhvr>
                                            <p:cTn id="44" dur="125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27"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1791824" y="1443700"/>
            <a:ext cx="2784235" cy="2784235"/>
            <a:chOff x="304800" y="673101"/>
            <a:chExt cx="4000500" cy="4000499"/>
          </a:xfrm>
          <a:effectLst>
            <a:outerShdw blurRad="444500" dist="254000" dir="8100000" algn="tr" rotWithShape="0">
              <a:prstClr val="black">
                <a:alpha val="50000"/>
              </a:prstClr>
            </a:outerShdw>
          </a:effectLst>
        </p:grpSpPr>
        <p:sp>
          <p:nvSpPr>
            <p:cNvPr id="46" name="同心圆 45"/>
            <p:cNvSpPr/>
            <p:nvPr/>
          </p:nvSpPr>
          <p:spPr>
            <a:xfrm>
              <a:off x="304800" y="673101"/>
              <a:ext cx="4000500" cy="4000499"/>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2561208" y="2211710"/>
            <a:ext cx="1218704" cy="1218704"/>
            <a:chOff x="3962648" y="2819400"/>
            <a:chExt cx="1218704" cy="1218704"/>
          </a:xfrm>
        </p:grpSpPr>
        <p:grpSp>
          <p:nvGrpSpPr>
            <p:cNvPr id="49" name="组合 48"/>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2" name="椭圆 5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50" name="TextBox 49"/>
            <p:cNvSpPr txBox="1"/>
            <p:nvPr/>
          </p:nvSpPr>
          <p:spPr>
            <a:xfrm>
              <a:off x="4241959" y="3108951"/>
              <a:ext cx="646331" cy="646331"/>
            </a:xfrm>
            <a:prstGeom prst="rect">
              <a:avLst/>
            </a:prstGeom>
            <a:noFill/>
          </p:spPr>
          <p:txBody>
            <a:bodyPr wrap="none" rtlCol="0">
              <a:spAutoFit/>
            </a:bodyPr>
            <a:lstStyle/>
            <a:p>
              <a:pPr algn="ctr"/>
              <a:r>
                <a:rPr lang="zh-CN" altLang="en-US" b="1" dirty="0" smtClean="0">
                  <a:solidFill>
                    <a:srgbClr val="C00000"/>
                  </a:solidFill>
                  <a:latin typeface="微软雅黑" pitchFamily="34" charset="-122"/>
                  <a:ea typeface="微软雅黑" pitchFamily="34" charset="-122"/>
                </a:rPr>
                <a:t>输入</a:t>
              </a:r>
              <a:endParaRPr lang="en-US" altLang="zh-CN" b="1" dirty="0" smtClean="0">
                <a:solidFill>
                  <a:srgbClr val="C00000"/>
                </a:solidFill>
                <a:latin typeface="微软雅黑" pitchFamily="34" charset="-122"/>
                <a:ea typeface="微软雅黑" pitchFamily="34" charset="-122"/>
              </a:endParaRPr>
            </a:p>
            <a:p>
              <a:pPr algn="ctr"/>
              <a:r>
                <a:rPr lang="zh-CN" altLang="en-US" b="1" dirty="0" smtClean="0">
                  <a:solidFill>
                    <a:srgbClr val="C00000"/>
                  </a:solidFill>
                  <a:latin typeface="微软雅黑" pitchFamily="34" charset="-122"/>
                  <a:ea typeface="微软雅黑" pitchFamily="34" charset="-122"/>
                </a:rPr>
                <a:t>标题</a:t>
              </a:r>
              <a:endParaRPr lang="en-US" altLang="zh-CN" b="1" dirty="0" smtClean="0">
                <a:solidFill>
                  <a:srgbClr val="C00000"/>
                </a:solidFill>
                <a:latin typeface="微软雅黑" pitchFamily="34" charset="-122"/>
                <a:ea typeface="微软雅黑" pitchFamily="34" charset="-122"/>
              </a:endParaRPr>
            </a:p>
          </p:txBody>
        </p:sp>
      </p:grpSp>
      <p:sp>
        <p:nvSpPr>
          <p:cNvPr id="53" name="椭圆 52"/>
          <p:cNvSpPr/>
          <p:nvPr/>
        </p:nvSpPr>
        <p:spPr>
          <a:xfrm>
            <a:off x="1460580" y="2656584"/>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54" name="椭圆 53"/>
          <p:cNvSpPr/>
          <p:nvPr/>
        </p:nvSpPr>
        <p:spPr>
          <a:xfrm>
            <a:off x="3069773" y="1158294"/>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55" name="椭圆 54"/>
          <p:cNvSpPr/>
          <p:nvPr/>
        </p:nvSpPr>
        <p:spPr>
          <a:xfrm>
            <a:off x="4023786" y="2218743"/>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0" name="椭圆 89"/>
          <p:cNvSpPr/>
          <p:nvPr/>
        </p:nvSpPr>
        <p:spPr>
          <a:xfrm>
            <a:off x="3717845" y="3579862"/>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1" name="椭圆 90"/>
          <p:cNvSpPr/>
          <p:nvPr/>
        </p:nvSpPr>
        <p:spPr>
          <a:xfrm>
            <a:off x="2334083" y="3744454"/>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2" name="TextBox 91"/>
          <p:cNvSpPr txBox="1"/>
          <p:nvPr/>
        </p:nvSpPr>
        <p:spPr>
          <a:xfrm>
            <a:off x="3951178" y="1359474"/>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3" name="TextBox 92"/>
          <p:cNvSpPr txBox="1"/>
          <p:nvPr/>
        </p:nvSpPr>
        <p:spPr>
          <a:xfrm>
            <a:off x="4576059" y="2917687"/>
            <a:ext cx="902811"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4" name="TextBox 93"/>
          <p:cNvSpPr txBox="1"/>
          <p:nvPr/>
        </p:nvSpPr>
        <p:spPr>
          <a:xfrm>
            <a:off x="4474174" y="3844860"/>
            <a:ext cx="902811"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5" name="TextBox 94"/>
          <p:cNvSpPr txBox="1"/>
          <p:nvPr/>
        </p:nvSpPr>
        <p:spPr>
          <a:xfrm>
            <a:off x="650879" y="3229263"/>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6" name="TextBox 95"/>
          <p:cNvSpPr txBox="1"/>
          <p:nvPr/>
        </p:nvSpPr>
        <p:spPr>
          <a:xfrm>
            <a:off x="1292974" y="4112222"/>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grpSp>
        <p:nvGrpSpPr>
          <p:cNvPr id="97" name="组合 96"/>
          <p:cNvGrpSpPr/>
          <p:nvPr/>
        </p:nvGrpSpPr>
        <p:grpSpPr>
          <a:xfrm>
            <a:off x="6161692" y="1275118"/>
            <a:ext cx="2077200" cy="432536"/>
            <a:chOff x="814328" y="3219334"/>
            <a:chExt cx="2077200" cy="432536"/>
          </a:xfrm>
        </p:grpSpPr>
        <p:grpSp>
          <p:nvGrpSpPr>
            <p:cNvPr id="98" name="组合 97"/>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100" name="圆角矩形 99"/>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TextBox 98"/>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点击输入标题文本</a:t>
              </a:r>
            </a:p>
          </p:txBody>
        </p:sp>
      </p:grpSp>
      <p:sp>
        <p:nvSpPr>
          <p:cNvPr id="102" name="TextBox 101"/>
          <p:cNvSpPr txBox="1"/>
          <p:nvPr/>
        </p:nvSpPr>
        <p:spPr>
          <a:xfrm>
            <a:off x="5940152" y="2018482"/>
            <a:ext cx="2520281" cy="2271519"/>
          </a:xfrm>
          <a:prstGeom prst="rect">
            <a:avLst/>
          </a:prstGeom>
          <a:noFill/>
        </p:spPr>
        <p:txBody>
          <a:bodyPr wrap="square" rtlCol="0">
            <a:spAutoFit/>
          </a:bodyPr>
          <a:lstStyle/>
          <a:p>
            <a:pPr>
              <a:lnSpc>
                <a:spcPct val="130000"/>
              </a:lnSpc>
              <a:defRPr/>
            </a:pPr>
            <a:r>
              <a:rPr lang="zh-CN" altLang="en-US" sz="1100" dirty="0">
                <a:latin typeface="微软雅黑" pitchFamily="34" charset="-122"/>
                <a:ea typeface="微软雅黑" pitchFamily="34" charset="-122"/>
              </a:rPr>
              <a:t>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此处输入文字内容</a:t>
            </a:r>
          </a:p>
        </p:txBody>
      </p:sp>
      <p:sp>
        <p:nvSpPr>
          <p:cNvPr id="105" name="TextBox 104"/>
          <p:cNvSpPr txBox="1"/>
          <p:nvPr/>
        </p:nvSpPr>
        <p:spPr>
          <a:xfrm>
            <a:off x="3090046" y="1387799"/>
            <a:ext cx="671359" cy="246221"/>
          </a:xfrm>
          <a:prstGeom prst="rect">
            <a:avLst/>
          </a:prstGeom>
          <a:noFill/>
        </p:spPr>
        <p:txBody>
          <a:bodyPr wrap="square" lIns="0" tIns="0" rIns="0" bIns="0" rtlCol="0">
            <a:spAutoFit/>
          </a:bodyPr>
          <a:lstStyle/>
          <a:p>
            <a:pPr algn="ctr"/>
            <a:r>
              <a:rPr lang="en-US" altLang="zh-CN" sz="1600" b="1" dirty="0" smtClean="0">
                <a:solidFill>
                  <a:srgbClr val="C00000"/>
                </a:solidFill>
                <a:latin typeface="微软雅黑" pitchFamily="34" charset="-122"/>
                <a:ea typeface="微软雅黑" pitchFamily="34" charset="-122"/>
              </a:rPr>
              <a:t>30%</a:t>
            </a:r>
            <a:endParaRPr lang="zh-CN" altLang="en-US" sz="1600" b="1" dirty="0" smtClean="0">
              <a:solidFill>
                <a:srgbClr val="C00000"/>
              </a:solidFill>
              <a:latin typeface="微软雅黑" pitchFamily="34" charset="-122"/>
              <a:ea typeface="微软雅黑" pitchFamily="34" charset="-122"/>
            </a:endParaRPr>
          </a:p>
        </p:txBody>
      </p:sp>
      <p:sp>
        <p:nvSpPr>
          <p:cNvPr id="106" name="TextBox 105"/>
          <p:cNvSpPr txBox="1"/>
          <p:nvPr/>
        </p:nvSpPr>
        <p:spPr>
          <a:xfrm>
            <a:off x="1473958" y="2891220"/>
            <a:ext cx="671359" cy="246221"/>
          </a:xfrm>
          <a:prstGeom prst="rect">
            <a:avLst/>
          </a:prstGeom>
          <a:noFill/>
        </p:spPr>
        <p:txBody>
          <a:bodyPr wrap="square" lIns="0" tIns="0" rIns="0" bIns="0" rtlCol="0">
            <a:spAutoFit/>
          </a:bodyPr>
          <a:lstStyle/>
          <a:p>
            <a:pPr algn="ctr"/>
            <a:r>
              <a:rPr lang="en-US" altLang="zh-CN" sz="1600" b="1" dirty="0" smtClean="0">
                <a:solidFill>
                  <a:srgbClr val="C00000"/>
                </a:solidFill>
                <a:latin typeface="微软雅黑" pitchFamily="34" charset="-122"/>
                <a:ea typeface="微软雅黑" pitchFamily="34" charset="-122"/>
              </a:rPr>
              <a:t>60%</a:t>
            </a:r>
            <a:endParaRPr lang="zh-CN" altLang="en-US" sz="1600" b="1" dirty="0" smtClean="0">
              <a:solidFill>
                <a:srgbClr val="C00000"/>
              </a:solidFill>
              <a:latin typeface="微软雅黑" pitchFamily="34" charset="-122"/>
              <a:ea typeface="微软雅黑" pitchFamily="34" charset="-122"/>
            </a:endParaRPr>
          </a:p>
        </p:txBody>
      </p:sp>
      <p:sp>
        <p:nvSpPr>
          <p:cNvPr id="107" name="TextBox 106"/>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rgbClr val="C00000"/>
                </a:solidFill>
                <a:latin typeface="微软雅黑" pitchFamily="34" charset="-122"/>
                <a:ea typeface="微软雅黑" pitchFamily="34" charset="-122"/>
              </a:rPr>
              <a:t>1</a:t>
            </a:r>
            <a:r>
              <a:rPr lang="en-US" altLang="zh-CN" sz="1600" b="1" dirty="0" smtClean="0">
                <a:solidFill>
                  <a:srgbClr val="C00000"/>
                </a:solidFill>
                <a:latin typeface="微软雅黑" pitchFamily="34" charset="-122"/>
                <a:ea typeface="微软雅黑" pitchFamily="34" charset="-122"/>
              </a:rPr>
              <a:t>0%</a:t>
            </a:r>
            <a:endParaRPr lang="zh-CN" altLang="en-US" sz="1600" b="1" dirty="0" smtClean="0">
              <a:solidFill>
                <a:srgbClr val="C00000"/>
              </a:solidFill>
              <a:latin typeface="微软雅黑" pitchFamily="34" charset="-122"/>
              <a:ea typeface="微软雅黑" pitchFamily="34" charset="-122"/>
            </a:endParaRPr>
          </a:p>
        </p:txBody>
      </p:sp>
      <p:sp>
        <p:nvSpPr>
          <p:cNvPr id="108" name="TextBox 107"/>
          <p:cNvSpPr txBox="1"/>
          <p:nvPr/>
        </p:nvSpPr>
        <p:spPr>
          <a:xfrm>
            <a:off x="2353472" y="3989112"/>
            <a:ext cx="671359" cy="246221"/>
          </a:xfrm>
          <a:prstGeom prst="rect">
            <a:avLst/>
          </a:prstGeom>
          <a:noFill/>
        </p:spPr>
        <p:txBody>
          <a:bodyPr wrap="square" lIns="0" tIns="0" rIns="0" bIns="0" rtlCol="0">
            <a:spAutoFit/>
          </a:bodyPr>
          <a:lstStyle/>
          <a:p>
            <a:pPr algn="ctr"/>
            <a:r>
              <a:rPr lang="en-US" altLang="zh-CN" sz="1600" b="1" dirty="0" smtClean="0">
                <a:solidFill>
                  <a:srgbClr val="C00000"/>
                </a:solidFill>
                <a:latin typeface="微软雅黑" pitchFamily="34" charset="-122"/>
                <a:ea typeface="微软雅黑" pitchFamily="34" charset="-122"/>
              </a:rPr>
              <a:t>70%</a:t>
            </a:r>
            <a:endParaRPr lang="zh-CN" altLang="en-US" sz="1600" b="1" dirty="0" smtClean="0">
              <a:solidFill>
                <a:srgbClr val="C00000"/>
              </a:solidFill>
              <a:latin typeface="微软雅黑" pitchFamily="34" charset="-122"/>
              <a:ea typeface="微软雅黑" pitchFamily="34" charset="-122"/>
            </a:endParaRPr>
          </a:p>
        </p:txBody>
      </p:sp>
      <p:sp>
        <p:nvSpPr>
          <p:cNvPr id="109" name="TextBox 108"/>
          <p:cNvSpPr txBox="1"/>
          <p:nvPr/>
        </p:nvSpPr>
        <p:spPr>
          <a:xfrm>
            <a:off x="3731225" y="3819142"/>
            <a:ext cx="671359" cy="246221"/>
          </a:xfrm>
          <a:prstGeom prst="rect">
            <a:avLst/>
          </a:prstGeom>
          <a:noFill/>
        </p:spPr>
        <p:txBody>
          <a:bodyPr wrap="square" lIns="0" tIns="0" rIns="0" bIns="0" rtlCol="0">
            <a:spAutoFit/>
          </a:bodyPr>
          <a:lstStyle/>
          <a:p>
            <a:pPr algn="ctr"/>
            <a:r>
              <a:rPr lang="en-US" altLang="zh-CN" sz="1600" b="1" dirty="0" smtClean="0">
                <a:solidFill>
                  <a:srgbClr val="C00000"/>
                </a:solidFill>
                <a:latin typeface="微软雅黑" pitchFamily="34" charset="-122"/>
                <a:ea typeface="微软雅黑" pitchFamily="34" charset="-122"/>
              </a:rPr>
              <a:t>80%</a:t>
            </a:r>
            <a:endParaRPr lang="zh-CN" altLang="en-US" sz="1600" b="1" dirty="0" smtClean="0">
              <a:solidFill>
                <a:srgbClr val="C00000"/>
              </a:solidFill>
              <a:latin typeface="微软雅黑" pitchFamily="34" charset="-122"/>
              <a:ea typeface="微软雅黑" pitchFamily="34" charset="-122"/>
            </a:endParaRPr>
          </a:p>
        </p:txBody>
      </p:sp>
      <p:sp>
        <p:nvSpPr>
          <p:cNvPr id="36" name="椭圆 35"/>
          <p:cNvSpPr/>
          <p:nvPr/>
        </p:nvSpPr>
        <p:spPr>
          <a:xfrm>
            <a:off x="1744380" y="1558233"/>
            <a:ext cx="710139" cy="710139"/>
          </a:xfrm>
          <a:prstGeom prst="ellipse">
            <a:avLst/>
          </a:prstGeom>
          <a:solidFill>
            <a:schemeClr val="bg1">
              <a:lumMod val="8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37" name="TextBox 36"/>
          <p:cNvSpPr txBox="1"/>
          <p:nvPr/>
        </p:nvSpPr>
        <p:spPr>
          <a:xfrm>
            <a:off x="814866" y="1903933"/>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输入标题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8" name="TextBox 37"/>
          <p:cNvSpPr txBox="1"/>
          <p:nvPr/>
        </p:nvSpPr>
        <p:spPr>
          <a:xfrm>
            <a:off x="1757758" y="1792869"/>
            <a:ext cx="671359" cy="246221"/>
          </a:xfrm>
          <a:prstGeom prst="rect">
            <a:avLst/>
          </a:prstGeom>
          <a:noFill/>
        </p:spPr>
        <p:txBody>
          <a:bodyPr wrap="square" lIns="0" tIns="0" rIns="0" bIns="0" rtlCol="0">
            <a:spAutoFit/>
          </a:bodyPr>
          <a:lstStyle/>
          <a:p>
            <a:pPr algn="ctr"/>
            <a:r>
              <a:rPr lang="en-US" altLang="zh-CN" sz="1600" b="1" dirty="0" smtClean="0">
                <a:solidFill>
                  <a:srgbClr val="C00000"/>
                </a:solidFill>
                <a:latin typeface="微软雅黑" pitchFamily="34" charset="-122"/>
                <a:ea typeface="微软雅黑" pitchFamily="34" charset="-122"/>
              </a:rPr>
              <a:t>50%</a:t>
            </a:r>
            <a:endParaRPr lang="zh-CN" altLang="en-US" sz="1600" b="1" dirty="0" smtClean="0">
              <a:solidFill>
                <a:srgbClr val="C00000"/>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3542878700"/>
      </p:ext>
    </p:extLst>
  </p:cSld>
  <p:clrMapOvr>
    <a:masterClrMapping/>
  </p:clrMapOvr>
  <p:transition spd="slow" advTm="4977">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par>
                              <p:cTn id="24" fill="hold">
                                <p:stCondLst>
                                  <p:cond delay="2000"/>
                                </p:stCondLst>
                                <p:childTnLst>
                                  <p:par>
                                    <p:cTn id="25" presetID="2" presetClass="entr" presetSubtype="4" accel="42000" fill="hold" nodeType="afterEffect" p14:presetBounceEnd="46000">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14:bounceEnd="46000">
                                          <p:cBhvr additive="base">
                                            <p:cTn id="27" dur="1500" fill="hold"/>
                                            <p:tgtEl>
                                              <p:spTgt spid="48"/>
                                            </p:tgtEl>
                                            <p:attrNameLst>
                                              <p:attrName>ppt_x</p:attrName>
                                            </p:attrNameLst>
                                          </p:cBhvr>
                                          <p:tavLst>
                                            <p:tav tm="0">
                                              <p:val>
                                                <p:strVal val="#ppt_x"/>
                                              </p:val>
                                            </p:tav>
                                            <p:tav tm="100000">
                                              <p:val>
                                                <p:strVal val="#ppt_x"/>
                                              </p:val>
                                            </p:tav>
                                          </p:tavLst>
                                        </p:anim>
                                        <p:anim calcmode="lin" valueType="num" p14:bounceEnd="46000">
                                          <p:cBhvr additive="base">
                                            <p:cTn id="28" dur="1500" fill="hold"/>
                                            <p:tgtEl>
                                              <p:spTgt spid="48"/>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10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1"/>
                                            </p:tgtEl>
                                            <p:attrNameLst>
                                              <p:attrName>style.visibility</p:attrName>
                                            </p:attrNameLst>
                                          </p:cBhvr>
                                          <p:to>
                                            <p:strVal val="visible"/>
                                          </p:to>
                                        </p:set>
                                        <p:anim calcmode="lin" valueType="num">
                                          <p:cBhvr>
                                            <p:cTn id="42" dur="500" fill="hold"/>
                                            <p:tgtEl>
                                              <p:spTgt spid="91"/>
                                            </p:tgtEl>
                                            <p:attrNameLst>
                                              <p:attrName>ppt_w</p:attrName>
                                            </p:attrNameLst>
                                          </p:cBhvr>
                                          <p:tavLst>
                                            <p:tav tm="0">
                                              <p:val>
                                                <p:fltVal val="0"/>
                                              </p:val>
                                            </p:tav>
                                            <p:tav tm="100000">
                                              <p:val>
                                                <p:strVal val="#ppt_w"/>
                                              </p:val>
                                            </p:tav>
                                          </p:tavLst>
                                        </p:anim>
                                        <p:anim calcmode="lin" valueType="num">
                                          <p:cBhvr>
                                            <p:cTn id="43" dur="500" fill="hold"/>
                                            <p:tgtEl>
                                              <p:spTgt spid="91"/>
                                            </p:tgtEl>
                                            <p:attrNameLst>
                                              <p:attrName>ppt_h</p:attrName>
                                            </p:attrNameLst>
                                          </p:cBhvr>
                                          <p:tavLst>
                                            <p:tav tm="0">
                                              <p:val>
                                                <p:fltVal val="0"/>
                                              </p:val>
                                            </p:tav>
                                            <p:tav tm="100000">
                                              <p:val>
                                                <p:strVal val="#ppt_h"/>
                                              </p:val>
                                            </p:tav>
                                          </p:tavLst>
                                        </p:anim>
                                        <p:animEffect transition="in" filter="fade">
                                          <p:cBhvr>
                                            <p:cTn id="44" dur="500"/>
                                            <p:tgtEl>
                                              <p:spTgt spid="91"/>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500"/>
                                            <p:tgtEl>
                                              <p:spTgt spid="10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500"/>
                                            <p:tgtEl>
                                              <p:spTgt spid="10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fade">
                                          <p:cBhvr>
                                            <p:cTn id="75" dur="500"/>
                                            <p:tgtEl>
                                              <p:spTgt spid="10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fade">
                                          <p:cBhvr>
                                            <p:cTn id="78" dur="500"/>
                                            <p:tgtEl>
                                              <p:spTgt spid="108"/>
                                            </p:tgtEl>
                                          </p:cBhvr>
                                        </p:animEffect>
                                      </p:childTnLst>
                                    </p:cTn>
                                  </p:par>
                                </p:childTnLst>
                              </p:cTn>
                            </p:par>
                            <p:par>
                              <p:cTn id="79" fill="hold">
                                <p:stCondLst>
                                  <p:cond delay="4900"/>
                                </p:stCondLst>
                                <p:childTnLst>
                                  <p:par>
                                    <p:cTn id="80" presetID="12" presetClass="entr" presetSubtype="2" fill="hold" grpId="0" nodeType="after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p:tgtEl>
                                              <p:spTgt spid="92"/>
                                            </p:tgtEl>
                                            <p:attrNameLst>
                                              <p:attrName>ppt_x</p:attrName>
                                            </p:attrNameLst>
                                          </p:cBhvr>
                                          <p:tavLst>
                                            <p:tav tm="0">
                                              <p:val>
                                                <p:strVal val="#ppt_x+#ppt_w*1.125000"/>
                                              </p:val>
                                            </p:tav>
                                            <p:tav tm="100000">
                                              <p:val>
                                                <p:strVal val="#ppt_x"/>
                                              </p:val>
                                            </p:tav>
                                          </p:tavLst>
                                        </p:anim>
                                        <p:animEffect transition="in" filter="wipe(left)">
                                          <p:cBhvr>
                                            <p:cTn id="83" dur="500"/>
                                            <p:tgtEl>
                                              <p:spTgt spid="92"/>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 calcmode="lin" valueType="num">
                                          <p:cBhvr additive="base">
                                            <p:cTn id="86" dur="500"/>
                                            <p:tgtEl>
                                              <p:spTgt spid="95"/>
                                            </p:tgtEl>
                                            <p:attrNameLst>
                                              <p:attrName>ppt_x</p:attrName>
                                            </p:attrNameLst>
                                          </p:cBhvr>
                                          <p:tavLst>
                                            <p:tav tm="0">
                                              <p:val>
                                                <p:strVal val="#ppt_x+#ppt_w*1.125000"/>
                                              </p:val>
                                            </p:tav>
                                            <p:tav tm="100000">
                                              <p:val>
                                                <p:strVal val="#ppt_x"/>
                                              </p:val>
                                            </p:tav>
                                          </p:tavLst>
                                        </p:anim>
                                        <p:animEffect transition="in" filter="wipe(left)">
                                          <p:cBhvr>
                                            <p:cTn id="87" dur="500"/>
                                            <p:tgtEl>
                                              <p:spTgt spid="95"/>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 calcmode="lin" valueType="num">
                                          <p:cBhvr additive="base">
                                            <p:cTn id="90" dur="500"/>
                                            <p:tgtEl>
                                              <p:spTgt spid="96"/>
                                            </p:tgtEl>
                                            <p:attrNameLst>
                                              <p:attrName>ppt_x</p:attrName>
                                            </p:attrNameLst>
                                          </p:cBhvr>
                                          <p:tavLst>
                                            <p:tav tm="0">
                                              <p:val>
                                                <p:strVal val="#ppt_x+#ppt_w*1.125000"/>
                                              </p:val>
                                            </p:tav>
                                            <p:tav tm="100000">
                                              <p:val>
                                                <p:strVal val="#ppt_x"/>
                                              </p:val>
                                            </p:tav>
                                          </p:tavLst>
                                        </p:anim>
                                        <p:animEffect transition="in" filter="wipe(left)">
                                          <p:cBhvr>
                                            <p:cTn id="91" dur="500"/>
                                            <p:tgtEl>
                                              <p:spTgt spid="96"/>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93"/>
                                            </p:tgtEl>
                                            <p:attrNameLst>
                                              <p:attrName>style.visibility</p:attrName>
                                            </p:attrNameLst>
                                          </p:cBhvr>
                                          <p:to>
                                            <p:strVal val="visible"/>
                                          </p:to>
                                        </p:set>
                                        <p:anim calcmode="lin" valueType="num">
                                          <p:cBhvr additive="base">
                                            <p:cTn id="94" dur="500"/>
                                            <p:tgtEl>
                                              <p:spTgt spid="93"/>
                                            </p:tgtEl>
                                            <p:attrNameLst>
                                              <p:attrName>ppt_x</p:attrName>
                                            </p:attrNameLst>
                                          </p:cBhvr>
                                          <p:tavLst>
                                            <p:tav tm="0">
                                              <p:val>
                                                <p:strVal val="#ppt_x-#ppt_w*1.125000"/>
                                              </p:val>
                                            </p:tav>
                                            <p:tav tm="100000">
                                              <p:val>
                                                <p:strVal val="#ppt_x"/>
                                              </p:val>
                                            </p:tav>
                                          </p:tavLst>
                                        </p:anim>
                                        <p:animEffect transition="in" filter="wipe(right)">
                                          <p:cBhvr>
                                            <p:cTn id="95" dur="500"/>
                                            <p:tgtEl>
                                              <p:spTgt spid="9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500"/>
                                            <p:tgtEl>
                                              <p:spTgt spid="37"/>
                                            </p:tgtEl>
                                            <p:attrNameLst>
                                              <p:attrName>ppt_x</p:attrName>
                                            </p:attrNameLst>
                                          </p:cBhvr>
                                          <p:tavLst>
                                            <p:tav tm="0">
                                              <p:val>
                                                <p:strVal val="#ppt_x+#ppt_w*1.125000"/>
                                              </p:val>
                                            </p:tav>
                                            <p:tav tm="100000">
                                              <p:val>
                                                <p:strVal val="#ppt_x"/>
                                              </p:val>
                                            </p:tav>
                                          </p:tavLst>
                                        </p:anim>
                                        <p:animEffect transition="in" filter="wipe(left)">
                                          <p:cBhvr>
                                            <p:cTn id="99" dur="500"/>
                                            <p:tgtEl>
                                              <p:spTgt spid="37"/>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94"/>
                                            </p:tgtEl>
                                            <p:attrNameLst>
                                              <p:attrName>style.visibility</p:attrName>
                                            </p:attrNameLst>
                                          </p:cBhvr>
                                          <p:to>
                                            <p:strVal val="visible"/>
                                          </p:to>
                                        </p:set>
                                        <p:anim calcmode="lin" valueType="num">
                                          <p:cBhvr additive="base">
                                            <p:cTn id="102" dur="500"/>
                                            <p:tgtEl>
                                              <p:spTgt spid="94"/>
                                            </p:tgtEl>
                                            <p:attrNameLst>
                                              <p:attrName>ppt_x</p:attrName>
                                            </p:attrNameLst>
                                          </p:cBhvr>
                                          <p:tavLst>
                                            <p:tav tm="0">
                                              <p:val>
                                                <p:strVal val="#ppt_x-#ppt_w*1.125000"/>
                                              </p:val>
                                            </p:tav>
                                            <p:tav tm="100000">
                                              <p:val>
                                                <p:strVal val="#ppt_x"/>
                                              </p:val>
                                            </p:tav>
                                          </p:tavLst>
                                        </p:anim>
                                        <p:animEffect transition="in" filter="wipe(right)">
                                          <p:cBhvr>
                                            <p:cTn id="103" dur="500"/>
                                            <p:tgtEl>
                                              <p:spTgt spid="94"/>
                                            </p:tgtEl>
                                          </p:cBhvr>
                                        </p:animEffect>
                                      </p:childTnLst>
                                    </p:cTn>
                                  </p:par>
                                </p:childTnLst>
                              </p:cTn>
                            </p:par>
                            <p:par>
                              <p:cTn id="104" fill="hold">
                                <p:stCondLst>
                                  <p:cond delay="5400"/>
                                </p:stCondLst>
                                <p:childTnLst>
                                  <p:par>
                                    <p:cTn id="105" presetID="42" presetClass="entr" presetSubtype="0" fill="hold" nodeType="after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fade">
                                          <p:cBhvr>
                                            <p:cTn id="107" dur="500"/>
                                            <p:tgtEl>
                                              <p:spTgt spid="97"/>
                                            </p:tgtEl>
                                          </p:cBhvr>
                                        </p:animEffect>
                                        <p:anim calcmode="lin" valueType="num">
                                          <p:cBhvr>
                                            <p:cTn id="108" dur="500" fill="hold"/>
                                            <p:tgtEl>
                                              <p:spTgt spid="97"/>
                                            </p:tgtEl>
                                            <p:attrNameLst>
                                              <p:attrName>ppt_x</p:attrName>
                                            </p:attrNameLst>
                                          </p:cBhvr>
                                          <p:tavLst>
                                            <p:tav tm="0">
                                              <p:val>
                                                <p:strVal val="#ppt_x"/>
                                              </p:val>
                                            </p:tav>
                                            <p:tav tm="100000">
                                              <p:val>
                                                <p:strVal val="#ppt_x"/>
                                              </p:val>
                                            </p:tav>
                                          </p:tavLst>
                                        </p:anim>
                                        <p:anim calcmode="lin" valueType="num">
                                          <p:cBhvr>
                                            <p:cTn id="109" dur="500" fill="hold"/>
                                            <p:tgtEl>
                                              <p:spTgt spid="97"/>
                                            </p:tgtEl>
                                            <p:attrNameLst>
                                              <p:attrName>ppt_y</p:attrName>
                                            </p:attrNameLst>
                                          </p:cBhvr>
                                          <p:tavLst>
                                            <p:tav tm="0">
                                              <p:val>
                                                <p:strVal val="#ppt_y+.1"/>
                                              </p:val>
                                            </p:tav>
                                            <p:tav tm="100000">
                                              <p:val>
                                                <p:strVal val="#ppt_y"/>
                                              </p:val>
                                            </p:tav>
                                          </p:tavLst>
                                        </p:anim>
                                      </p:childTnLst>
                                    </p:cTn>
                                  </p:par>
                                </p:childTnLst>
                              </p:cTn>
                            </p:par>
                            <p:par>
                              <p:cTn id="110" fill="hold">
                                <p:stCondLst>
                                  <p:cond delay="5900"/>
                                </p:stCondLst>
                                <p:childTnLst>
                                  <p:par>
                                    <p:cTn id="111" presetID="22" presetClass="entr" presetSubtype="1"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up)">
                                          <p:cBhvr>
                                            <p:cTn id="11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3" grpId="0" animBg="1"/>
          <p:bldP spid="54" grpId="0" animBg="1"/>
          <p:bldP spid="55" grpId="0" animBg="1"/>
          <p:bldP spid="90" grpId="0" animBg="1"/>
          <p:bldP spid="91" grpId="0" animBg="1"/>
          <p:bldP spid="92" grpId="0"/>
          <p:bldP spid="93" grpId="0"/>
          <p:bldP spid="94" grpId="0"/>
          <p:bldP spid="95" grpId="0"/>
          <p:bldP spid="96" grpId="0"/>
          <p:bldP spid="102" grpId="0"/>
          <p:bldP spid="105" grpId="0"/>
          <p:bldP spid="106" grpId="0"/>
          <p:bldP spid="107" grpId="0"/>
          <p:bldP spid="108" grpId="0"/>
          <p:bldP spid="109" grpId="0"/>
          <p:bldP spid="36" grpId="0" animBg="1"/>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par>
                              <p:cTn id="24" fill="hold">
                                <p:stCondLst>
                                  <p:cond delay="2000"/>
                                </p:stCondLst>
                                <p:childTnLst>
                                  <p:par>
                                    <p:cTn id="25" presetID="2" presetClass="entr" presetSubtype="4" accel="4200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1500" fill="hold"/>
                                            <p:tgtEl>
                                              <p:spTgt spid="48"/>
                                            </p:tgtEl>
                                            <p:attrNameLst>
                                              <p:attrName>ppt_x</p:attrName>
                                            </p:attrNameLst>
                                          </p:cBhvr>
                                          <p:tavLst>
                                            <p:tav tm="0">
                                              <p:val>
                                                <p:strVal val="#ppt_x"/>
                                              </p:val>
                                            </p:tav>
                                            <p:tav tm="100000">
                                              <p:val>
                                                <p:strVal val="#ppt_x"/>
                                              </p:val>
                                            </p:tav>
                                          </p:tavLst>
                                        </p:anim>
                                        <p:anim calcmode="lin" valueType="num">
                                          <p:cBhvr additive="base">
                                            <p:cTn id="28" dur="1500" fill="hold"/>
                                            <p:tgtEl>
                                              <p:spTgt spid="48"/>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500" fill="hold"/>
                                            <p:tgtEl>
                                              <p:spTgt spid="54"/>
                                            </p:tgtEl>
                                            <p:attrNameLst>
                                              <p:attrName>ppt_w</p:attrName>
                                            </p:attrNameLst>
                                          </p:cBhvr>
                                          <p:tavLst>
                                            <p:tav tm="0">
                                              <p:val>
                                                <p:fltVal val="0"/>
                                              </p:val>
                                            </p:tav>
                                            <p:tav tm="100000">
                                              <p:val>
                                                <p:strVal val="#ppt_w"/>
                                              </p:val>
                                            </p:tav>
                                          </p:tavLst>
                                        </p:anim>
                                        <p:anim calcmode="lin" valueType="num">
                                          <p:cBhvr>
                                            <p:cTn id="33" dur="500" fill="hold"/>
                                            <p:tgtEl>
                                              <p:spTgt spid="54"/>
                                            </p:tgtEl>
                                            <p:attrNameLst>
                                              <p:attrName>ppt_h</p:attrName>
                                            </p:attrNameLst>
                                          </p:cBhvr>
                                          <p:tavLst>
                                            <p:tav tm="0">
                                              <p:val>
                                                <p:fltVal val="0"/>
                                              </p:val>
                                            </p:tav>
                                            <p:tav tm="100000">
                                              <p:val>
                                                <p:strVal val="#ppt_h"/>
                                              </p:val>
                                            </p:tav>
                                          </p:tavLst>
                                        </p:anim>
                                        <p:animEffect transition="in" filter="fade">
                                          <p:cBhvr>
                                            <p:cTn id="34" dur="500"/>
                                            <p:tgtEl>
                                              <p:spTgt spid="54"/>
                                            </p:tgtEl>
                                          </p:cBhvr>
                                        </p:animEffect>
                                      </p:childTnLst>
                                    </p:cTn>
                                  </p:par>
                                  <p:par>
                                    <p:cTn id="35" presetID="53" presetClass="entr" presetSubtype="16" fill="hold" grpId="0" nodeType="withEffect">
                                      <p:stCondLst>
                                        <p:cond delay="100"/>
                                      </p:stCondLst>
                                      <p:childTnLst>
                                        <p:set>
                                          <p:cBhvr>
                                            <p:cTn id="36" dur="1" fill="hold">
                                              <p:stCondLst>
                                                <p:cond delay="0"/>
                                              </p:stCondLst>
                                            </p:cTn>
                                            <p:tgtEl>
                                              <p:spTgt spid="53"/>
                                            </p:tgtEl>
                                            <p:attrNameLst>
                                              <p:attrName>style.visibility</p:attrName>
                                            </p:attrNameLst>
                                          </p:cBhvr>
                                          <p:to>
                                            <p:strVal val="visible"/>
                                          </p:to>
                                        </p:set>
                                        <p:anim calcmode="lin" valueType="num">
                                          <p:cBhvr>
                                            <p:cTn id="37" dur="500" fill="hold"/>
                                            <p:tgtEl>
                                              <p:spTgt spid="53"/>
                                            </p:tgtEl>
                                            <p:attrNameLst>
                                              <p:attrName>ppt_w</p:attrName>
                                            </p:attrNameLst>
                                          </p:cBhvr>
                                          <p:tavLst>
                                            <p:tav tm="0">
                                              <p:val>
                                                <p:fltVal val="0"/>
                                              </p:val>
                                            </p:tav>
                                            <p:tav tm="100000">
                                              <p:val>
                                                <p:strVal val="#ppt_w"/>
                                              </p:val>
                                            </p:tav>
                                          </p:tavLst>
                                        </p:anim>
                                        <p:anim calcmode="lin" valueType="num">
                                          <p:cBhvr>
                                            <p:cTn id="38" dur="500" fill="hold"/>
                                            <p:tgtEl>
                                              <p:spTgt spid="53"/>
                                            </p:tgtEl>
                                            <p:attrNameLst>
                                              <p:attrName>ppt_h</p:attrName>
                                            </p:attrNameLst>
                                          </p:cBhvr>
                                          <p:tavLst>
                                            <p:tav tm="0">
                                              <p:val>
                                                <p:fltVal val="0"/>
                                              </p:val>
                                            </p:tav>
                                            <p:tav tm="100000">
                                              <p:val>
                                                <p:strVal val="#ppt_h"/>
                                              </p:val>
                                            </p:tav>
                                          </p:tavLst>
                                        </p:anim>
                                        <p:animEffect transition="in" filter="fade">
                                          <p:cBhvr>
                                            <p:cTn id="39" dur="500"/>
                                            <p:tgtEl>
                                              <p:spTgt spid="53"/>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1"/>
                                            </p:tgtEl>
                                            <p:attrNameLst>
                                              <p:attrName>style.visibility</p:attrName>
                                            </p:attrNameLst>
                                          </p:cBhvr>
                                          <p:to>
                                            <p:strVal val="visible"/>
                                          </p:to>
                                        </p:set>
                                        <p:anim calcmode="lin" valueType="num">
                                          <p:cBhvr>
                                            <p:cTn id="42" dur="500" fill="hold"/>
                                            <p:tgtEl>
                                              <p:spTgt spid="91"/>
                                            </p:tgtEl>
                                            <p:attrNameLst>
                                              <p:attrName>ppt_w</p:attrName>
                                            </p:attrNameLst>
                                          </p:cBhvr>
                                          <p:tavLst>
                                            <p:tav tm="0">
                                              <p:val>
                                                <p:fltVal val="0"/>
                                              </p:val>
                                            </p:tav>
                                            <p:tav tm="100000">
                                              <p:val>
                                                <p:strVal val="#ppt_w"/>
                                              </p:val>
                                            </p:tav>
                                          </p:tavLst>
                                        </p:anim>
                                        <p:anim calcmode="lin" valueType="num">
                                          <p:cBhvr>
                                            <p:cTn id="43" dur="500" fill="hold"/>
                                            <p:tgtEl>
                                              <p:spTgt spid="91"/>
                                            </p:tgtEl>
                                            <p:attrNameLst>
                                              <p:attrName>ppt_h</p:attrName>
                                            </p:attrNameLst>
                                          </p:cBhvr>
                                          <p:tavLst>
                                            <p:tav tm="0">
                                              <p:val>
                                                <p:fltVal val="0"/>
                                              </p:val>
                                            </p:tav>
                                            <p:tav tm="100000">
                                              <p:val>
                                                <p:strVal val="#ppt_h"/>
                                              </p:val>
                                            </p:tav>
                                          </p:tavLst>
                                        </p:anim>
                                        <p:animEffect transition="in" filter="fade">
                                          <p:cBhvr>
                                            <p:cTn id="44" dur="500"/>
                                            <p:tgtEl>
                                              <p:spTgt spid="91"/>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childTnLst>
                              </p:cTn>
                            </p:par>
                            <p:par>
                              <p:cTn id="60" fill="hold">
                                <p:stCondLst>
                                  <p:cond delay="4400"/>
                                </p:stCondLst>
                                <p:childTnLst>
                                  <p:par>
                                    <p:cTn id="61" presetID="10" presetClass="entr" presetSubtype="0"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Effect transition="in" filter="fade">
                                          <p:cBhvr>
                                            <p:cTn id="63" dur="500"/>
                                            <p:tgtEl>
                                              <p:spTgt spid="10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6"/>
                                            </p:tgtEl>
                                            <p:attrNameLst>
                                              <p:attrName>style.visibility</p:attrName>
                                            </p:attrNameLst>
                                          </p:cBhvr>
                                          <p:to>
                                            <p:strVal val="visible"/>
                                          </p:to>
                                        </p:set>
                                        <p:animEffect transition="in" filter="fade">
                                          <p:cBhvr>
                                            <p:cTn id="66" dur="500"/>
                                            <p:tgtEl>
                                              <p:spTgt spid="10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fade">
                                          <p:cBhvr>
                                            <p:cTn id="75" dur="500"/>
                                            <p:tgtEl>
                                              <p:spTgt spid="10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08"/>
                                            </p:tgtEl>
                                            <p:attrNameLst>
                                              <p:attrName>style.visibility</p:attrName>
                                            </p:attrNameLst>
                                          </p:cBhvr>
                                          <p:to>
                                            <p:strVal val="visible"/>
                                          </p:to>
                                        </p:set>
                                        <p:animEffect transition="in" filter="fade">
                                          <p:cBhvr>
                                            <p:cTn id="78" dur="500"/>
                                            <p:tgtEl>
                                              <p:spTgt spid="108"/>
                                            </p:tgtEl>
                                          </p:cBhvr>
                                        </p:animEffect>
                                      </p:childTnLst>
                                    </p:cTn>
                                  </p:par>
                                </p:childTnLst>
                              </p:cTn>
                            </p:par>
                            <p:par>
                              <p:cTn id="79" fill="hold">
                                <p:stCondLst>
                                  <p:cond delay="4900"/>
                                </p:stCondLst>
                                <p:childTnLst>
                                  <p:par>
                                    <p:cTn id="80" presetID="12" presetClass="entr" presetSubtype="2" fill="hold" grpId="0" nodeType="after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p:tgtEl>
                                              <p:spTgt spid="92"/>
                                            </p:tgtEl>
                                            <p:attrNameLst>
                                              <p:attrName>ppt_x</p:attrName>
                                            </p:attrNameLst>
                                          </p:cBhvr>
                                          <p:tavLst>
                                            <p:tav tm="0">
                                              <p:val>
                                                <p:strVal val="#ppt_x+#ppt_w*1.125000"/>
                                              </p:val>
                                            </p:tav>
                                            <p:tav tm="100000">
                                              <p:val>
                                                <p:strVal val="#ppt_x"/>
                                              </p:val>
                                            </p:tav>
                                          </p:tavLst>
                                        </p:anim>
                                        <p:animEffect transition="in" filter="wipe(left)">
                                          <p:cBhvr>
                                            <p:cTn id="83" dur="500"/>
                                            <p:tgtEl>
                                              <p:spTgt spid="92"/>
                                            </p:tgtEl>
                                          </p:cBhvr>
                                        </p:animEffect>
                                      </p:childTnLst>
                                    </p:cTn>
                                  </p:par>
                                  <p:par>
                                    <p:cTn id="84" presetID="12" presetClass="entr" presetSubtype="2"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 calcmode="lin" valueType="num">
                                          <p:cBhvr additive="base">
                                            <p:cTn id="86" dur="500"/>
                                            <p:tgtEl>
                                              <p:spTgt spid="95"/>
                                            </p:tgtEl>
                                            <p:attrNameLst>
                                              <p:attrName>ppt_x</p:attrName>
                                            </p:attrNameLst>
                                          </p:cBhvr>
                                          <p:tavLst>
                                            <p:tav tm="0">
                                              <p:val>
                                                <p:strVal val="#ppt_x+#ppt_w*1.125000"/>
                                              </p:val>
                                            </p:tav>
                                            <p:tav tm="100000">
                                              <p:val>
                                                <p:strVal val="#ppt_x"/>
                                              </p:val>
                                            </p:tav>
                                          </p:tavLst>
                                        </p:anim>
                                        <p:animEffect transition="in" filter="wipe(left)">
                                          <p:cBhvr>
                                            <p:cTn id="87" dur="500"/>
                                            <p:tgtEl>
                                              <p:spTgt spid="95"/>
                                            </p:tgtEl>
                                          </p:cBhvr>
                                        </p:animEffect>
                                      </p:childTnLst>
                                    </p:cTn>
                                  </p:par>
                                  <p:par>
                                    <p:cTn id="88" presetID="12" presetClass="entr" presetSubtype="2" fill="hold" grpId="0" nodeType="withEffect">
                                      <p:stCondLst>
                                        <p:cond delay="0"/>
                                      </p:stCondLst>
                                      <p:childTnLst>
                                        <p:set>
                                          <p:cBhvr>
                                            <p:cTn id="89" dur="1" fill="hold">
                                              <p:stCondLst>
                                                <p:cond delay="0"/>
                                              </p:stCondLst>
                                            </p:cTn>
                                            <p:tgtEl>
                                              <p:spTgt spid="96"/>
                                            </p:tgtEl>
                                            <p:attrNameLst>
                                              <p:attrName>style.visibility</p:attrName>
                                            </p:attrNameLst>
                                          </p:cBhvr>
                                          <p:to>
                                            <p:strVal val="visible"/>
                                          </p:to>
                                        </p:set>
                                        <p:anim calcmode="lin" valueType="num">
                                          <p:cBhvr additive="base">
                                            <p:cTn id="90" dur="500"/>
                                            <p:tgtEl>
                                              <p:spTgt spid="96"/>
                                            </p:tgtEl>
                                            <p:attrNameLst>
                                              <p:attrName>ppt_x</p:attrName>
                                            </p:attrNameLst>
                                          </p:cBhvr>
                                          <p:tavLst>
                                            <p:tav tm="0">
                                              <p:val>
                                                <p:strVal val="#ppt_x+#ppt_w*1.125000"/>
                                              </p:val>
                                            </p:tav>
                                            <p:tav tm="100000">
                                              <p:val>
                                                <p:strVal val="#ppt_x"/>
                                              </p:val>
                                            </p:tav>
                                          </p:tavLst>
                                        </p:anim>
                                        <p:animEffect transition="in" filter="wipe(left)">
                                          <p:cBhvr>
                                            <p:cTn id="91" dur="500"/>
                                            <p:tgtEl>
                                              <p:spTgt spid="96"/>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93"/>
                                            </p:tgtEl>
                                            <p:attrNameLst>
                                              <p:attrName>style.visibility</p:attrName>
                                            </p:attrNameLst>
                                          </p:cBhvr>
                                          <p:to>
                                            <p:strVal val="visible"/>
                                          </p:to>
                                        </p:set>
                                        <p:anim calcmode="lin" valueType="num">
                                          <p:cBhvr additive="base">
                                            <p:cTn id="94" dur="500"/>
                                            <p:tgtEl>
                                              <p:spTgt spid="93"/>
                                            </p:tgtEl>
                                            <p:attrNameLst>
                                              <p:attrName>ppt_x</p:attrName>
                                            </p:attrNameLst>
                                          </p:cBhvr>
                                          <p:tavLst>
                                            <p:tav tm="0">
                                              <p:val>
                                                <p:strVal val="#ppt_x-#ppt_w*1.125000"/>
                                              </p:val>
                                            </p:tav>
                                            <p:tav tm="100000">
                                              <p:val>
                                                <p:strVal val="#ppt_x"/>
                                              </p:val>
                                            </p:tav>
                                          </p:tavLst>
                                        </p:anim>
                                        <p:animEffect transition="in" filter="wipe(right)">
                                          <p:cBhvr>
                                            <p:cTn id="95" dur="500"/>
                                            <p:tgtEl>
                                              <p:spTgt spid="93"/>
                                            </p:tgtEl>
                                          </p:cBhvr>
                                        </p:animEffect>
                                      </p:childTnLst>
                                    </p:cTn>
                                  </p:par>
                                  <p:par>
                                    <p:cTn id="96" presetID="12" presetClass="entr" presetSubtype="2" fill="hold" grpId="0" nodeType="withEffect">
                                      <p:stCondLst>
                                        <p:cond delay="0"/>
                                      </p:stCondLst>
                                      <p:childTnLst>
                                        <p:set>
                                          <p:cBhvr>
                                            <p:cTn id="97" dur="1" fill="hold">
                                              <p:stCondLst>
                                                <p:cond delay="0"/>
                                              </p:stCondLst>
                                            </p:cTn>
                                            <p:tgtEl>
                                              <p:spTgt spid="37"/>
                                            </p:tgtEl>
                                            <p:attrNameLst>
                                              <p:attrName>style.visibility</p:attrName>
                                            </p:attrNameLst>
                                          </p:cBhvr>
                                          <p:to>
                                            <p:strVal val="visible"/>
                                          </p:to>
                                        </p:set>
                                        <p:anim calcmode="lin" valueType="num">
                                          <p:cBhvr additive="base">
                                            <p:cTn id="98" dur="500"/>
                                            <p:tgtEl>
                                              <p:spTgt spid="37"/>
                                            </p:tgtEl>
                                            <p:attrNameLst>
                                              <p:attrName>ppt_x</p:attrName>
                                            </p:attrNameLst>
                                          </p:cBhvr>
                                          <p:tavLst>
                                            <p:tav tm="0">
                                              <p:val>
                                                <p:strVal val="#ppt_x+#ppt_w*1.125000"/>
                                              </p:val>
                                            </p:tav>
                                            <p:tav tm="100000">
                                              <p:val>
                                                <p:strVal val="#ppt_x"/>
                                              </p:val>
                                            </p:tav>
                                          </p:tavLst>
                                        </p:anim>
                                        <p:animEffect transition="in" filter="wipe(left)">
                                          <p:cBhvr>
                                            <p:cTn id="99" dur="500"/>
                                            <p:tgtEl>
                                              <p:spTgt spid="37"/>
                                            </p:tgtEl>
                                          </p:cBhvr>
                                        </p:animEffect>
                                      </p:childTnLst>
                                    </p:cTn>
                                  </p:par>
                                  <p:par>
                                    <p:cTn id="100" presetID="12" presetClass="entr" presetSubtype="8" fill="hold" grpId="0" nodeType="withEffect">
                                      <p:stCondLst>
                                        <p:cond delay="0"/>
                                      </p:stCondLst>
                                      <p:childTnLst>
                                        <p:set>
                                          <p:cBhvr>
                                            <p:cTn id="101" dur="1" fill="hold">
                                              <p:stCondLst>
                                                <p:cond delay="0"/>
                                              </p:stCondLst>
                                            </p:cTn>
                                            <p:tgtEl>
                                              <p:spTgt spid="94"/>
                                            </p:tgtEl>
                                            <p:attrNameLst>
                                              <p:attrName>style.visibility</p:attrName>
                                            </p:attrNameLst>
                                          </p:cBhvr>
                                          <p:to>
                                            <p:strVal val="visible"/>
                                          </p:to>
                                        </p:set>
                                        <p:anim calcmode="lin" valueType="num">
                                          <p:cBhvr additive="base">
                                            <p:cTn id="102" dur="500"/>
                                            <p:tgtEl>
                                              <p:spTgt spid="94"/>
                                            </p:tgtEl>
                                            <p:attrNameLst>
                                              <p:attrName>ppt_x</p:attrName>
                                            </p:attrNameLst>
                                          </p:cBhvr>
                                          <p:tavLst>
                                            <p:tav tm="0">
                                              <p:val>
                                                <p:strVal val="#ppt_x-#ppt_w*1.125000"/>
                                              </p:val>
                                            </p:tav>
                                            <p:tav tm="100000">
                                              <p:val>
                                                <p:strVal val="#ppt_x"/>
                                              </p:val>
                                            </p:tav>
                                          </p:tavLst>
                                        </p:anim>
                                        <p:animEffect transition="in" filter="wipe(right)">
                                          <p:cBhvr>
                                            <p:cTn id="103" dur="500"/>
                                            <p:tgtEl>
                                              <p:spTgt spid="94"/>
                                            </p:tgtEl>
                                          </p:cBhvr>
                                        </p:animEffect>
                                      </p:childTnLst>
                                    </p:cTn>
                                  </p:par>
                                </p:childTnLst>
                              </p:cTn>
                            </p:par>
                            <p:par>
                              <p:cTn id="104" fill="hold">
                                <p:stCondLst>
                                  <p:cond delay="5400"/>
                                </p:stCondLst>
                                <p:childTnLst>
                                  <p:par>
                                    <p:cTn id="105" presetID="42" presetClass="entr" presetSubtype="0" fill="hold" nodeType="after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fade">
                                          <p:cBhvr>
                                            <p:cTn id="107" dur="500"/>
                                            <p:tgtEl>
                                              <p:spTgt spid="97"/>
                                            </p:tgtEl>
                                          </p:cBhvr>
                                        </p:animEffect>
                                        <p:anim calcmode="lin" valueType="num">
                                          <p:cBhvr>
                                            <p:cTn id="108" dur="500" fill="hold"/>
                                            <p:tgtEl>
                                              <p:spTgt spid="97"/>
                                            </p:tgtEl>
                                            <p:attrNameLst>
                                              <p:attrName>ppt_x</p:attrName>
                                            </p:attrNameLst>
                                          </p:cBhvr>
                                          <p:tavLst>
                                            <p:tav tm="0">
                                              <p:val>
                                                <p:strVal val="#ppt_x"/>
                                              </p:val>
                                            </p:tav>
                                            <p:tav tm="100000">
                                              <p:val>
                                                <p:strVal val="#ppt_x"/>
                                              </p:val>
                                            </p:tav>
                                          </p:tavLst>
                                        </p:anim>
                                        <p:anim calcmode="lin" valueType="num">
                                          <p:cBhvr>
                                            <p:cTn id="109" dur="500" fill="hold"/>
                                            <p:tgtEl>
                                              <p:spTgt spid="97"/>
                                            </p:tgtEl>
                                            <p:attrNameLst>
                                              <p:attrName>ppt_y</p:attrName>
                                            </p:attrNameLst>
                                          </p:cBhvr>
                                          <p:tavLst>
                                            <p:tav tm="0">
                                              <p:val>
                                                <p:strVal val="#ppt_y+.1"/>
                                              </p:val>
                                            </p:tav>
                                            <p:tav tm="100000">
                                              <p:val>
                                                <p:strVal val="#ppt_y"/>
                                              </p:val>
                                            </p:tav>
                                          </p:tavLst>
                                        </p:anim>
                                      </p:childTnLst>
                                    </p:cTn>
                                  </p:par>
                                </p:childTnLst>
                              </p:cTn>
                            </p:par>
                            <p:par>
                              <p:cTn id="110" fill="hold">
                                <p:stCondLst>
                                  <p:cond delay="5900"/>
                                </p:stCondLst>
                                <p:childTnLst>
                                  <p:par>
                                    <p:cTn id="111" presetID="22" presetClass="entr" presetSubtype="1" fill="hold" grpId="0" nodeType="afterEffect">
                                      <p:stCondLst>
                                        <p:cond delay="0"/>
                                      </p:stCondLst>
                                      <p:childTnLst>
                                        <p:set>
                                          <p:cBhvr>
                                            <p:cTn id="112" dur="1" fill="hold">
                                              <p:stCondLst>
                                                <p:cond delay="0"/>
                                              </p:stCondLst>
                                            </p:cTn>
                                            <p:tgtEl>
                                              <p:spTgt spid="102"/>
                                            </p:tgtEl>
                                            <p:attrNameLst>
                                              <p:attrName>style.visibility</p:attrName>
                                            </p:attrNameLst>
                                          </p:cBhvr>
                                          <p:to>
                                            <p:strVal val="visible"/>
                                          </p:to>
                                        </p:set>
                                        <p:animEffect transition="in" filter="wipe(up)">
                                          <p:cBhvr>
                                            <p:cTn id="113"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3" grpId="0" animBg="1"/>
          <p:bldP spid="54" grpId="0" animBg="1"/>
          <p:bldP spid="55" grpId="0" animBg="1"/>
          <p:bldP spid="90" grpId="0" animBg="1"/>
          <p:bldP spid="91" grpId="0" animBg="1"/>
          <p:bldP spid="92" grpId="0"/>
          <p:bldP spid="93" grpId="0"/>
          <p:bldP spid="94" grpId="0"/>
          <p:bldP spid="95" grpId="0"/>
          <p:bldP spid="96" grpId="0"/>
          <p:bldP spid="102" grpId="0"/>
          <p:bldP spid="105" grpId="0"/>
          <p:bldP spid="106" grpId="0"/>
          <p:bldP spid="107" grpId="0"/>
          <p:bldP spid="108" grpId="0"/>
          <p:bldP spid="109" grpId="0"/>
          <p:bldP spid="36" grpId="0" animBg="1"/>
          <p:bldP spid="37" grpId="0"/>
          <p:bldP spid="38"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TextBox 14"/>
          <p:cNvSpPr>
            <a:spLocks noChangeArrowheads="1"/>
          </p:cNvSpPr>
          <p:nvPr/>
        </p:nvSpPr>
        <p:spPr bwMode="auto">
          <a:xfrm>
            <a:off x="1857660" y="1270737"/>
            <a:ext cx="14485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输入标题</a:t>
            </a:r>
            <a:endPar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endParaRPr>
          </a:p>
        </p:txBody>
      </p:sp>
      <p:sp>
        <p:nvSpPr>
          <p:cNvPr id="78" name="直接连接符 10"/>
          <p:cNvSpPr>
            <a:spLocks noChangeShapeType="1"/>
          </p:cNvSpPr>
          <p:nvPr/>
        </p:nvSpPr>
        <p:spPr bwMode="auto">
          <a:xfrm>
            <a:off x="1207104" y="859639"/>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0" name="组合 79"/>
          <p:cNvGrpSpPr/>
          <p:nvPr/>
        </p:nvGrpSpPr>
        <p:grpSpPr>
          <a:xfrm>
            <a:off x="698547" y="1004049"/>
            <a:ext cx="964688" cy="964688"/>
            <a:chOff x="1985887" y="1962468"/>
            <a:chExt cx="1284820" cy="1284820"/>
          </a:xfrm>
          <a:effectLst>
            <a:outerShdw blurRad="88900" dist="76200" dir="4800000" algn="t" rotWithShape="0">
              <a:prstClr val="black">
                <a:alpha val="25000"/>
              </a:prstClr>
            </a:outerShdw>
          </a:effectLst>
        </p:grpSpPr>
        <p:sp>
          <p:nvSpPr>
            <p:cNvPr id="81" name="椭圆 80"/>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82" name="椭圆 81"/>
            <p:cNvSpPr/>
            <p:nvPr/>
          </p:nvSpPr>
          <p:spPr>
            <a:xfrm>
              <a:off x="2138192" y="2120635"/>
              <a:ext cx="970383" cy="970381"/>
            </a:xfrm>
            <a:prstGeom prst="ellipse">
              <a:avLst/>
            </a:prstGeom>
            <a:solidFill>
              <a:schemeClr val="accent2"/>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01</a:t>
              </a:r>
              <a:endParaRPr lang="zh-CN" altLang="en-US" sz="2000" b="1" dirty="0">
                <a:solidFill>
                  <a:schemeClr val="bg1"/>
                </a:solidFill>
                <a:latin typeface="微软雅黑" pitchFamily="34" charset="-122"/>
                <a:ea typeface="微软雅黑" pitchFamily="34" charset="-122"/>
              </a:endParaRPr>
            </a:p>
          </p:txBody>
        </p:sp>
      </p:grpSp>
      <p:sp>
        <p:nvSpPr>
          <p:cNvPr id="87" name="TextBox 28"/>
          <p:cNvSpPr>
            <a:spLocks noChangeArrowheads="1"/>
          </p:cNvSpPr>
          <p:nvPr/>
        </p:nvSpPr>
        <p:spPr bwMode="auto">
          <a:xfrm>
            <a:off x="950300" y="2460841"/>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88" name="组合 87"/>
          <p:cNvGrpSpPr/>
          <p:nvPr/>
        </p:nvGrpSpPr>
        <p:grpSpPr>
          <a:xfrm>
            <a:off x="724760" y="2305072"/>
            <a:ext cx="964688" cy="964688"/>
            <a:chOff x="1985887" y="1962468"/>
            <a:chExt cx="1284820" cy="1284820"/>
          </a:xfrm>
          <a:effectLst>
            <a:outerShdw blurRad="88900" dist="76200" dir="4800000" algn="t" rotWithShape="0">
              <a:prstClr val="black">
                <a:alpha val="25000"/>
              </a:prstClr>
            </a:outerShdw>
          </a:effectLst>
        </p:grpSpPr>
        <p:sp>
          <p:nvSpPr>
            <p:cNvPr id="89" name="椭圆 88"/>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0" name="椭圆 109"/>
            <p:cNvSpPr/>
            <p:nvPr/>
          </p:nvSpPr>
          <p:spPr>
            <a:xfrm>
              <a:off x="2138192" y="2120635"/>
              <a:ext cx="970383" cy="970381"/>
            </a:xfrm>
            <a:prstGeom prst="ellipse">
              <a:avLst/>
            </a:prstGeom>
            <a:solidFill>
              <a:schemeClr val="accent2"/>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02</a:t>
              </a:r>
              <a:endParaRPr lang="zh-CN" altLang="en-US" sz="2000" b="1" dirty="0">
                <a:solidFill>
                  <a:schemeClr val="bg1"/>
                </a:solidFill>
                <a:latin typeface="微软雅黑" pitchFamily="34" charset="-122"/>
                <a:ea typeface="微软雅黑" pitchFamily="34" charset="-122"/>
              </a:endParaRPr>
            </a:p>
          </p:txBody>
        </p:sp>
      </p:grpSp>
      <p:sp>
        <p:nvSpPr>
          <p:cNvPr id="111" name="TextBox 28"/>
          <p:cNvSpPr>
            <a:spLocks noChangeArrowheads="1"/>
          </p:cNvSpPr>
          <p:nvPr/>
        </p:nvSpPr>
        <p:spPr bwMode="auto">
          <a:xfrm>
            <a:off x="950300" y="3779055"/>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112" name="组合 111"/>
          <p:cNvGrpSpPr/>
          <p:nvPr/>
        </p:nvGrpSpPr>
        <p:grpSpPr>
          <a:xfrm>
            <a:off x="724760" y="3623286"/>
            <a:ext cx="964688" cy="964688"/>
            <a:chOff x="1985887" y="1962468"/>
            <a:chExt cx="1284820" cy="1284820"/>
          </a:xfrm>
          <a:effectLst>
            <a:outerShdw blurRad="88900" dist="76200" dir="4800000" algn="t" rotWithShape="0">
              <a:prstClr val="black">
                <a:alpha val="25000"/>
              </a:prstClr>
            </a:outerShdw>
          </a:effectLst>
        </p:grpSpPr>
        <p:sp>
          <p:nvSpPr>
            <p:cNvPr id="113" name="椭圆 112"/>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14" name="椭圆 113"/>
            <p:cNvSpPr/>
            <p:nvPr/>
          </p:nvSpPr>
          <p:spPr>
            <a:xfrm>
              <a:off x="2138192" y="2120635"/>
              <a:ext cx="970383" cy="970381"/>
            </a:xfrm>
            <a:prstGeom prst="ellipse">
              <a:avLst/>
            </a:prstGeom>
            <a:solidFill>
              <a:schemeClr val="accent2"/>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03</a:t>
              </a:r>
              <a:endParaRPr lang="zh-CN" altLang="en-US" sz="2000" b="1" dirty="0">
                <a:solidFill>
                  <a:schemeClr val="bg1"/>
                </a:solidFill>
                <a:latin typeface="微软雅黑" pitchFamily="34" charset="-122"/>
                <a:ea typeface="微软雅黑" pitchFamily="34" charset="-122"/>
              </a:endParaRPr>
            </a:p>
          </p:txBody>
        </p:sp>
      </p:grpSp>
      <p:grpSp>
        <p:nvGrpSpPr>
          <p:cNvPr id="115" name="组合 114"/>
          <p:cNvGrpSpPr/>
          <p:nvPr/>
        </p:nvGrpSpPr>
        <p:grpSpPr>
          <a:xfrm>
            <a:off x="3450261" y="1089489"/>
            <a:ext cx="5082179" cy="762181"/>
            <a:chOff x="4304043" y="1286668"/>
            <a:chExt cx="3837944" cy="2757793"/>
          </a:xfrm>
          <a:effectLst>
            <a:outerShdw blurRad="381000" dist="254000" dir="8100000" algn="tr" rotWithShape="0">
              <a:prstClr val="black">
                <a:alpha val="40000"/>
              </a:prstClr>
            </a:outerShdw>
          </a:effectLst>
        </p:grpSpPr>
        <p:sp>
          <p:nvSpPr>
            <p:cNvPr id="116" name="圆角矩形 1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TextBox 15"/>
          <p:cNvSpPr>
            <a:spLocks noChangeArrowheads="1"/>
          </p:cNvSpPr>
          <p:nvPr/>
        </p:nvSpPr>
        <p:spPr bwMode="auto">
          <a:xfrm>
            <a:off x="3740315" y="1163228"/>
            <a:ext cx="4608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595959"/>
                </a:solidFill>
                <a:latin typeface="微软雅黑" pitchFamily="34" charset="-122"/>
                <a:ea typeface="微软雅黑" pitchFamily="34" charset="-122"/>
                <a:sym typeface="宋体" pitchFamily="2" charset="-122"/>
              </a:rPr>
              <a:t>这里输入简单的文字概述这里输入简单字概述这里输入简单简单的文字概述这里输入简单</a:t>
            </a:r>
            <a:r>
              <a:rPr lang="zh-CN" altLang="en-US" sz="1200" dirty="0" smtClean="0">
                <a:solidFill>
                  <a:srgbClr val="595959"/>
                </a:solidFill>
                <a:latin typeface="微软雅黑" pitchFamily="34" charset="-122"/>
                <a:ea typeface="微软雅黑" pitchFamily="34" charset="-122"/>
                <a:sym typeface="宋体" pitchFamily="2" charset="-122"/>
              </a:rPr>
              <a:t>的</a:t>
            </a:r>
            <a:endParaRPr lang="zh-CN" altLang="en-US" dirty="0">
              <a:latin typeface="微软雅黑" pitchFamily="34" charset="-122"/>
              <a:ea typeface="微软雅黑" pitchFamily="34" charset="-122"/>
            </a:endParaRPr>
          </a:p>
        </p:txBody>
      </p:sp>
      <p:sp>
        <p:nvSpPr>
          <p:cNvPr id="123" name="TextBox 14"/>
          <p:cNvSpPr>
            <a:spLocks noChangeArrowheads="1"/>
          </p:cNvSpPr>
          <p:nvPr/>
        </p:nvSpPr>
        <p:spPr bwMode="auto">
          <a:xfrm>
            <a:off x="1857660" y="2613159"/>
            <a:ext cx="14485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输入标题</a:t>
            </a:r>
            <a:endPar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endParaRPr>
          </a:p>
        </p:txBody>
      </p:sp>
      <p:grpSp>
        <p:nvGrpSpPr>
          <p:cNvPr id="124" name="组合 123"/>
          <p:cNvGrpSpPr/>
          <p:nvPr/>
        </p:nvGrpSpPr>
        <p:grpSpPr>
          <a:xfrm>
            <a:off x="3450261" y="2431911"/>
            <a:ext cx="5082179" cy="762181"/>
            <a:chOff x="4304043" y="1286668"/>
            <a:chExt cx="3837944" cy="2757793"/>
          </a:xfrm>
          <a:effectLst>
            <a:outerShdw blurRad="381000" dist="254000" dir="8100000" algn="tr" rotWithShape="0">
              <a:prstClr val="black">
                <a:alpha val="40000"/>
              </a:prstClr>
            </a:outerShdw>
          </a:effectLst>
        </p:grpSpPr>
        <p:sp>
          <p:nvSpPr>
            <p:cNvPr id="125" name="圆角矩形 1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5"/>
          <p:cNvSpPr>
            <a:spLocks noChangeArrowheads="1"/>
          </p:cNvSpPr>
          <p:nvPr/>
        </p:nvSpPr>
        <p:spPr bwMode="auto">
          <a:xfrm>
            <a:off x="3740315" y="2505650"/>
            <a:ext cx="4608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595959"/>
                </a:solidFill>
                <a:latin typeface="微软雅黑" pitchFamily="34" charset="-122"/>
                <a:ea typeface="微软雅黑" pitchFamily="34" charset="-122"/>
                <a:sym typeface="宋体" pitchFamily="2" charset="-122"/>
              </a:rPr>
              <a:t>这里输入简单的文字概述这里输入简单字概述这里输入简单简单的文字概述这里输入简单</a:t>
            </a:r>
            <a:r>
              <a:rPr lang="zh-CN" altLang="en-US" sz="1200" dirty="0" smtClean="0">
                <a:solidFill>
                  <a:srgbClr val="595959"/>
                </a:solidFill>
                <a:latin typeface="微软雅黑" pitchFamily="34" charset="-122"/>
                <a:ea typeface="微软雅黑" pitchFamily="34" charset="-122"/>
                <a:sym typeface="宋体" pitchFamily="2" charset="-122"/>
              </a:rPr>
              <a:t>的</a:t>
            </a:r>
            <a:endParaRPr lang="zh-CN" altLang="en-US" dirty="0">
              <a:latin typeface="微软雅黑" pitchFamily="34" charset="-122"/>
              <a:ea typeface="微软雅黑" pitchFamily="34" charset="-122"/>
            </a:endParaRPr>
          </a:p>
        </p:txBody>
      </p:sp>
      <p:sp>
        <p:nvSpPr>
          <p:cNvPr id="128" name="TextBox 14"/>
          <p:cNvSpPr>
            <a:spLocks noChangeArrowheads="1"/>
          </p:cNvSpPr>
          <p:nvPr/>
        </p:nvSpPr>
        <p:spPr bwMode="auto">
          <a:xfrm>
            <a:off x="1857660" y="3960303"/>
            <a:ext cx="1274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输入标题</a:t>
            </a:r>
            <a:endPar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endParaRPr>
          </a:p>
        </p:txBody>
      </p:sp>
      <p:grpSp>
        <p:nvGrpSpPr>
          <p:cNvPr id="129" name="组合 128"/>
          <p:cNvGrpSpPr/>
          <p:nvPr/>
        </p:nvGrpSpPr>
        <p:grpSpPr>
          <a:xfrm>
            <a:off x="3450261" y="3779055"/>
            <a:ext cx="5082179" cy="762181"/>
            <a:chOff x="4304043" y="1286668"/>
            <a:chExt cx="3837944" cy="2757793"/>
          </a:xfrm>
          <a:effectLst>
            <a:outerShdw blurRad="381000" dist="254000" dir="8100000" algn="tr" rotWithShape="0">
              <a:prstClr val="black">
                <a:alpha val="40000"/>
              </a:prstClr>
            </a:outerShdw>
          </a:effectLst>
        </p:grpSpPr>
        <p:sp>
          <p:nvSpPr>
            <p:cNvPr id="130" name="圆角矩形 1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圆角矩形 13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2" name="TextBox 15"/>
          <p:cNvSpPr>
            <a:spLocks noChangeArrowheads="1"/>
          </p:cNvSpPr>
          <p:nvPr/>
        </p:nvSpPr>
        <p:spPr bwMode="auto">
          <a:xfrm>
            <a:off x="3740315" y="3852794"/>
            <a:ext cx="46085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rgbClr val="595959"/>
                </a:solidFill>
                <a:latin typeface="微软雅黑" pitchFamily="34" charset="-122"/>
                <a:ea typeface="微软雅黑" pitchFamily="34" charset="-122"/>
                <a:sym typeface="宋体" pitchFamily="2" charset="-122"/>
              </a:rPr>
              <a:t>这里输入简单的文字概述这里输入简单字概述这里输入简单简单的文字概述这里输入简单</a:t>
            </a:r>
            <a:r>
              <a:rPr lang="zh-CN" altLang="en-US" sz="1200" dirty="0" smtClean="0">
                <a:solidFill>
                  <a:srgbClr val="595959"/>
                </a:solidFill>
                <a:latin typeface="微软雅黑" pitchFamily="34" charset="-122"/>
                <a:ea typeface="微软雅黑" pitchFamily="34" charset="-122"/>
                <a:sym typeface="宋体" pitchFamily="2" charset="-122"/>
              </a:rPr>
              <a:t>的</a:t>
            </a:r>
            <a:endParaRPr lang="zh-CN" altLang="en-US"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132061243"/>
      </p:ext>
    </p:extLst>
  </p:cSld>
  <p:clrMapOvr>
    <a:masterClrMapping/>
  </p:clrMapOvr>
  <p:transition spd="slow" advTm="4335">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8"/>
                                        </p:tgtEl>
                                        <p:attrNameLst>
                                          <p:attrName>style.visibility</p:attrName>
                                        </p:attrNameLst>
                                      </p:cBhvr>
                                      <p:to>
                                        <p:strVal val="visible"/>
                                      </p:to>
                                    </p:set>
                                    <p:animEffect transition="in" filter="wipe(up)">
                                      <p:cBhvr>
                                        <p:cTn id="22" dur="500"/>
                                        <p:tgtEl>
                                          <p:spTgt spid="78"/>
                                        </p:tgtEl>
                                      </p:cBhvr>
                                    </p:animEffect>
                                  </p:childTnLst>
                                </p:cTn>
                              </p:par>
                            </p:childTnLst>
                          </p:cTn>
                        </p:par>
                        <p:par>
                          <p:cTn id="23" fill="hold">
                            <p:stCondLst>
                              <p:cond delay="500"/>
                            </p:stCondLst>
                            <p:childTnLst>
                              <p:par>
                                <p:cTn id="24" presetID="23" presetClass="entr" presetSubtype="16" fill="hold" nodeType="afterEffect">
                                  <p:stCondLst>
                                    <p:cond delay="0"/>
                                  </p:stCondLst>
                                  <p:childTnLst>
                                    <p:set>
                                      <p:cBhvr>
                                        <p:cTn id="25" dur="1" fill="hold">
                                          <p:stCondLst>
                                            <p:cond delay="0"/>
                                          </p:stCondLst>
                                        </p:cTn>
                                        <p:tgtEl>
                                          <p:spTgt spid="80"/>
                                        </p:tgtEl>
                                        <p:attrNameLst>
                                          <p:attrName>style.visibility</p:attrName>
                                        </p:attrNameLst>
                                      </p:cBhvr>
                                      <p:to>
                                        <p:strVal val="visible"/>
                                      </p:to>
                                    </p:set>
                                    <p:anim calcmode="lin" valueType="num">
                                      <p:cBhvr>
                                        <p:cTn id="26" dur="500" fill="hold"/>
                                        <p:tgtEl>
                                          <p:spTgt spid="80"/>
                                        </p:tgtEl>
                                        <p:attrNameLst>
                                          <p:attrName>ppt_w</p:attrName>
                                        </p:attrNameLst>
                                      </p:cBhvr>
                                      <p:tavLst>
                                        <p:tav tm="0">
                                          <p:val>
                                            <p:fltVal val="0"/>
                                          </p:val>
                                        </p:tav>
                                        <p:tav tm="100000">
                                          <p:val>
                                            <p:strVal val="#ppt_w"/>
                                          </p:val>
                                        </p:tav>
                                      </p:tavLst>
                                    </p:anim>
                                    <p:anim calcmode="lin" valueType="num">
                                      <p:cBhvr>
                                        <p:cTn id="27" dur="500" fill="hold"/>
                                        <p:tgtEl>
                                          <p:spTgt spid="80"/>
                                        </p:tgtEl>
                                        <p:attrNameLst>
                                          <p:attrName>ppt_h</p:attrName>
                                        </p:attrNameLst>
                                      </p:cBhvr>
                                      <p:tavLst>
                                        <p:tav tm="0">
                                          <p:val>
                                            <p:fltVal val="0"/>
                                          </p:val>
                                        </p:tav>
                                        <p:tav tm="100000">
                                          <p:val>
                                            <p:strVal val="#ppt_h"/>
                                          </p:val>
                                        </p:tav>
                                      </p:tavLst>
                                    </p:anim>
                                  </p:childTnLst>
                                </p:cTn>
                              </p:par>
                            </p:childTnLst>
                          </p:cTn>
                        </p:par>
                        <p:par>
                          <p:cTn id="28" fill="hold">
                            <p:stCondLst>
                              <p:cond delay="1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39"/>
                                        </p:tgtEl>
                                        <p:attrNameLst>
                                          <p:attrName>ppt_y</p:attrName>
                                        </p:attrNameLst>
                                      </p:cBhvr>
                                      <p:tavLst>
                                        <p:tav tm="0">
                                          <p:val>
                                            <p:strVal val="#ppt_y"/>
                                          </p:val>
                                        </p:tav>
                                        <p:tav tm="100000">
                                          <p:val>
                                            <p:strVal val="#ppt_y"/>
                                          </p:val>
                                        </p:tav>
                                      </p:tavLst>
                                    </p:anim>
                                    <p:anim calcmode="lin" valueType="num">
                                      <p:cBhvr>
                                        <p:cTn id="33"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35" dur="500" tmFilter="0,0; .5, 1; 1, 1"/>
                                        <p:tgtEl>
                                          <p:spTgt spid="39"/>
                                        </p:tgtEl>
                                      </p:cBhvr>
                                    </p:animEffect>
                                  </p:childTnLst>
                                </p:cTn>
                              </p:par>
                            </p:childTnLst>
                          </p:cTn>
                        </p:par>
                        <p:par>
                          <p:cTn id="36" fill="hold">
                            <p:stCondLst>
                              <p:cond delay="1650"/>
                            </p:stCondLst>
                            <p:childTnLst>
                              <p:par>
                                <p:cTn id="37" presetID="22" presetClass="entr" presetSubtype="2"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wipe(right)">
                                      <p:cBhvr>
                                        <p:cTn id="39" dur="500"/>
                                        <p:tgtEl>
                                          <p:spTgt spid="115"/>
                                        </p:tgtEl>
                                      </p:cBhvr>
                                    </p:animEffect>
                                  </p:childTnLst>
                                </p:cTn>
                              </p:par>
                            </p:childTnLst>
                          </p:cTn>
                        </p:par>
                        <p:par>
                          <p:cTn id="40" fill="hold">
                            <p:stCondLst>
                              <p:cond delay="2150"/>
                            </p:stCondLst>
                            <p:childTnLst>
                              <p:par>
                                <p:cTn id="41" presetID="2" presetClass="entr" presetSubtype="4"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ppt_x</p:attrName>
                                        </p:attrNameLst>
                                      </p:cBhvr>
                                      <p:tavLst>
                                        <p:tav tm="0">
                                          <p:val>
                                            <p:strVal val="#ppt_x"/>
                                          </p:val>
                                        </p:tav>
                                        <p:tav tm="100000">
                                          <p:val>
                                            <p:strVal val="#ppt_x"/>
                                          </p:val>
                                        </p:tav>
                                      </p:tavLst>
                                    </p:anim>
                                    <p:anim calcmode="lin" valueType="num">
                                      <p:cBhvr>
                                        <p:cTn id="44" dur="500" fill="hold"/>
                                        <p:tgtEl>
                                          <p:spTgt spid="40"/>
                                        </p:tgtEl>
                                        <p:attrNameLst>
                                          <p:attrName>ppt_y</p:attrName>
                                        </p:attrNameLst>
                                      </p:cBhvr>
                                      <p:tavLst>
                                        <p:tav tm="0">
                                          <p:val>
                                            <p:strVal val="1+#ppt_h/2"/>
                                          </p:val>
                                        </p:tav>
                                        <p:tav tm="100000">
                                          <p:val>
                                            <p:strVal val="#ppt_y"/>
                                          </p:val>
                                        </p:tav>
                                      </p:tavLst>
                                    </p:anim>
                                  </p:childTnLst>
                                </p:cTn>
                              </p:par>
                            </p:childTnLst>
                          </p:cTn>
                        </p:par>
                        <p:par>
                          <p:cTn id="45" fill="hold">
                            <p:stCondLst>
                              <p:cond delay="2650"/>
                            </p:stCondLst>
                            <p:childTnLst>
                              <p:par>
                                <p:cTn id="46" presetID="23" presetClass="entr" presetSubtype="16" fill="hold"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p:cTn id="48" dur="500" fill="hold"/>
                                        <p:tgtEl>
                                          <p:spTgt spid="88"/>
                                        </p:tgtEl>
                                        <p:attrNameLst>
                                          <p:attrName>ppt_w</p:attrName>
                                        </p:attrNameLst>
                                      </p:cBhvr>
                                      <p:tavLst>
                                        <p:tav tm="0">
                                          <p:val>
                                            <p:fltVal val="0"/>
                                          </p:val>
                                        </p:tav>
                                        <p:tav tm="100000">
                                          <p:val>
                                            <p:strVal val="#ppt_w"/>
                                          </p:val>
                                        </p:tav>
                                      </p:tavLst>
                                    </p:anim>
                                    <p:anim calcmode="lin" valueType="num">
                                      <p:cBhvr>
                                        <p:cTn id="49" dur="500" fill="hold"/>
                                        <p:tgtEl>
                                          <p:spTgt spid="88"/>
                                        </p:tgtEl>
                                        <p:attrNameLst>
                                          <p:attrName>ppt_h</p:attrName>
                                        </p:attrNameLst>
                                      </p:cBhvr>
                                      <p:tavLst>
                                        <p:tav tm="0">
                                          <p:val>
                                            <p:fltVal val="0"/>
                                          </p:val>
                                        </p:tav>
                                        <p:tav tm="100000">
                                          <p:val>
                                            <p:strVal val="#ppt_h"/>
                                          </p:val>
                                        </p:tav>
                                      </p:tavLst>
                                    </p:anim>
                                  </p:childTnLst>
                                </p:cTn>
                              </p:par>
                            </p:childTnLst>
                          </p:cTn>
                        </p:par>
                        <p:par>
                          <p:cTn id="50" fill="hold">
                            <p:stCondLst>
                              <p:cond delay="31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23"/>
                                        </p:tgtEl>
                                        <p:attrNameLst>
                                          <p:attrName>style.visibility</p:attrName>
                                        </p:attrNameLst>
                                      </p:cBhvr>
                                      <p:to>
                                        <p:strVal val="visible"/>
                                      </p:to>
                                    </p:set>
                                    <p:anim calcmode="lin" valueType="num">
                                      <p:cBhvr>
                                        <p:cTn id="53" dur="500" fill="hold"/>
                                        <p:tgtEl>
                                          <p:spTgt spid="12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23"/>
                                        </p:tgtEl>
                                        <p:attrNameLst>
                                          <p:attrName>ppt_y</p:attrName>
                                        </p:attrNameLst>
                                      </p:cBhvr>
                                      <p:tavLst>
                                        <p:tav tm="0">
                                          <p:val>
                                            <p:strVal val="#ppt_y"/>
                                          </p:val>
                                        </p:tav>
                                        <p:tav tm="100000">
                                          <p:val>
                                            <p:strVal val="#ppt_y"/>
                                          </p:val>
                                        </p:tav>
                                      </p:tavLst>
                                    </p:anim>
                                    <p:anim calcmode="lin" valueType="num">
                                      <p:cBhvr>
                                        <p:cTn id="55" dur="500" fill="hold"/>
                                        <p:tgtEl>
                                          <p:spTgt spid="12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23"/>
                                        </p:tgtEl>
                                        <p:attrNameLst>
                                          <p:attrName>ppt_w</p:attrName>
                                        </p:attrNameLst>
                                      </p:cBhvr>
                                      <p:tavLst>
                                        <p:tav tm="0">
                                          <p:val>
                                            <p:strVal val="#ppt_w/10"/>
                                          </p:val>
                                        </p:tav>
                                        <p:tav tm="50000">
                                          <p:val>
                                            <p:strVal val="#ppt_w+.01"/>
                                          </p:val>
                                        </p:tav>
                                        <p:tav tm="100000">
                                          <p:val>
                                            <p:strVal val="#ppt_w"/>
                                          </p:val>
                                        </p:tav>
                                      </p:tavLst>
                                    </p:anim>
                                    <p:animEffect>
                                      <p:cBhvr>
                                        <p:cTn id="57" dur="500" tmFilter="0,0; .5, 1; 1, 1"/>
                                        <p:tgtEl>
                                          <p:spTgt spid="123"/>
                                        </p:tgtEl>
                                      </p:cBhvr>
                                    </p:animEffect>
                                  </p:childTnLst>
                                </p:cTn>
                              </p:par>
                            </p:childTnLst>
                          </p:cTn>
                        </p:par>
                        <p:par>
                          <p:cTn id="58" fill="hold">
                            <p:stCondLst>
                              <p:cond delay="3800"/>
                            </p:stCondLst>
                            <p:childTnLst>
                              <p:par>
                                <p:cTn id="59" presetID="22" presetClass="entr" presetSubtype="2" fill="hold" nodeType="afterEffect">
                                  <p:stCondLst>
                                    <p:cond delay="0"/>
                                  </p:stCondLst>
                                  <p:childTnLst>
                                    <p:set>
                                      <p:cBhvr>
                                        <p:cTn id="60" dur="1" fill="hold">
                                          <p:stCondLst>
                                            <p:cond delay="0"/>
                                          </p:stCondLst>
                                        </p:cTn>
                                        <p:tgtEl>
                                          <p:spTgt spid="124"/>
                                        </p:tgtEl>
                                        <p:attrNameLst>
                                          <p:attrName>style.visibility</p:attrName>
                                        </p:attrNameLst>
                                      </p:cBhvr>
                                      <p:to>
                                        <p:strVal val="visible"/>
                                      </p:to>
                                    </p:set>
                                    <p:animEffect transition="in" filter="wipe(right)">
                                      <p:cBhvr>
                                        <p:cTn id="61" dur="500"/>
                                        <p:tgtEl>
                                          <p:spTgt spid="124"/>
                                        </p:tgtEl>
                                      </p:cBhvr>
                                    </p:animEffect>
                                  </p:childTnLst>
                                </p:cTn>
                              </p:par>
                            </p:childTnLst>
                          </p:cTn>
                        </p:par>
                        <p:par>
                          <p:cTn id="62" fill="hold">
                            <p:stCondLst>
                              <p:cond delay="4300"/>
                            </p:stCondLst>
                            <p:childTnLst>
                              <p:par>
                                <p:cTn id="63" presetID="2" presetClass="entr" presetSubtype="4" fill="hold" grpId="0" nodeType="afterEffect">
                                  <p:stCondLst>
                                    <p:cond delay="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ppt_x</p:attrName>
                                        </p:attrNameLst>
                                      </p:cBhvr>
                                      <p:tavLst>
                                        <p:tav tm="0">
                                          <p:val>
                                            <p:strVal val="#ppt_x"/>
                                          </p:val>
                                        </p:tav>
                                        <p:tav tm="100000">
                                          <p:val>
                                            <p:strVal val="#ppt_x"/>
                                          </p:val>
                                        </p:tav>
                                      </p:tavLst>
                                    </p:anim>
                                    <p:anim calcmode="lin" valueType="num">
                                      <p:cBhvr>
                                        <p:cTn id="66" dur="500" fill="hold"/>
                                        <p:tgtEl>
                                          <p:spTgt spid="127"/>
                                        </p:tgtEl>
                                        <p:attrNameLst>
                                          <p:attrName>ppt_y</p:attrName>
                                        </p:attrNameLst>
                                      </p:cBhvr>
                                      <p:tavLst>
                                        <p:tav tm="0">
                                          <p:val>
                                            <p:strVal val="1+#ppt_h/2"/>
                                          </p:val>
                                        </p:tav>
                                        <p:tav tm="100000">
                                          <p:val>
                                            <p:strVal val="#ppt_y"/>
                                          </p:val>
                                        </p:tav>
                                      </p:tavLst>
                                    </p:anim>
                                  </p:childTnLst>
                                </p:cTn>
                              </p:par>
                            </p:childTnLst>
                          </p:cTn>
                        </p:par>
                        <p:par>
                          <p:cTn id="67" fill="hold">
                            <p:stCondLst>
                              <p:cond delay="4800"/>
                            </p:stCondLst>
                            <p:childTnLst>
                              <p:par>
                                <p:cTn id="68" presetID="23" presetClass="entr" presetSubtype="16" fill="hold" nodeType="afterEffect">
                                  <p:stCondLst>
                                    <p:cond delay="0"/>
                                  </p:stCondLst>
                                  <p:childTnLst>
                                    <p:set>
                                      <p:cBhvr>
                                        <p:cTn id="69" dur="1" fill="hold">
                                          <p:stCondLst>
                                            <p:cond delay="0"/>
                                          </p:stCondLst>
                                        </p:cTn>
                                        <p:tgtEl>
                                          <p:spTgt spid="112"/>
                                        </p:tgtEl>
                                        <p:attrNameLst>
                                          <p:attrName>style.visibility</p:attrName>
                                        </p:attrNameLst>
                                      </p:cBhvr>
                                      <p:to>
                                        <p:strVal val="visible"/>
                                      </p:to>
                                    </p:set>
                                    <p:anim calcmode="lin" valueType="num">
                                      <p:cBhvr>
                                        <p:cTn id="70" dur="500" fill="hold"/>
                                        <p:tgtEl>
                                          <p:spTgt spid="112"/>
                                        </p:tgtEl>
                                        <p:attrNameLst>
                                          <p:attrName>ppt_w</p:attrName>
                                        </p:attrNameLst>
                                      </p:cBhvr>
                                      <p:tavLst>
                                        <p:tav tm="0">
                                          <p:val>
                                            <p:fltVal val="0"/>
                                          </p:val>
                                        </p:tav>
                                        <p:tav tm="100000">
                                          <p:val>
                                            <p:strVal val="#ppt_w"/>
                                          </p:val>
                                        </p:tav>
                                      </p:tavLst>
                                    </p:anim>
                                    <p:anim calcmode="lin" valueType="num">
                                      <p:cBhvr>
                                        <p:cTn id="71" dur="500" fill="hold"/>
                                        <p:tgtEl>
                                          <p:spTgt spid="112"/>
                                        </p:tgtEl>
                                        <p:attrNameLst>
                                          <p:attrName>ppt_h</p:attrName>
                                        </p:attrNameLst>
                                      </p:cBhvr>
                                      <p:tavLst>
                                        <p:tav tm="0">
                                          <p:val>
                                            <p:fltVal val="0"/>
                                          </p:val>
                                        </p:tav>
                                        <p:tav tm="100000">
                                          <p:val>
                                            <p:strVal val="#ppt_h"/>
                                          </p:val>
                                        </p:tav>
                                      </p:tavLst>
                                    </p:anim>
                                  </p:childTnLst>
                                </p:cTn>
                              </p:par>
                            </p:childTnLst>
                          </p:cTn>
                        </p:par>
                        <p:par>
                          <p:cTn id="72" fill="hold">
                            <p:stCondLst>
                              <p:cond delay="53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128"/>
                                        </p:tgtEl>
                                        <p:attrNameLst>
                                          <p:attrName>style.visibility</p:attrName>
                                        </p:attrNameLst>
                                      </p:cBhvr>
                                      <p:to>
                                        <p:strVal val="visible"/>
                                      </p:to>
                                    </p:set>
                                    <p:anim calcmode="lin" valueType="num">
                                      <p:cBhvr>
                                        <p:cTn id="75" dur="5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28"/>
                                        </p:tgtEl>
                                        <p:attrNameLst>
                                          <p:attrName>ppt_y</p:attrName>
                                        </p:attrNameLst>
                                      </p:cBhvr>
                                      <p:tavLst>
                                        <p:tav tm="0">
                                          <p:val>
                                            <p:strVal val="#ppt_y"/>
                                          </p:val>
                                        </p:tav>
                                        <p:tav tm="100000">
                                          <p:val>
                                            <p:strVal val="#ppt_y"/>
                                          </p:val>
                                        </p:tav>
                                      </p:tavLst>
                                    </p:anim>
                                    <p:anim calcmode="lin" valueType="num">
                                      <p:cBhvr>
                                        <p:cTn id="77" dur="5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28"/>
                                        </p:tgtEl>
                                        <p:attrNameLst>
                                          <p:attrName>ppt_w</p:attrName>
                                        </p:attrNameLst>
                                      </p:cBhvr>
                                      <p:tavLst>
                                        <p:tav tm="0">
                                          <p:val>
                                            <p:strVal val="#ppt_w/10"/>
                                          </p:val>
                                        </p:tav>
                                        <p:tav tm="50000">
                                          <p:val>
                                            <p:strVal val="#ppt_w+.01"/>
                                          </p:val>
                                        </p:tav>
                                        <p:tav tm="100000">
                                          <p:val>
                                            <p:strVal val="#ppt_w"/>
                                          </p:val>
                                        </p:tav>
                                      </p:tavLst>
                                    </p:anim>
                                    <p:animEffect>
                                      <p:cBhvr>
                                        <p:cTn id="79" dur="500" tmFilter="0,0; .5, 1; 1, 1"/>
                                        <p:tgtEl>
                                          <p:spTgt spid="128"/>
                                        </p:tgtEl>
                                      </p:cBhvr>
                                    </p:animEffect>
                                  </p:childTnLst>
                                </p:cTn>
                              </p:par>
                            </p:childTnLst>
                          </p:cTn>
                        </p:par>
                        <p:par>
                          <p:cTn id="80" fill="hold">
                            <p:stCondLst>
                              <p:cond delay="5950"/>
                            </p:stCondLst>
                            <p:childTnLst>
                              <p:par>
                                <p:cTn id="81" presetID="22" presetClass="entr" presetSubtype="2" fill="hold" nodeType="afterEffect">
                                  <p:stCondLst>
                                    <p:cond delay="0"/>
                                  </p:stCondLst>
                                  <p:childTnLst>
                                    <p:set>
                                      <p:cBhvr>
                                        <p:cTn id="82" dur="1" fill="hold">
                                          <p:stCondLst>
                                            <p:cond delay="0"/>
                                          </p:stCondLst>
                                        </p:cTn>
                                        <p:tgtEl>
                                          <p:spTgt spid="129"/>
                                        </p:tgtEl>
                                        <p:attrNameLst>
                                          <p:attrName>style.visibility</p:attrName>
                                        </p:attrNameLst>
                                      </p:cBhvr>
                                      <p:to>
                                        <p:strVal val="visible"/>
                                      </p:to>
                                    </p:set>
                                    <p:animEffect transition="in" filter="wipe(right)">
                                      <p:cBhvr>
                                        <p:cTn id="83" dur="500"/>
                                        <p:tgtEl>
                                          <p:spTgt spid="129"/>
                                        </p:tgtEl>
                                      </p:cBhvr>
                                    </p:animEffect>
                                  </p:childTnLst>
                                </p:cTn>
                              </p:par>
                            </p:childTnLst>
                          </p:cTn>
                        </p:par>
                        <p:par>
                          <p:cTn id="84" fill="hold">
                            <p:stCondLst>
                              <p:cond delay="6450"/>
                            </p:stCondLst>
                            <p:childTnLst>
                              <p:par>
                                <p:cTn id="85" presetID="2" presetClass="entr" presetSubtype="4" fill="hold" grpId="0" nodeType="afterEffect">
                                  <p:stCondLst>
                                    <p:cond delay="0"/>
                                  </p:stCondLst>
                                  <p:childTnLst>
                                    <p:set>
                                      <p:cBhvr>
                                        <p:cTn id="86" dur="1" fill="hold">
                                          <p:stCondLst>
                                            <p:cond delay="0"/>
                                          </p:stCondLst>
                                        </p:cTn>
                                        <p:tgtEl>
                                          <p:spTgt spid="132"/>
                                        </p:tgtEl>
                                        <p:attrNameLst>
                                          <p:attrName>style.visibility</p:attrName>
                                        </p:attrNameLst>
                                      </p:cBhvr>
                                      <p:to>
                                        <p:strVal val="visible"/>
                                      </p:to>
                                    </p:set>
                                    <p:anim calcmode="lin" valueType="num">
                                      <p:cBhvr>
                                        <p:cTn id="87" dur="500" fill="hold"/>
                                        <p:tgtEl>
                                          <p:spTgt spid="132"/>
                                        </p:tgtEl>
                                        <p:attrNameLst>
                                          <p:attrName>ppt_x</p:attrName>
                                        </p:attrNameLst>
                                      </p:cBhvr>
                                      <p:tavLst>
                                        <p:tav tm="0">
                                          <p:val>
                                            <p:strVal val="#ppt_x"/>
                                          </p:val>
                                        </p:tav>
                                        <p:tav tm="100000">
                                          <p:val>
                                            <p:strVal val="#ppt_x"/>
                                          </p:val>
                                        </p:tav>
                                      </p:tavLst>
                                    </p:anim>
                                    <p:anim calcmode="lin" valueType="num">
                                      <p:cBhvr>
                                        <p:cTn id="88" dur="500" fill="hold"/>
                                        <p:tgtEl>
                                          <p:spTgt spid="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39" grpId="0" bldLvl="0" autoUpdateAnimBg="0"/>
      <p:bldP spid="78" grpId="0" animBg="1"/>
      <p:bldP spid="40" grpId="0" bldLvl="0" autoUpdateAnimBg="0"/>
      <p:bldP spid="123" grpId="0"/>
      <p:bldP spid="127" grpId="0" bldLvl="0" autoUpdateAnimBg="0"/>
      <p:bldP spid="128" grpId="0"/>
      <p:bldP spid="132"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Flowchart: Decision 64"/>
          <p:cNvSpPr/>
          <p:nvPr/>
        </p:nvSpPr>
        <p:spPr>
          <a:xfrm flipV="1">
            <a:off x="5428969" y="2392151"/>
            <a:ext cx="1375279" cy="1375279"/>
          </a:xfrm>
          <a:prstGeom prst="flowChartDecision">
            <a:avLst/>
          </a:prstGeom>
          <a:solidFill>
            <a:srgbClr val="C00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Flowchart: Decision 71"/>
          <p:cNvSpPr/>
          <p:nvPr/>
        </p:nvSpPr>
        <p:spPr>
          <a:xfrm flipV="1">
            <a:off x="2548649" y="2388280"/>
            <a:ext cx="1375279" cy="1375279"/>
          </a:xfrm>
          <a:prstGeom prst="flowChartDecision">
            <a:avLst/>
          </a:prstGeom>
          <a:solidFill>
            <a:srgbClr val="C00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AutoShape 114"/>
          <p:cNvSpPr>
            <a:spLocks/>
          </p:cNvSpPr>
          <p:nvPr/>
        </p:nvSpPr>
        <p:spPr bwMode="auto">
          <a:xfrm>
            <a:off x="3160357" y="2738861"/>
            <a:ext cx="82154" cy="746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3" name="Flowchart: Decision 78"/>
          <p:cNvSpPr/>
          <p:nvPr/>
        </p:nvSpPr>
        <p:spPr>
          <a:xfrm>
            <a:off x="1120674" y="1914904"/>
            <a:ext cx="1375279" cy="1375279"/>
          </a:xfrm>
          <a:prstGeom prst="flowChartDecision">
            <a:avLst/>
          </a:pr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AutoShape 116"/>
          <p:cNvSpPr>
            <a:spLocks/>
          </p:cNvSpPr>
          <p:nvPr/>
        </p:nvSpPr>
        <p:spPr bwMode="auto">
          <a:xfrm>
            <a:off x="1784379" y="2846706"/>
            <a:ext cx="45815" cy="690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5">
              <a:lumMod val="75000"/>
            </a:schemeClr>
          </a:solidFill>
          <a:ln>
            <a:noFill/>
          </a:ln>
          <a:effectLs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1" name="Flowchart: Decision 86"/>
          <p:cNvSpPr/>
          <p:nvPr/>
        </p:nvSpPr>
        <p:spPr>
          <a:xfrm>
            <a:off x="3993114" y="1912519"/>
            <a:ext cx="1375279" cy="1375279"/>
          </a:xfrm>
          <a:prstGeom prst="flowChartDecision">
            <a:avLst/>
          </a:pr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Flowchart: Decision 106"/>
          <p:cNvSpPr/>
          <p:nvPr/>
        </p:nvSpPr>
        <p:spPr>
          <a:xfrm>
            <a:off x="6869129" y="1907806"/>
            <a:ext cx="1375279" cy="1375279"/>
          </a:xfrm>
          <a:prstGeom prst="flowChartDecision">
            <a:avLst/>
          </a:prstGeom>
          <a:solidFill>
            <a:schemeClr val="accent5">
              <a:lumMod val="75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TextBox 74"/>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2553253" y="4075207"/>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83" name="TextBox 82"/>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5496908" y="4075207"/>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85" name="TextBox 84"/>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4015864" y="1382455"/>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90" name="TextBox 89"/>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91" name="TextBox 90"/>
          <p:cNvSpPr txBox="1"/>
          <p:nvPr/>
        </p:nvSpPr>
        <p:spPr>
          <a:xfrm>
            <a:off x="6920597" y="1382455"/>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3" name="矩形 2"/>
          <p:cNvSpPr/>
          <p:nvPr/>
        </p:nvSpPr>
        <p:spPr>
          <a:xfrm rot="2700000">
            <a:off x="1338847" y="2369337"/>
            <a:ext cx="973852" cy="973852"/>
          </a:xfrm>
          <a:prstGeom prst="rect">
            <a:avLst/>
          </a:prstGeom>
          <a:solidFill>
            <a:schemeClr val="bg1"/>
          </a:solidFill>
          <a:ln>
            <a:noFill/>
          </a:ln>
          <a:effectLst>
            <a:outerShdw blurRad="50800" dist="38100" dir="5400000" algn="t" rotWithShape="0">
              <a:prstClr val="black">
                <a:alpha val="40000"/>
              </a:prst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rot="2700000">
            <a:off x="2760023" y="2369337"/>
            <a:ext cx="973852" cy="973852"/>
          </a:xfrm>
          <a:prstGeom prst="rect">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rot="2700000">
            <a:off x="4188544" y="2369337"/>
            <a:ext cx="973852" cy="97385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rot="2700000">
            <a:off x="5635425" y="2369338"/>
            <a:ext cx="973852" cy="973852"/>
          </a:xfrm>
          <a:prstGeom prst="rect">
            <a:avLst/>
          </a:prstGeom>
          <a:solidFill>
            <a:schemeClr val="bg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rot="2700000">
            <a:off x="7089652" y="2369338"/>
            <a:ext cx="973852" cy="973852"/>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29"/>
          <p:cNvSpPr>
            <a:spLocks/>
          </p:cNvSpPr>
          <p:nvPr/>
        </p:nvSpPr>
        <p:spPr bwMode="auto">
          <a:xfrm>
            <a:off x="1825773" y="2658493"/>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8" name="Freeform 30"/>
          <p:cNvSpPr>
            <a:spLocks/>
          </p:cNvSpPr>
          <p:nvPr/>
        </p:nvSpPr>
        <p:spPr bwMode="auto">
          <a:xfrm>
            <a:off x="1566714" y="2658493"/>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99" name="Freeform 31"/>
          <p:cNvSpPr>
            <a:spLocks/>
          </p:cNvSpPr>
          <p:nvPr/>
        </p:nvSpPr>
        <p:spPr bwMode="auto">
          <a:xfrm>
            <a:off x="1825773" y="2915673"/>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00" name="Freeform 32"/>
          <p:cNvSpPr>
            <a:spLocks/>
          </p:cNvSpPr>
          <p:nvPr/>
        </p:nvSpPr>
        <p:spPr bwMode="auto">
          <a:xfrm>
            <a:off x="1566714" y="2915673"/>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01" name="Freeform 12"/>
          <p:cNvSpPr>
            <a:spLocks noEditPoints="1"/>
          </p:cNvSpPr>
          <p:nvPr/>
        </p:nvSpPr>
        <p:spPr bwMode="auto">
          <a:xfrm>
            <a:off x="2931531" y="2567966"/>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102" name="组合 101"/>
          <p:cNvGrpSpPr/>
          <p:nvPr/>
        </p:nvGrpSpPr>
        <p:grpSpPr>
          <a:xfrm>
            <a:off x="4385760" y="2546204"/>
            <a:ext cx="579419" cy="536123"/>
            <a:chOff x="2438399" y="4906963"/>
            <a:chExt cx="465137" cy="430213"/>
          </a:xfrm>
          <a:solidFill>
            <a:schemeClr val="accent5">
              <a:lumMod val="75000"/>
            </a:schemeClr>
          </a:solidFill>
        </p:grpSpPr>
        <p:sp>
          <p:nvSpPr>
            <p:cNvPr id="10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Freeform 9"/>
          <p:cNvSpPr>
            <a:spLocks noEditPoints="1"/>
          </p:cNvSpPr>
          <p:nvPr/>
        </p:nvSpPr>
        <p:spPr bwMode="auto">
          <a:xfrm>
            <a:off x="5887023" y="2608237"/>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107" name="Freeform 35"/>
          <p:cNvSpPr>
            <a:spLocks noEditPoints="1"/>
          </p:cNvSpPr>
          <p:nvPr/>
        </p:nvSpPr>
        <p:spPr bwMode="auto">
          <a:xfrm>
            <a:off x="7385237" y="2556018"/>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accent5">
              <a:lumMod val="75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2296562679"/>
      </p:ext>
    </p:extLst>
  </p:cSld>
  <p:clrMapOvr>
    <a:masterClrMapping/>
  </p:clrMapOvr>
  <p:transition spd="slow" advTm="7405">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1" fill="hold" grpId="0" nodeType="clickEffect">
                                  <p:stCondLst>
                                    <p:cond delay="0"/>
                                  </p:stCondLst>
                                  <p:childTnLst>
                                    <p:set>
                                      <p:cBhvr>
                                        <p:cTn id="27" dur="1" fill="hold">
                                          <p:stCondLst>
                                            <p:cond delay="0"/>
                                          </p:stCondLst>
                                        </p:cTn>
                                        <p:tgtEl>
                                          <p:spTgt spid="93"/>
                                        </p:tgtEl>
                                        <p:attrNameLst>
                                          <p:attrName>style.visibility</p:attrName>
                                        </p:attrNameLst>
                                      </p:cBhvr>
                                      <p:to>
                                        <p:strVal val="visible"/>
                                      </p:to>
                                    </p:set>
                                    <p:anim calcmode="lin" valueType="num">
                                      <p:cBhvr additive="base">
                                        <p:cTn id="28" dur="500" fill="hold"/>
                                        <p:tgtEl>
                                          <p:spTgt spid="93"/>
                                        </p:tgtEl>
                                        <p:attrNameLst>
                                          <p:attrName>ppt_x</p:attrName>
                                        </p:attrNameLst>
                                      </p:cBhvr>
                                      <p:tavLst>
                                        <p:tav tm="0">
                                          <p:val>
                                            <p:strVal val="#ppt_x"/>
                                          </p:val>
                                        </p:tav>
                                        <p:tav tm="100000">
                                          <p:val>
                                            <p:strVal val="#ppt_x"/>
                                          </p:val>
                                        </p:tav>
                                      </p:tavLst>
                                    </p:anim>
                                    <p:anim calcmode="lin" valueType="num">
                                      <p:cBhvr additive="base">
                                        <p:cTn id="29" dur="500" fill="hold"/>
                                        <p:tgtEl>
                                          <p:spTgt spid="93"/>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fill="hold"/>
                                        <p:tgtEl>
                                          <p:spTgt spid="94"/>
                                        </p:tgtEl>
                                        <p:attrNameLst>
                                          <p:attrName>ppt_x</p:attrName>
                                        </p:attrNameLst>
                                      </p:cBhvr>
                                      <p:tavLst>
                                        <p:tav tm="0">
                                          <p:val>
                                            <p:strVal val="#ppt_x"/>
                                          </p:val>
                                        </p:tav>
                                        <p:tav tm="100000">
                                          <p:val>
                                            <p:strVal val="#ppt_x"/>
                                          </p:val>
                                        </p:tav>
                                      </p:tavLst>
                                    </p:anim>
                                    <p:anim calcmode="lin" valueType="num">
                                      <p:cBhvr additive="base">
                                        <p:cTn id="35"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1" fill="hold" grpId="0" nodeType="clickEffect">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cBhvr additive="base">
                                        <p:cTn id="40" dur="500" fill="hold"/>
                                        <p:tgtEl>
                                          <p:spTgt spid="95"/>
                                        </p:tgtEl>
                                        <p:attrNameLst>
                                          <p:attrName>ppt_x</p:attrName>
                                        </p:attrNameLst>
                                      </p:cBhvr>
                                      <p:tavLst>
                                        <p:tav tm="0">
                                          <p:val>
                                            <p:strVal val="#ppt_x"/>
                                          </p:val>
                                        </p:tav>
                                        <p:tav tm="100000">
                                          <p:val>
                                            <p:strVal val="#ppt_x"/>
                                          </p:val>
                                        </p:tav>
                                      </p:tavLst>
                                    </p:anim>
                                    <p:anim calcmode="lin" valueType="num">
                                      <p:cBhvr additive="base">
                                        <p:cTn id="41" dur="500" fill="hold"/>
                                        <p:tgtEl>
                                          <p:spTgt spid="95"/>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96"/>
                                        </p:tgtEl>
                                        <p:attrNameLst>
                                          <p:attrName>style.visibility</p:attrName>
                                        </p:attrNameLst>
                                      </p:cBhvr>
                                      <p:to>
                                        <p:strVal val="visible"/>
                                      </p:to>
                                    </p:set>
                                    <p:anim calcmode="lin" valueType="num">
                                      <p:cBhvr additive="base">
                                        <p:cTn id="46" dur="500" fill="hold"/>
                                        <p:tgtEl>
                                          <p:spTgt spid="96"/>
                                        </p:tgtEl>
                                        <p:attrNameLst>
                                          <p:attrName>ppt_x</p:attrName>
                                        </p:attrNameLst>
                                      </p:cBhvr>
                                      <p:tavLst>
                                        <p:tav tm="0">
                                          <p:val>
                                            <p:strVal val="#ppt_x"/>
                                          </p:val>
                                        </p:tav>
                                        <p:tav tm="100000">
                                          <p:val>
                                            <p:strVal val="#ppt_x"/>
                                          </p:val>
                                        </p:tav>
                                      </p:tavLst>
                                    </p:anim>
                                    <p:anim calcmode="lin" valueType="num">
                                      <p:cBhvr additive="base">
                                        <p:cTn id="47" dur="500" fill="hold"/>
                                        <p:tgtEl>
                                          <p:spTgt spid="96"/>
                                        </p:tgtEl>
                                        <p:attrNameLst>
                                          <p:attrName>ppt_y</p:attrName>
                                        </p:attrNameLst>
                                      </p:cBhvr>
                                      <p:tavLst>
                                        <p:tav tm="0">
                                          <p:val>
                                            <p:strVal val="1+#ppt_h/2"/>
                                          </p:val>
                                        </p:tav>
                                        <p:tav tm="100000">
                                          <p:val>
                                            <p:strVal val="#ppt_y"/>
                                          </p:val>
                                        </p:tav>
                                      </p:tavLst>
                                    </p:anim>
                                  </p:childTnLst>
                                </p:cTn>
                              </p:par>
                            </p:childTnLst>
                          </p:cTn>
                        </p:par>
                        <p:par>
                          <p:cTn id="48" fill="hold">
                            <p:stCondLst>
                              <p:cond delay="500"/>
                            </p:stCondLst>
                            <p:childTnLst>
                              <p:par>
                                <p:cTn id="49" presetID="10" presetClass="entr" presetSubtype="0" fill="hold" grpId="1"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64" presetClass="path" presetSubtype="0" accel="50000" decel="50000" fill="hold" grpId="1" nodeType="withEffect">
                                  <p:stCondLst>
                                    <p:cond delay="0"/>
                                  </p:stCondLst>
                                  <p:childTnLst>
                                    <p:animMotion origin="layout" path="M 5.55556E-7 -0.02778 L 5.55556E-7 0.00031 " pathEditMode="relative" rAng="0" ptsTypes="AA">
                                      <p:cBhvr>
                                        <p:cTn id="56" dur="750" fill="hold"/>
                                        <p:tgtEl>
                                          <p:spTgt spid="47"/>
                                        </p:tgtEl>
                                        <p:attrNameLst>
                                          <p:attrName>ppt_x</p:attrName>
                                          <p:attrName>ppt_y</p:attrName>
                                        </p:attrNameLst>
                                      </p:cBhvr>
                                      <p:rCtr x="0" y="1389"/>
                                    </p:animMotion>
                                  </p:childTnLst>
                                </p:cTn>
                              </p:par>
                              <p:par>
                                <p:cTn id="57" presetID="10"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childTnLst>
                                </p:cTn>
                              </p:par>
                              <p:par>
                                <p:cTn id="60" presetID="64" presetClass="path" presetSubtype="0" accel="50000" decel="50000" fill="hold" grpId="1" nodeType="withEffect">
                                  <p:stCondLst>
                                    <p:cond delay="0"/>
                                  </p:stCondLst>
                                  <p:childTnLst>
                                    <p:animMotion origin="layout" path="M -3.05556E-6 0.03612 L -3.05556E-6 -4.19753E-6 " pathEditMode="relative" rAng="0" ptsTypes="AA">
                                      <p:cBhvr>
                                        <p:cTn id="61" dur="750" fill="hold"/>
                                        <p:tgtEl>
                                          <p:spTgt spid="61"/>
                                        </p:tgtEl>
                                        <p:attrNameLst>
                                          <p:attrName>ppt_x</p:attrName>
                                          <p:attrName>ppt_y</p:attrName>
                                        </p:attrNameLst>
                                      </p:cBhvr>
                                      <p:rCtr x="0" y="-1821"/>
                                    </p:animMotion>
                                  </p:childTnLst>
                                </p:cTn>
                              </p:par>
                              <p:par>
                                <p:cTn id="62" presetID="10" presetClass="entr" presetSubtype="0" fill="hold" grpId="0"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64" presetClass="path" presetSubtype="0" accel="50000" decel="50000" fill="hold" grpId="1" nodeType="withEffect">
                                  <p:stCondLst>
                                    <p:cond delay="0"/>
                                  </p:stCondLst>
                                  <p:childTnLst>
                                    <p:animMotion origin="layout" path="M 5.55556E-7 -0.02778 L 5.55556E-7 0.00031 " pathEditMode="relative" rAng="0" ptsTypes="AA">
                                      <p:cBhvr>
                                        <p:cTn id="66" dur="750" fill="hold"/>
                                        <p:tgtEl>
                                          <p:spTgt spid="32"/>
                                        </p:tgtEl>
                                        <p:attrNameLst>
                                          <p:attrName>ppt_x</p:attrName>
                                          <p:attrName>ppt_y</p:attrName>
                                        </p:attrNameLst>
                                      </p:cBhvr>
                                      <p:rCtr x="0" y="1389"/>
                                    </p:animMotion>
                                  </p:childTnLst>
                                </p:cTn>
                              </p:par>
                              <p:par>
                                <p:cTn id="67" presetID="10" presetClass="entr" presetSubtype="0" fill="hold" grpId="0" nodeType="with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childTnLst>
                                </p:cTn>
                              </p:par>
                              <p:par>
                                <p:cTn id="70" presetID="64" presetClass="path" presetSubtype="0" accel="50000" decel="50000" fill="hold" grpId="1" nodeType="withEffect">
                                  <p:stCondLst>
                                    <p:cond delay="0"/>
                                  </p:stCondLst>
                                  <p:childTnLst>
                                    <p:animMotion origin="layout" path="M -3.05556E-6 0.03612 L -3.05556E-6 -4.19753E-6 " pathEditMode="relative" rAng="0" ptsTypes="AA">
                                      <p:cBhvr>
                                        <p:cTn id="71" dur="750" fill="hold"/>
                                        <p:tgtEl>
                                          <p:spTgt spid="68"/>
                                        </p:tgtEl>
                                        <p:attrNameLst>
                                          <p:attrName>ppt_x</p:attrName>
                                          <p:attrName>ppt_y</p:attrName>
                                        </p:attrNameLst>
                                      </p:cBhvr>
                                      <p:rCtr x="0" y="-1821"/>
                                    </p:animMotion>
                                  </p:childTnLst>
                                </p:cTn>
                              </p:par>
                              <p:par>
                                <p:cTn id="72" presetID="10" presetClass="entr" presetSubtype="0"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fade">
                                      <p:cBhvr>
                                        <p:cTn id="74" dur="500"/>
                                        <p:tgtEl>
                                          <p:spTgt spid="75"/>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76"/>
                                        </p:tgtEl>
                                        <p:attrNameLst>
                                          <p:attrName>style.visibility</p:attrName>
                                        </p:attrNameLst>
                                      </p:cBhvr>
                                      <p:to>
                                        <p:strVal val="visible"/>
                                      </p:to>
                                    </p:set>
                                    <p:animEffect transition="in" filter="fade">
                                      <p:cBhvr>
                                        <p:cTn id="77" dur="500"/>
                                        <p:tgtEl>
                                          <p:spTgt spid="76"/>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500"/>
                                        <p:tgtEl>
                                          <p:spTgt spid="7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fade">
                                      <p:cBhvr>
                                        <p:cTn id="83" dur="500"/>
                                        <p:tgtEl>
                                          <p:spTgt spid="7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6"/>
                                        </p:tgtEl>
                                        <p:attrNameLst>
                                          <p:attrName>style.visibility</p:attrName>
                                        </p:attrNameLst>
                                      </p:cBhvr>
                                      <p:to>
                                        <p:strVal val="visible"/>
                                      </p:to>
                                    </p:set>
                                    <p:animEffect transition="in" filter="fade">
                                      <p:cBhvr>
                                        <p:cTn id="89" dur="500"/>
                                        <p:tgtEl>
                                          <p:spTgt spid="8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83"/>
                                        </p:tgtEl>
                                        <p:attrNameLst>
                                          <p:attrName>style.visibility</p:attrName>
                                        </p:attrNameLst>
                                      </p:cBhvr>
                                      <p:to>
                                        <p:strVal val="visible"/>
                                      </p:to>
                                    </p:set>
                                    <p:animEffect transition="in" filter="fade">
                                      <p:cBhvr>
                                        <p:cTn id="92" dur="500"/>
                                        <p:tgtEl>
                                          <p:spTgt spid="8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84"/>
                                        </p:tgtEl>
                                        <p:attrNameLst>
                                          <p:attrName>style.visibility</p:attrName>
                                        </p:attrNameLst>
                                      </p:cBhvr>
                                      <p:to>
                                        <p:strVal val="visible"/>
                                      </p:to>
                                    </p:set>
                                    <p:animEffect transition="in" filter="fade">
                                      <p:cBhvr>
                                        <p:cTn id="95" dur="500"/>
                                        <p:tgtEl>
                                          <p:spTgt spid="84"/>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90"/>
                                        </p:tgtEl>
                                        <p:attrNameLst>
                                          <p:attrName>style.visibility</p:attrName>
                                        </p:attrNameLst>
                                      </p:cBhvr>
                                      <p:to>
                                        <p:strVal val="visible"/>
                                      </p:to>
                                    </p:set>
                                    <p:animEffect transition="in" filter="fade">
                                      <p:cBhvr>
                                        <p:cTn id="98" dur="500"/>
                                        <p:tgtEl>
                                          <p:spTgt spid="9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91"/>
                                        </p:tgtEl>
                                        <p:attrNameLst>
                                          <p:attrName>style.visibility</p:attrName>
                                        </p:attrNameLst>
                                      </p:cBhvr>
                                      <p:to>
                                        <p:strVal val="visible"/>
                                      </p:to>
                                    </p:set>
                                    <p:animEffect transition="in" filter="fade">
                                      <p:cBhvr>
                                        <p:cTn id="101" dur="500"/>
                                        <p:tgtEl>
                                          <p:spTgt spid="91"/>
                                        </p:tgtEl>
                                      </p:cBhvr>
                                    </p:animEffect>
                                  </p:childTnLst>
                                </p:cTn>
                              </p:par>
                              <p:par>
                                <p:cTn id="102" presetID="42" presetClass="entr" presetSubtype="0" fill="hold" grpId="0" nodeType="withEffect">
                                  <p:stCondLst>
                                    <p:cond delay="0"/>
                                  </p:stCondLst>
                                  <p:childTnLst>
                                    <p:set>
                                      <p:cBhvr>
                                        <p:cTn id="103" dur="1" fill="hold">
                                          <p:stCondLst>
                                            <p:cond delay="0"/>
                                          </p:stCondLst>
                                        </p:cTn>
                                        <p:tgtEl>
                                          <p:spTgt spid="97"/>
                                        </p:tgtEl>
                                        <p:attrNameLst>
                                          <p:attrName>style.visibility</p:attrName>
                                        </p:attrNameLst>
                                      </p:cBhvr>
                                      <p:to>
                                        <p:strVal val="visible"/>
                                      </p:to>
                                    </p:set>
                                    <p:animEffect transition="in" filter="fade">
                                      <p:cBhvr>
                                        <p:cTn id="104" dur="1000"/>
                                        <p:tgtEl>
                                          <p:spTgt spid="97"/>
                                        </p:tgtEl>
                                      </p:cBhvr>
                                    </p:animEffect>
                                    <p:anim calcmode="lin" valueType="num">
                                      <p:cBhvr>
                                        <p:cTn id="105" dur="1000" fill="hold"/>
                                        <p:tgtEl>
                                          <p:spTgt spid="97"/>
                                        </p:tgtEl>
                                        <p:attrNameLst>
                                          <p:attrName>ppt_x</p:attrName>
                                        </p:attrNameLst>
                                      </p:cBhvr>
                                      <p:tavLst>
                                        <p:tav tm="0">
                                          <p:val>
                                            <p:strVal val="#ppt_x"/>
                                          </p:val>
                                        </p:tav>
                                        <p:tav tm="100000">
                                          <p:val>
                                            <p:strVal val="#ppt_x"/>
                                          </p:val>
                                        </p:tav>
                                      </p:tavLst>
                                    </p:anim>
                                    <p:anim calcmode="lin" valueType="num">
                                      <p:cBhvr>
                                        <p:cTn id="106" dur="1000" fill="hold"/>
                                        <p:tgtEl>
                                          <p:spTgt spid="9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98"/>
                                        </p:tgtEl>
                                        <p:attrNameLst>
                                          <p:attrName>style.visibility</p:attrName>
                                        </p:attrNameLst>
                                      </p:cBhvr>
                                      <p:to>
                                        <p:strVal val="visible"/>
                                      </p:to>
                                    </p:set>
                                    <p:animEffect transition="in" filter="fade">
                                      <p:cBhvr>
                                        <p:cTn id="109" dur="1000"/>
                                        <p:tgtEl>
                                          <p:spTgt spid="98"/>
                                        </p:tgtEl>
                                      </p:cBhvr>
                                    </p:animEffect>
                                    <p:anim calcmode="lin" valueType="num">
                                      <p:cBhvr>
                                        <p:cTn id="110" dur="1000" fill="hold"/>
                                        <p:tgtEl>
                                          <p:spTgt spid="98"/>
                                        </p:tgtEl>
                                        <p:attrNameLst>
                                          <p:attrName>ppt_x</p:attrName>
                                        </p:attrNameLst>
                                      </p:cBhvr>
                                      <p:tavLst>
                                        <p:tav tm="0">
                                          <p:val>
                                            <p:strVal val="#ppt_x"/>
                                          </p:val>
                                        </p:tav>
                                        <p:tav tm="100000">
                                          <p:val>
                                            <p:strVal val="#ppt_x"/>
                                          </p:val>
                                        </p:tav>
                                      </p:tavLst>
                                    </p:anim>
                                    <p:anim calcmode="lin" valueType="num">
                                      <p:cBhvr>
                                        <p:cTn id="111" dur="1000" fill="hold"/>
                                        <p:tgtEl>
                                          <p:spTgt spid="9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9"/>
                                        </p:tgtEl>
                                        <p:attrNameLst>
                                          <p:attrName>style.visibility</p:attrName>
                                        </p:attrNameLst>
                                      </p:cBhvr>
                                      <p:to>
                                        <p:strVal val="visible"/>
                                      </p:to>
                                    </p:set>
                                    <p:animEffect transition="in" filter="fade">
                                      <p:cBhvr>
                                        <p:cTn id="114" dur="1000"/>
                                        <p:tgtEl>
                                          <p:spTgt spid="99"/>
                                        </p:tgtEl>
                                      </p:cBhvr>
                                    </p:animEffect>
                                    <p:anim calcmode="lin" valueType="num">
                                      <p:cBhvr>
                                        <p:cTn id="115" dur="1000" fill="hold"/>
                                        <p:tgtEl>
                                          <p:spTgt spid="99"/>
                                        </p:tgtEl>
                                        <p:attrNameLst>
                                          <p:attrName>ppt_x</p:attrName>
                                        </p:attrNameLst>
                                      </p:cBhvr>
                                      <p:tavLst>
                                        <p:tav tm="0">
                                          <p:val>
                                            <p:strVal val="#ppt_x"/>
                                          </p:val>
                                        </p:tav>
                                        <p:tav tm="100000">
                                          <p:val>
                                            <p:strVal val="#ppt_x"/>
                                          </p:val>
                                        </p:tav>
                                      </p:tavLst>
                                    </p:anim>
                                    <p:anim calcmode="lin" valueType="num">
                                      <p:cBhvr>
                                        <p:cTn id="116" dur="1000" fill="hold"/>
                                        <p:tgtEl>
                                          <p:spTgt spid="99"/>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00"/>
                                        </p:tgtEl>
                                        <p:attrNameLst>
                                          <p:attrName>style.visibility</p:attrName>
                                        </p:attrNameLst>
                                      </p:cBhvr>
                                      <p:to>
                                        <p:strVal val="visible"/>
                                      </p:to>
                                    </p:set>
                                    <p:animEffect transition="in" filter="fade">
                                      <p:cBhvr>
                                        <p:cTn id="119" dur="1000"/>
                                        <p:tgtEl>
                                          <p:spTgt spid="100"/>
                                        </p:tgtEl>
                                      </p:cBhvr>
                                    </p:animEffect>
                                    <p:anim calcmode="lin" valueType="num">
                                      <p:cBhvr>
                                        <p:cTn id="120" dur="1000" fill="hold"/>
                                        <p:tgtEl>
                                          <p:spTgt spid="100"/>
                                        </p:tgtEl>
                                        <p:attrNameLst>
                                          <p:attrName>ppt_x</p:attrName>
                                        </p:attrNameLst>
                                      </p:cBhvr>
                                      <p:tavLst>
                                        <p:tav tm="0">
                                          <p:val>
                                            <p:strVal val="#ppt_x"/>
                                          </p:val>
                                        </p:tav>
                                        <p:tav tm="100000">
                                          <p:val>
                                            <p:strVal val="#ppt_x"/>
                                          </p:val>
                                        </p:tav>
                                      </p:tavLst>
                                    </p:anim>
                                    <p:anim calcmode="lin" valueType="num">
                                      <p:cBhvr>
                                        <p:cTn id="121" dur="1000" fill="hold"/>
                                        <p:tgtEl>
                                          <p:spTgt spid="10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01"/>
                                        </p:tgtEl>
                                        <p:attrNameLst>
                                          <p:attrName>style.visibility</p:attrName>
                                        </p:attrNameLst>
                                      </p:cBhvr>
                                      <p:to>
                                        <p:strVal val="visible"/>
                                      </p:to>
                                    </p:set>
                                    <p:animEffect transition="in" filter="fade">
                                      <p:cBhvr>
                                        <p:cTn id="124" dur="1000"/>
                                        <p:tgtEl>
                                          <p:spTgt spid="101"/>
                                        </p:tgtEl>
                                      </p:cBhvr>
                                    </p:animEffect>
                                    <p:anim calcmode="lin" valueType="num">
                                      <p:cBhvr>
                                        <p:cTn id="125" dur="1000" fill="hold"/>
                                        <p:tgtEl>
                                          <p:spTgt spid="101"/>
                                        </p:tgtEl>
                                        <p:attrNameLst>
                                          <p:attrName>ppt_x</p:attrName>
                                        </p:attrNameLst>
                                      </p:cBhvr>
                                      <p:tavLst>
                                        <p:tav tm="0">
                                          <p:val>
                                            <p:strVal val="#ppt_x"/>
                                          </p:val>
                                        </p:tav>
                                        <p:tav tm="100000">
                                          <p:val>
                                            <p:strVal val="#ppt_x"/>
                                          </p:val>
                                        </p:tav>
                                      </p:tavLst>
                                    </p:anim>
                                    <p:anim calcmode="lin" valueType="num">
                                      <p:cBhvr>
                                        <p:cTn id="126" dur="1000" fill="hold"/>
                                        <p:tgtEl>
                                          <p:spTgt spid="101"/>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102"/>
                                        </p:tgtEl>
                                        <p:attrNameLst>
                                          <p:attrName>style.visibility</p:attrName>
                                        </p:attrNameLst>
                                      </p:cBhvr>
                                      <p:to>
                                        <p:strVal val="visible"/>
                                      </p:to>
                                    </p:set>
                                    <p:animEffect transition="in" filter="fade">
                                      <p:cBhvr>
                                        <p:cTn id="129" dur="1000"/>
                                        <p:tgtEl>
                                          <p:spTgt spid="102"/>
                                        </p:tgtEl>
                                      </p:cBhvr>
                                    </p:animEffect>
                                    <p:anim calcmode="lin" valueType="num">
                                      <p:cBhvr>
                                        <p:cTn id="130" dur="1000" fill="hold"/>
                                        <p:tgtEl>
                                          <p:spTgt spid="102"/>
                                        </p:tgtEl>
                                        <p:attrNameLst>
                                          <p:attrName>ppt_x</p:attrName>
                                        </p:attrNameLst>
                                      </p:cBhvr>
                                      <p:tavLst>
                                        <p:tav tm="0">
                                          <p:val>
                                            <p:strVal val="#ppt_x"/>
                                          </p:val>
                                        </p:tav>
                                        <p:tav tm="100000">
                                          <p:val>
                                            <p:strVal val="#ppt_x"/>
                                          </p:val>
                                        </p:tav>
                                      </p:tavLst>
                                    </p:anim>
                                    <p:anim calcmode="lin" valueType="num">
                                      <p:cBhvr>
                                        <p:cTn id="131" dur="1000" fill="hold"/>
                                        <p:tgtEl>
                                          <p:spTgt spid="102"/>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106"/>
                                        </p:tgtEl>
                                        <p:attrNameLst>
                                          <p:attrName>style.visibility</p:attrName>
                                        </p:attrNameLst>
                                      </p:cBhvr>
                                      <p:to>
                                        <p:strVal val="visible"/>
                                      </p:to>
                                    </p:set>
                                    <p:animEffect transition="in" filter="fade">
                                      <p:cBhvr>
                                        <p:cTn id="134" dur="1000"/>
                                        <p:tgtEl>
                                          <p:spTgt spid="106"/>
                                        </p:tgtEl>
                                      </p:cBhvr>
                                    </p:animEffect>
                                    <p:anim calcmode="lin" valueType="num">
                                      <p:cBhvr>
                                        <p:cTn id="135" dur="1000" fill="hold"/>
                                        <p:tgtEl>
                                          <p:spTgt spid="106"/>
                                        </p:tgtEl>
                                        <p:attrNameLst>
                                          <p:attrName>ppt_x</p:attrName>
                                        </p:attrNameLst>
                                      </p:cBhvr>
                                      <p:tavLst>
                                        <p:tav tm="0">
                                          <p:val>
                                            <p:strVal val="#ppt_x"/>
                                          </p:val>
                                        </p:tav>
                                        <p:tav tm="100000">
                                          <p:val>
                                            <p:strVal val="#ppt_x"/>
                                          </p:val>
                                        </p:tav>
                                      </p:tavLst>
                                    </p:anim>
                                    <p:anim calcmode="lin" valueType="num">
                                      <p:cBhvr>
                                        <p:cTn id="136" dur="1000" fill="hold"/>
                                        <p:tgtEl>
                                          <p:spTgt spid="106"/>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107"/>
                                        </p:tgtEl>
                                        <p:attrNameLst>
                                          <p:attrName>style.visibility</p:attrName>
                                        </p:attrNameLst>
                                      </p:cBhvr>
                                      <p:to>
                                        <p:strVal val="visible"/>
                                      </p:to>
                                    </p:set>
                                    <p:animEffect transition="in" filter="fade">
                                      <p:cBhvr>
                                        <p:cTn id="139" dur="1000"/>
                                        <p:tgtEl>
                                          <p:spTgt spid="107"/>
                                        </p:tgtEl>
                                      </p:cBhvr>
                                    </p:animEffect>
                                    <p:anim calcmode="lin" valueType="num">
                                      <p:cBhvr>
                                        <p:cTn id="140" dur="1000" fill="hold"/>
                                        <p:tgtEl>
                                          <p:spTgt spid="107"/>
                                        </p:tgtEl>
                                        <p:attrNameLst>
                                          <p:attrName>ppt_x</p:attrName>
                                        </p:attrNameLst>
                                      </p:cBhvr>
                                      <p:tavLst>
                                        <p:tav tm="0">
                                          <p:val>
                                            <p:strVal val="#ppt_x"/>
                                          </p:val>
                                        </p:tav>
                                        <p:tav tm="100000">
                                          <p:val>
                                            <p:strVal val="#ppt_x"/>
                                          </p:val>
                                        </p:tav>
                                      </p:tavLst>
                                    </p:anim>
                                    <p:anim calcmode="lin" valueType="num">
                                      <p:cBhvr>
                                        <p:cTn id="141"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32" grpId="0" animBg="1"/>
      <p:bldP spid="32" grpId="1" animBg="1"/>
      <p:bldP spid="47" grpId="0" animBg="1"/>
      <p:bldP spid="47" grpId="1" animBg="1"/>
      <p:bldP spid="53" grpId="1" animBg="1"/>
      <p:bldP spid="61" grpId="0" animBg="1"/>
      <p:bldP spid="61" grpId="1" animBg="1"/>
      <p:bldP spid="68" grpId="0" animBg="1"/>
      <p:bldP spid="68" grpId="1" animBg="1"/>
      <p:bldP spid="75" grpId="0"/>
      <p:bldP spid="76" grpId="0"/>
      <p:bldP spid="77" grpId="0"/>
      <p:bldP spid="79" grpId="0"/>
      <p:bldP spid="83" grpId="0"/>
      <p:bldP spid="84" grpId="0"/>
      <p:bldP spid="85" grpId="0"/>
      <p:bldP spid="86" grpId="0"/>
      <p:bldP spid="90" grpId="0"/>
      <p:bldP spid="91" grpId="0"/>
      <p:bldP spid="3"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6" grpId="0" animBg="1"/>
      <p:bldP spid="107"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 name="TextBox 55"/>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明年工作计划</a:t>
            </a:r>
            <a:endParaRPr lang="zh-CN" altLang="en-US" b="1" dirty="0">
              <a:solidFill>
                <a:schemeClr val="tx1">
                  <a:lumMod val="50000"/>
                  <a:lumOff val="50000"/>
                </a:schemeClr>
              </a:solidFill>
              <a:latin typeface="微软雅黑" pitchFamily="34" charset="-122"/>
              <a:ea typeface="微软雅黑" pitchFamily="34" charset="-122"/>
            </a:endParaRPr>
          </a:p>
        </p:txBody>
      </p:sp>
      <p:sp>
        <p:nvSpPr>
          <p:cNvPr id="57" name="六边形 56"/>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2" name="直接连接符 261"/>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38" name="Group 94"/>
          <p:cNvGrpSpPr/>
          <p:nvPr/>
        </p:nvGrpSpPr>
        <p:grpSpPr>
          <a:xfrm rot="21119039" flipH="1">
            <a:off x="2570787" y="789237"/>
            <a:ext cx="3970735" cy="3971925"/>
            <a:chOff x="2954336" y="1206696"/>
            <a:chExt cx="5294312" cy="5295904"/>
          </a:xfrm>
        </p:grpSpPr>
        <p:sp>
          <p:nvSpPr>
            <p:cNvPr id="139"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0"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1"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2" name="Oval 36"/>
            <p:cNvSpPr>
              <a:spLocks noChangeArrowheads="1"/>
            </p:cNvSpPr>
            <p:nvPr/>
          </p:nvSpPr>
          <p:spPr bwMode="auto">
            <a:xfrm>
              <a:off x="6994524" y="5248474"/>
              <a:ext cx="927100" cy="922339"/>
            </a:xfrm>
            <a:prstGeom prst="ellipse">
              <a:avLst/>
            </a:pr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3"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4"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9"/>
            <p:cNvSpPr>
              <a:spLocks noChangeArrowheads="1"/>
            </p:cNvSpPr>
            <p:nvPr/>
          </p:nvSpPr>
          <p:spPr bwMode="auto">
            <a:xfrm>
              <a:off x="6013449" y="4267399"/>
              <a:ext cx="1157288" cy="1150940"/>
            </a:xfrm>
            <a:prstGeom prst="ellipse">
              <a:avLst/>
            </a:pr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42"/>
            <p:cNvSpPr>
              <a:spLocks noChangeArrowheads="1"/>
            </p:cNvSpPr>
            <p:nvPr/>
          </p:nvSpPr>
          <p:spPr bwMode="auto">
            <a:xfrm>
              <a:off x="4784724" y="3032323"/>
              <a:ext cx="1438275" cy="1444627"/>
            </a:xfrm>
            <a:prstGeom prst="ellipse">
              <a:avLst/>
            </a:pr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5"/>
            <p:cNvSpPr>
              <a:spLocks noChangeArrowheads="1"/>
            </p:cNvSpPr>
            <p:nvPr/>
          </p:nvSpPr>
          <p:spPr bwMode="auto">
            <a:xfrm>
              <a:off x="3257550" y="1509908"/>
              <a:ext cx="1800225" cy="1800227"/>
            </a:xfrm>
            <a:prstGeom prst="ellipse">
              <a:avLst/>
            </a:pr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Freeform 47"/>
            <p:cNvSpPr>
              <a:spLocks/>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197" name="TextBox 196"/>
          <p:cNvSpPr txBox="1"/>
          <p:nvPr/>
        </p:nvSpPr>
        <p:spPr>
          <a:xfrm>
            <a:off x="1391678" y="911173"/>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98" name="TextBox 197"/>
          <p:cNvSpPr txBox="1"/>
          <p:nvPr/>
        </p:nvSpPr>
        <p:spPr>
          <a:xfrm>
            <a:off x="1391678" y="1146684"/>
            <a:ext cx="20847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199" name="TextBox 198"/>
          <p:cNvSpPr txBox="1"/>
          <p:nvPr/>
        </p:nvSpPr>
        <p:spPr>
          <a:xfrm>
            <a:off x="1043608" y="2067694"/>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00" name="TextBox 199"/>
          <p:cNvSpPr txBox="1"/>
          <p:nvPr/>
        </p:nvSpPr>
        <p:spPr>
          <a:xfrm>
            <a:off x="1043608" y="2303205"/>
            <a:ext cx="20847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201" name="TextBox 200"/>
          <p:cNvSpPr txBox="1"/>
          <p:nvPr/>
        </p:nvSpPr>
        <p:spPr>
          <a:xfrm>
            <a:off x="787424" y="298931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02" name="TextBox 201"/>
          <p:cNvSpPr txBox="1"/>
          <p:nvPr/>
        </p:nvSpPr>
        <p:spPr>
          <a:xfrm>
            <a:off x="787424" y="3224827"/>
            <a:ext cx="20847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sp>
        <p:nvSpPr>
          <p:cNvPr id="203" name="TextBox 202"/>
          <p:cNvSpPr txBox="1"/>
          <p:nvPr/>
        </p:nvSpPr>
        <p:spPr>
          <a:xfrm>
            <a:off x="611560" y="3911123"/>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04" name="TextBox 203"/>
          <p:cNvSpPr txBox="1"/>
          <p:nvPr/>
        </p:nvSpPr>
        <p:spPr>
          <a:xfrm>
            <a:off x="611560" y="4146634"/>
            <a:ext cx="2084744" cy="369332"/>
          </a:xfrm>
          <a:prstGeom prst="rect">
            <a:avLst/>
          </a:prstGeom>
          <a:noFill/>
        </p:spPr>
        <p:txBody>
          <a:bodyPr wrap="square" rtlCol="0">
            <a:spAutoFit/>
          </a:bodyPr>
          <a:lstStyle/>
          <a:p>
            <a:r>
              <a:rPr lang="zh-CN" altLang="en-US" sz="900" dirty="0">
                <a:solidFill>
                  <a:schemeClr val="tx1">
                    <a:lumMod val="65000"/>
                    <a:lumOff val="35000"/>
                  </a:schemeClr>
                </a:solidFill>
                <a:latin typeface="微软雅黑" pitchFamily="34" charset="-122"/>
                <a:ea typeface="微软雅黑" pitchFamily="34" charset="-122"/>
              </a:rPr>
              <a:t>此处输入文字内容此处输入文字内容此处输入文字内容此处输入文字内容</a:t>
            </a:r>
          </a:p>
        </p:txBody>
      </p:sp>
      <p:cxnSp>
        <p:nvCxnSpPr>
          <p:cNvPr id="205" name="直接连接符 204"/>
          <p:cNvCxnSpPr/>
          <p:nvPr/>
        </p:nvCxnSpPr>
        <p:spPr>
          <a:xfrm>
            <a:off x="1393719" y="1635646"/>
            <a:ext cx="325028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010795" y="1059582"/>
            <a:ext cx="1145381" cy="923330"/>
          </a:xfrm>
          <a:prstGeom prst="rect">
            <a:avLst/>
          </a:prstGeom>
          <a:noFill/>
        </p:spPr>
        <p:txBody>
          <a:bodyPr wrap="square" rtlCol="0">
            <a:spAutoFit/>
          </a:bodyPr>
          <a:lstStyle/>
          <a:p>
            <a:r>
              <a:rPr lang="en-US" altLang="zh-CN" sz="5400" dirty="0" smtClean="0">
                <a:solidFill>
                  <a:schemeClr val="bg1"/>
                </a:solidFill>
                <a:latin typeface="微软雅黑" pitchFamily="34" charset="-122"/>
                <a:ea typeface="微软雅黑" pitchFamily="34" charset="-122"/>
              </a:rPr>
              <a:t>01</a:t>
            </a:r>
            <a:endParaRPr lang="zh-CN" altLang="en-US" sz="5400" dirty="0">
              <a:solidFill>
                <a:schemeClr val="bg1"/>
              </a:solidFill>
              <a:latin typeface="微软雅黑" pitchFamily="34" charset="-122"/>
              <a:ea typeface="微软雅黑" pitchFamily="34" charset="-122"/>
            </a:endParaRPr>
          </a:p>
        </p:txBody>
      </p:sp>
      <p:sp>
        <p:nvSpPr>
          <p:cNvPr id="206" name="TextBox 205"/>
          <p:cNvSpPr txBox="1"/>
          <p:nvPr/>
        </p:nvSpPr>
        <p:spPr>
          <a:xfrm>
            <a:off x="4113146" y="2316817"/>
            <a:ext cx="906017" cy="830997"/>
          </a:xfrm>
          <a:prstGeom prst="rect">
            <a:avLst/>
          </a:prstGeom>
          <a:noFill/>
        </p:spPr>
        <p:txBody>
          <a:bodyPr wrap="none" rtlCol="0">
            <a:spAutoFit/>
          </a:bodyPr>
          <a:lstStyle/>
          <a:p>
            <a:r>
              <a:rPr lang="en-US" altLang="zh-CN" sz="4800" dirty="0" smtClean="0">
                <a:solidFill>
                  <a:schemeClr val="bg1"/>
                </a:solidFill>
                <a:latin typeface="微软雅黑" pitchFamily="34" charset="-122"/>
                <a:ea typeface="微软雅黑" pitchFamily="34" charset="-122"/>
              </a:rPr>
              <a:t>02</a:t>
            </a:r>
            <a:endParaRPr lang="zh-CN" altLang="en-US" sz="4800" dirty="0">
              <a:solidFill>
                <a:schemeClr val="bg1"/>
              </a:solidFill>
              <a:latin typeface="微软雅黑" pitchFamily="34" charset="-122"/>
              <a:ea typeface="微软雅黑" pitchFamily="34" charset="-122"/>
            </a:endParaRPr>
          </a:p>
        </p:txBody>
      </p:sp>
      <p:sp>
        <p:nvSpPr>
          <p:cNvPr id="207" name="TextBox 206"/>
          <p:cNvSpPr txBox="1"/>
          <p:nvPr/>
        </p:nvSpPr>
        <p:spPr>
          <a:xfrm>
            <a:off x="3515343" y="3275334"/>
            <a:ext cx="787395" cy="707886"/>
          </a:xfrm>
          <a:prstGeom prst="rect">
            <a:avLst/>
          </a:prstGeom>
          <a:noFill/>
        </p:spPr>
        <p:txBody>
          <a:bodyPr wrap="none" rtlCol="0">
            <a:spAutoFit/>
          </a:bodyPr>
          <a:lstStyle/>
          <a:p>
            <a:r>
              <a:rPr lang="en-US" altLang="zh-CN" sz="4000" dirty="0" smtClean="0">
                <a:solidFill>
                  <a:schemeClr val="bg1"/>
                </a:solidFill>
                <a:latin typeface="微软雅黑" pitchFamily="34" charset="-122"/>
                <a:ea typeface="微软雅黑" pitchFamily="34" charset="-122"/>
              </a:rPr>
              <a:t>03</a:t>
            </a:r>
            <a:endParaRPr lang="zh-CN" altLang="en-US" sz="4000" dirty="0">
              <a:solidFill>
                <a:schemeClr val="bg1"/>
              </a:solidFill>
              <a:latin typeface="微软雅黑" pitchFamily="34" charset="-122"/>
              <a:ea typeface="微软雅黑" pitchFamily="34" charset="-122"/>
            </a:endParaRPr>
          </a:p>
        </p:txBody>
      </p:sp>
      <p:sp>
        <p:nvSpPr>
          <p:cNvPr id="208" name="TextBox 207"/>
          <p:cNvSpPr txBox="1"/>
          <p:nvPr/>
        </p:nvSpPr>
        <p:spPr>
          <a:xfrm>
            <a:off x="3042337" y="4011910"/>
            <a:ext cx="665567" cy="584775"/>
          </a:xfrm>
          <a:prstGeom prst="rect">
            <a:avLst/>
          </a:prstGeom>
          <a:noFill/>
        </p:spPr>
        <p:txBody>
          <a:bodyPr wrap="none" rtlCol="0">
            <a:spAutoFit/>
          </a:bodyPr>
          <a:lstStyle/>
          <a:p>
            <a:r>
              <a:rPr lang="en-US" altLang="zh-CN" sz="3200" dirty="0" smtClean="0">
                <a:solidFill>
                  <a:schemeClr val="bg1"/>
                </a:solidFill>
                <a:latin typeface="微软雅黑" pitchFamily="34" charset="-122"/>
                <a:ea typeface="微软雅黑" pitchFamily="34" charset="-122"/>
              </a:rPr>
              <a:t>04</a:t>
            </a:r>
            <a:endParaRPr lang="zh-CN" altLang="en-US" sz="3200" dirty="0">
              <a:solidFill>
                <a:schemeClr val="bg1"/>
              </a:solidFill>
              <a:latin typeface="微软雅黑" pitchFamily="34" charset="-122"/>
              <a:ea typeface="微软雅黑" pitchFamily="34" charset="-122"/>
            </a:endParaRPr>
          </a:p>
        </p:txBody>
      </p:sp>
      <p:cxnSp>
        <p:nvCxnSpPr>
          <p:cNvPr id="209" name="直接连接符 208"/>
          <p:cNvCxnSpPr/>
          <p:nvPr/>
        </p:nvCxnSpPr>
        <p:spPr>
          <a:xfrm>
            <a:off x="1069427" y="2755570"/>
            <a:ext cx="305877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787424" y="3651870"/>
            <a:ext cx="260630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581005" y="4635004"/>
            <a:ext cx="260630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19866"/>
          <a:stretch/>
        </p:blipFill>
        <p:spPr>
          <a:xfrm>
            <a:off x="4939641" y="1034809"/>
            <a:ext cx="4491310" cy="4180028"/>
          </a:xfrm>
          <a:prstGeom prst="rect">
            <a:avLst/>
          </a:prstGeom>
        </p:spPr>
      </p:pic>
    </p:spTree>
    <p:custDataLst>
      <p:tags r:id="rId1"/>
    </p:custDataLst>
    <p:extLst>
      <p:ext uri="{BB962C8B-B14F-4D97-AF65-F5344CB8AC3E}">
        <p14:creationId xmlns:p14="http://schemas.microsoft.com/office/powerpoint/2010/main" val="4036977562"/>
      </p:ext>
    </p:extLst>
  </p:cSld>
  <p:clrMapOvr>
    <a:masterClrMapping/>
  </p:clrMapOvr>
  <p:transition spd="slow" advTm="8594">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anim calcmode="lin" valueType="num">
                                      <p:cBhvr>
                                        <p:cTn id="12" dur="500" fill="hold"/>
                                        <p:tgtEl>
                                          <p:spTgt spid="56"/>
                                        </p:tgtEl>
                                        <p:attrNameLst>
                                          <p:attrName>ppt_x</p:attrName>
                                        </p:attrNameLst>
                                      </p:cBhvr>
                                      <p:tavLst>
                                        <p:tav tm="0">
                                          <p:val>
                                            <p:strVal val="#ppt_x"/>
                                          </p:val>
                                        </p:tav>
                                        <p:tav tm="100000">
                                          <p:val>
                                            <p:strVal val="#ppt_x"/>
                                          </p:val>
                                        </p:tav>
                                      </p:tavLst>
                                    </p:anim>
                                    <p:anim calcmode="lin" valueType="num">
                                      <p:cBhvr>
                                        <p:cTn id="13" dur="500" fill="hold"/>
                                        <p:tgtEl>
                                          <p:spTgt spid="5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62"/>
                                        </p:tgtEl>
                                        <p:attrNameLst>
                                          <p:attrName>style.visibility</p:attrName>
                                        </p:attrNameLst>
                                      </p:cBhvr>
                                      <p:to>
                                        <p:strVal val="visible"/>
                                      </p:to>
                                    </p:set>
                                    <p:animEffect transition="in" filter="wipe(left)">
                                      <p:cBhvr>
                                        <p:cTn id="17" dur="500"/>
                                        <p:tgtEl>
                                          <p:spTgt spid="262"/>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138"/>
                                        </p:tgtEl>
                                        <p:attrNameLst>
                                          <p:attrName>style.visibility</p:attrName>
                                        </p:attrNameLst>
                                      </p:cBhvr>
                                      <p:to>
                                        <p:strVal val="visible"/>
                                      </p:to>
                                    </p:set>
                                    <p:animEffect transition="in" filter="fade">
                                      <p:cBhvr>
                                        <p:cTn id="21" dur="1000"/>
                                        <p:tgtEl>
                                          <p:spTgt spid="138"/>
                                        </p:tgtEl>
                                      </p:cBhvr>
                                    </p:animEffect>
                                    <p:anim calcmode="lin" valueType="num">
                                      <p:cBhvr>
                                        <p:cTn id="22" dur="1000" fill="hold"/>
                                        <p:tgtEl>
                                          <p:spTgt spid="138"/>
                                        </p:tgtEl>
                                        <p:attrNameLst>
                                          <p:attrName>ppt_x</p:attrName>
                                        </p:attrNameLst>
                                      </p:cBhvr>
                                      <p:tavLst>
                                        <p:tav tm="0">
                                          <p:val>
                                            <p:strVal val="#ppt_x"/>
                                          </p:val>
                                        </p:tav>
                                        <p:tav tm="100000">
                                          <p:val>
                                            <p:strVal val="#ppt_x"/>
                                          </p:val>
                                        </p:tav>
                                      </p:tavLst>
                                    </p:anim>
                                    <p:anim calcmode="lin" valueType="num">
                                      <p:cBhvr>
                                        <p:cTn id="23" dur="1000" fill="hold"/>
                                        <p:tgtEl>
                                          <p:spTgt spid="138"/>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10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207"/>
                                        </p:tgtEl>
                                        <p:attrNameLst>
                                          <p:attrName>style.visibility</p:attrName>
                                        </p:attrNameLst>
                                      </p:cBhvr>
                                      <p:to>
                                        <p:strVal val="visible"/>
                                      </p:to>
                                    </p:set>
                                    <p:animEffect transition="in" filter="fade">
                                      <p:cBhvr>
                                        <p:cTn id="29" dur="500"/>
                                        <p:tgtEl>
                                          <p:spTgt spid="20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208"/>
                                        </p:tgtEl>
                                        <p:attrNameLst>
                                          <p:attrName>style.visibility</p:attrName>
                                        </p:attrNameLst>
                                      </p:cBhvr>
                                      <p:to>
                                        <p:strVal val="visible"/>
                                      </p:to>
                                    </p:set>
                                    <p:animEffect transition="in" filter="fade">
                                      <p:cBhvr>
                                        <p:cTn id="32" dur="500"/>
                                        <p:tgtEl>
                                          <p:spTgt spid="208"/>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206"/>
                                        </p:tgtEl>
                                        <p:attrNameLst>
                                          <p:attrName>style.visibility</p:attrName>
                                        </p:attrNameLst>
                                      </p:cBhvr>
                                      <p:to>
                                        <p:strVal val="visible"/>
                                      </p:to>
                                    </p:set>
                                    <p:animEffect transition="in" filter="fade">
                                      <p:cBhvr>
                                        <p:cTn id="35" dur="500"/>
                                        <p:tgtEl>
                                          <p:spTgt spid="206"/>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3"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strips(upRight)">
                                      <p:cBhvr>
                                        <p:cTn id="40" dur="3750"/>
                                        <p:tgtEl>
                                          <p:spTgt spid="18"/>
                                        </p:tgtEl>
                                      </p:cBhvr>
                                    </p:animEffect>
                                  </p:childTnLst>
                                </p:cTn>
                              </p:par>
                            </p:childTnLst>
                          </p:cTn>
                        </p:par>
                        <p:par>
                          <p:cTn id="41" fill="hold">
                            <p:stCondLst>
                              <p:cond delay="3750"/>
                            </p:stCondLst>
                            <p:childTnLst>
                              <p:par>
                                <p:cTn id="42" presetID="22" presetClass="entr" presetSubtype="2" fill="hold" nodeType="afterEffect">
                                  <p:stCondLst>
                                    <p:cond delay="0"/>
                                  </p:stCondLst>
                                  <p:childTnLst>
                                    <p:set>
                                      <p:cBhvr>
                                        <p:cTn id="43" dur="1" fill="hold">
                                          <p:stCondLst>
                                            <p:cond delay="0"/>
                                          </p:stCondLst>
                                        </p:cTn>
                                        <p:tgtEl>
                                          <p:spTgt spid="205"/>
                                        </p:tgtEl>
                                        <p:attrNameLst>
                                          <p:attrName>style.visibility</p:attrName>
                                        </p:attrNameLst>
                                      </p:cBhvr>
                                      <p:to>
                                        <p:strVal val="visible"/>
                                      </p:to>
                                    </p:set>
                                    <p:animEffect transition="in" filter="wipe(right)">
                                      <p:cBhvr>
                                        <p:cTn id="44" dur="500"/>
                                        <p:tgtEl>
                                          <p:spTgt spid="205"/>
                                        </p:tgtEl>
                                      </p:cBhvr>
                                    </p:animEffect>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197"/>
                                        </p:tgtEl>
                                        <p:attrNameLst>
                                          <p:attrName>style.visibility</p:attrName>
                                        </p:attrNameLst>
                                      </p:cBhvr>
                                      <p:to>
                                        <p:strVal val="visible"/>
                                      </p:to>
                                    </p:set>
                                    <p:anim calcmode="lin" valueType="num">
                                      <p:cBhvr additive="base">
                                        <p:cTn id="48" dur="250" fill="hold"/>
                                        <p:tgtEl>
                                          <p:spTgt spid="197"/>
                                        </p:tgtEl>
                                        <p:attrNameLst>
                                          <p:attrName>ppt_x</p:attrName>
                                        </p:attrNameLst>
                                      </p:cBhvr>
                                      <p:tavLst>
                                        <p:tav tm="0">
                                          <p:val>
                                            <p:strVal val="1+#ppt_w/2"/>
                                          </p:val>
                                        </p:tav>
                                        <p:tav tm="100000">
                                          <p:val>
                                            <p:strVal val="#ppt_x"/>
                                          </p:val>
                                        </p:tav>
                                      </p:tavLst>
                                    </p:anim>
                                    <p:anim calcmode="lin" valueType="num">
                                      <p:cBhvr additive="base">
                                        <p:cTn id="49" dur="250" fill="hold"/>
                                        <p:tgtEl>
                                          <p:spTgt spid="197"/>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98"/>
                                        </p:tgtEl>
                                        <p:attrNameLst>
                                          <p:attrName>style.visibility</p:attrName>
                                        </p:attrNameLst>
                                      </p:cBhvr>
                                      <p:to>
                                        <p:strVal val="visible"/>
                                      </p:to>
                                    </p:set>
                                    <p:animEffect transition="in" filter="wipe(up)">
                                      <p:cBhvr>
                                        <p:cTn id="53" dur="500"/>
                                        <p:tgtEl>
                                          <p:spTgt spid="198"/>
                                        </p:tgtEl>
                                      </p:cBhvr>
                                    </p:animEffect>
                                  </p:childTnLst>
                                </p:cTn>
                              </p:par>
                            </p:childTnLst>
                          </p:cTn>
                        </p:par>
                        <p:par>
                          <p:cTn id="54" fill="hold">
                            <p:stCondLst>
                              <p:cond delay="5000"/>
                            </p:stCondLst>
                            <p:childTnLst>
                              <p:par>
                                <p:cTn id="55" presetID="22" presetClass="entr" presetSubtype="2" fill="hold" nodeType="afterEffect">
                                  <p:stCondLst>
                                    <p:cond delay="0"/>
                                  </p:stCondLst>
                                  <p:childTnLst>
                                    <p:set>
                                      <p:cBhvr>
                                        <p:cTn id="56" dur="1" fill="hold">
                                          <p:stCondLst>
                                            <p:cond delay="0"/>
                                          </p:stCondLst>
                                        </p:cTn>
                                        <p:tgtEl>
                                          <p:spTgt spid="209"/>
                                        </p:tgtEl>
                                        <p:attrNameLst>
                                          <p:attrName>style.visibility</p:attrName>
                                        </p:attrNameLst>
                                      </p:cBhvr>
                                      <p:to>
                                        <p:strVal val="visible"/>
                                      </p:to>
                                    </p:set>
                                    <p:animEffect transition="in" filter="wipe(right)">
                                      <p:cBhvr>
                                        <p:cTn id="57" dur="500"/>
                                        <p:tgtEl>
                                          <p:spTgt spid="209"/>
                                        </p:tgtEl>
                                      </p:cBhvr>
                                    </p:animEffect>
                                  </p:childTnLst>
                                </p:cTn>
                              </p:par>
                            </p:childTnLst>
                          </p:cTn>
                        </p:par>
                        <p:par>
                          <p:cTn id="58" fill="hold">
                            <p:stCondLst>
                              <p:cond delay="5500"/>
                            </p:stCondLst>
                            <p:childTnLst>
                              <p:par>
                                <p:cTn id="59" presetID="2" presetClass="entr" presetSubtype="2" fill="hold" grpId="0" nodeType="afterEffect">
                                  <p:stCondLst>
                                    <p:cond delay="0"/>
                                  </p:stCondLst>
                                  <p:childTnLst>
                                    <p:set>
                                      <p:cBhvr>
                                        <p:cTn id="60" dur="1" fill="hold">
                                          <p:stCondLst>
                                            <p:cond delay="0"/>
                                          </p:stCondLst>
                                        </p:cTn>
                                        <p:tgtEl>
                                          <p:spTgt spid="199"/>
                                        </p:tgtEl>
                                        <p:attrNameLst>
                                          <p:attrName>style.visibility</p:attrName>
                                        </p:attrNameLst>
                                      </p:cBhvr>
                                      <p:to>
                                        <p:strVal val="visible"/>
                                      </p:to>
                                    </p:set>
                                    <p:anim calcmode="lin" valueType="num">
                                      <p:cBhvr additive="base">
                                        <p:cTn id="61" dur="250" fill="hold"/>
                                        <p:tgtEl>
                                          <p:spTgt spid="199"/>
                                        </p:tgtEl>
                                        <p:attrNameLst>
                                          <p:attrName>ppt_x</p:attrName>
                                        </p:attrNameLst>
                                      </p:cBhvr>
                                      <p:tavLst>
                                        <p:tav tm="0">
                                          <p:val>
                                            <p:strVal val="1+#ppt_w/2"/>
                                          </p:val>
                                        </p:tav>
                                        <p:tav tm="100000">
                                          <p:val>
                                            <p:strVal val="#ppt_x"/>
                                          </p:val>
                                        </p:tav>
                                      </p:tavLst>
                                    </p:anim>
                                    <p:anim calcmode="lin" valueType="num">
                                      <p:cBhvr additive="base">
                                        <p:cTn id="62" dur="250" fill="hold"/>
                                        <p:tgtEl>
                                          <p:spTgt spid="199"/>
                                        </p:tgtEl>
                                        <p:attrNameLst>
                                          <p:attrName>ppt_y</p:attrName>
                                        </p:attrNameLst>
                                      </p:cBhvr>
                                      <p:tavLst>
                                        <p:tav tm="0">
                                          <p:val>
                                            <p:strVal val="#ppt_y"/>
                                          </p:val>
                                        </p:tav>
                                        <p:tav tm="100000">
                                          <p:val>
                                            <p:strVal val="#ppt_y"/>
                                          </p:val>
                                        </p:tav>
                                      </p:tavLst>
                                    </p:anim>
                                  </p:childTnLst>
                                </p:cTn>
                              </p:par>
                            </p:childTnLst>
                          </p:cTn>
                        </p:par>
                        <p:par>
                          <p:cTn id="63" fill="hold">
                            <p:stCondLst>
                              <p:cond delay="5750"/>
                            </p:stCondLst>
                            <p:childTnLst>
                              <p:par>
                                <p:cTn id="64" presetID="22" presetClass="entr" presetSubtype="1" fill="hold" grpId="0" nodeType="afterEffect">
                                  <p:stCondLst>
                                    <p:cond delay="0"/>
                                  </p:stCondLst>
                                  <p:childTnLst>
                                    <p:set>
                                      <p:cBhvr>
                                        <p:cTn id="65" dur="1" fill="hold">
                                          <p:stCondLst>
                                            <p:cond delay="0"/>
                                          </p:stCondLst>
                                        </p:cTn>
                                        <p:tgtEl>
                                          <p:spTgt spid="200"/>
                                        </p:tgtEl>
                                        <p:attrNameLst>
                                          <p:attrName>style.visibility</p:attrName>
                                        </p:attrNameLst>
                                      </p:cBhvr>
                                      <p:to>
                                        <p:strVal val="visible"/>
                                      </p:to>
                                    </p:set>
                                    <p:animEffect transition="in" filter="wipe(up)">
                                      <p:cBhvr>
                                        <p:cTn id="66" dur="500"/>
                                        <p:tgtEl>
                                          <p:spTgt spid="200"/>
                                        </p:tgtEl>
                                      </p:cBhvr>
                                    </p:animEffect>
                                  </p:childTnLst>
                                </p:cTn>
                              </p:par>
                            </p:childTnLst>
                          </p:cTn>
                        </p:par>
                        <p:par>
                          <p:cTn id="67" fill="hold">
                            <p:stCondLst>
                              <p:cond delay="6250"/>
                            </p:stCondLst>
                            <p:childTnLst>
                              <p:par>
                                <p:cTn id="68" presetID="22" presetClass="entr" presetSubtype="2" fill="hold" nodeType="afterEffect">
                                  <p:stCondLst>
                                    <p:cond delay="0"/>
                                  </p:stCondLst>
                                  <p:childTnLst>
                                    <p:set>
                                      <p:cBhvr>
                                        <p:cTn id="69" dur="1" fill="hold">
                                          <p:stCondLst>
                                            <p:cond delay="0"/>
                                          </p:stCondLst>
                                        </p:cTn>
                                        <p:tgtEl>
                                          <p:spTgt spid="210"/>
                                        </p:tgtEl>
                                        <p:attrNameLst>
                                          <p:attrName>style.visibility</p:attrName>
                                        </p:attrNameLst>
                                      </p:cBhvr>
                                      <p:to>
                                        <p:strVal val="visible"/>
                                      </p:to>
                                    </p:set>
                                    <p:animEffect transition="in" filter="wipe(right)">
                                      <p:cBhvr>
                                        <p:cTn id="70" dur="500"/>
                                        <p:tgtEl>
                                          <p:spTgt spid="210"/>
                                        </p:tgtEl>
                                      </p:cBhvr>
                                    </p:animEffect>
                                  </p:childTnLst>
                                </p:cTn>
                              </p:par>
                            </p:childTnLst>
                          </p:cTn>
                        </p:par>
                        <p:par>
                          <p:cTn id="71" fill="hold">
                            <p:stCondLst>
                              <p:cond delay="6750"/>
                            </p:stCondLst>
                            <p:childTnLst>
                              <p:par>
                                <p:cTn id="72" presetID="2" presetClass="entr" presetSubtype="2" fill="hold" grpId="0" nodeType="afterEffect">
                                  <p:stCondLst>
                                    <p:cond delay="0"/>
                                  </p:stCondLst>
                                  <p:childTnLst>
                                    <p:set>
                                      <p:cBhvr>
                                        <p:cTn id="73" dur="1" fill="hold">
                                          <p:stCondLst>
                                            <p:cond delay="0"/>
                                          </p:stCondLst>
                                        </p:cTn>
                                        <p:tgtEl>
                                          <p:spTgt spid="201"/>
                                        </p:tgtEl>
                                        <p:attrNameLst>
                                          <p:attrName>style.visibility</p:attrName>
                                        </p:attrNameLst>
                                      </p:cBhvr>
                                      <p:to>
                                        <p:strVal val="visible"/>
                                      </p:to>
                                    </p:set>
                                    <p:anim calcmode="lin" valueType="num">
                                      <p:cBhvr additive="base">
                                        <p:cTn id="74" dur="250" fill="hold"/>
                                        <p:tgtEl>
                                          <p:spTgt spid="201"/>
                                        </p:tgtEl>
                                        <p:attrNameLst>
                                          <p:attrName>ppt_x</p:attrName>
                                        </p:attrNameLst>
                                      </p:cBhvr>
                                      <p:tavLst>
                                        <p:tav tm="0">
                                          <p:val>
                                            <p:strVal val="1+#ppt_w/2"/>
                                          </p:val>
                                        </p:tav>
                                        <p:tav tm="100000">
                                          <p:val>
                                            <p:strVal val="#ppt_x"/>
                                          </p:val>
                                        </p:tav>
                                      </p:tavLst>
                                    </p:anim>
                                    <p:anim calcmode="lin" valueType="num">
                                      <p:cBhvr additive="base">
                                        <p:cTn id="75" dur="250" fill="hold"/>
                                        <p:tgtEl>
                                          <p:spTgt spid="201"/>
                                        </p:tgtEl>
                                        <p:attrNameLst>
                                          <p:attrName>ppt_y</p:attrName>
                                        </p:attrNameLst>
                                      </p:cBhvr>
                                      <p:tavLst>
                                        <p:tav tm="0">
                                          <p:val>
                                            <p:strVal val="#ppt_y"/>
                                          </p:val>
                                        </p:tav>
                                        <p:tav tm="100000">
                                          <p:val>
                                            <p:strVal val="#ppt_y"/>
                                          </p:val>
                                        </p:tav>
                                      </p:tavLst>
                                    </p:anim>
                                  </p:childTnLst>
                                </p:cTn>
                              </p:par>
                            </p:childTnLst>
                          </p:cTn>
                        </p:par>
                        <p:par>
                          <p:cTn id="76" fill="hold">
                            <p:stCondLst>
                              <p:cond delay="7000"/>
                            </p:stCondLst>
                            <p:childTnLst>
                              <p:par>
                                <p:cTn id="77" presetID="22" presetClass="entr" presetSubtype="1" fill="hold" grpId="0" nodeType="afterEffect">
                                  <p:stCondLst>
                                    <p:cond delay="0"/>
                                  </p:stCondLst>
                                  <p:childTnLst>
                                    <p:set>
                                      <p:cBhvr>
                                        <p:cTn id="78" dur="1" fill="hold">
                                          <p:stCondLst>
                                            <p:cond delay="0"/>
                                          </p:stCondLst>
                                        </p:cTn>
                                        <p:tgtEl>
                                          <p:spTgt spid="202"/>
                                        </p:tgtEl>
                                        <p:attrNameLst>
                                          <p:attrName>style.visibility</p:attrName>
                                        </p:attrNameLst>
                                      </p:cBhvr>
                                      <p:to>
                                        <p:strVal val="visible"/>
                                      </p:to>
                                    </p:set>
                                    <p:animEffect transition="in" filter="wipe(up)">
                                      <p:cBhvr>
                                        <p:cTn id="79" dur="500"/>
                                        <p:tgtEl>
                                          <p:spTgt spid="202"/>
                                        </p:tgtEl>
                                      </p:cBhvr>
                                    </p:animEffect>
                                  </p:childTnLst>
                                </p:cTn>
                              </p:par>
                            </p:childTnLst>
                          </p:cTn>
                        </p:par>
                        <p:par>
                          <p:cTn id="80" fill="hold">
                            <p:stCondLst>
                              <p:cond delay="7500"/>
                            </p:stCondLst>
                            <p:childTnLst>
                              <p:par>
                                <p:cTn id="81" presetID="22" presetClass="entr" presetSubtype="2" fill="hold" nodeType="afterEffect">
                                  <p:stCondLst>
                                    <p:cond delay="0"/>
                                  </p:stCondLst>
                                  <p:childTnLst>
                                    <p:set>
                                      <p:cBhvr>
                                        <p:cTn id="82" dur="1" fill="hold">
                                          <p:stCondLst>
                                            <p:cond delay="0"/>
                                          </p:stCondLst>
                                        </p:cTn>
                                        <p:tgtEl>
                                          <p:spTgt spid="211"/>
                                        </p:tgtEl>
                                        <p:attrNameLst>
                                          <p:attrName>style.visibility</p:attrName>
                                        </p:attrNameLst>
                                      </p:cBhvr>
                                      <p:to>
                                        <p:strVal val="visible"/>
                                      </p:to>
                                    </p:set>
                                    <p:animEffect transition="in" filter="wipe(right)">
                                      <p:cBhvr>
                                        <p:cTn id="83" dur="500"/>
                                        <p:tgtEl>
                                          <p:spTgt spid="211"/>
                                        </p:tgtEl>
                                      </p:cBhvr>
                                    </p:animEffect>
                                  </p:childTnLst>
                                </p:cTn>
                              </p:par>
                            </p:childTnLst>
                          </p:cTn>
                        </p:par>
                        <p:par>
                          <p:cTn id="84" fill="hold">
                            <p:stCondLst>
                              <p:cond delay="8000"/>
                            </p:stCondLst>
                            <p:childTnLst>
                              <p:par>
                                <p:cTn id="85" presetID="2" presetClass="entr" presetSubtype="2" fill="hold" grpId="0" nodeType="afterEffect">
                                  <p:stCondLst>
                                    <p:cond delay="0"/>
                                  </p:stCondLst>
                                  <p:childTnLst>
                                    <p:set>
                                      <p:cBhvr>
                                        <p:cTn id="86" dur="1" fill="hold">
                                          <p:stCondLst>
                                            <p:cond delay="0"/>
                                          </p:stCondLst>
                                        </p:cTn>
                                        <p:tgtEl>
                                          <p:spTgt spid="203"/>
                                        </p:tgtEl>
                                        <p:attrNameLst>
                                          <p:attrName>style.visibility</p:attrName>
                                        </p:attrNameLst>
                                      </p:cBhvr>
                                      <p:to>
                                        <p:strVal val="visible"/>
                                      </p:to>
                                    </p:set>
                                    <p:anim calcmode="lin" valueType="num">
                                      <p:cBhvr additive="base">
                                        <p:cTn id="87" dur="250" fill="hold"/>
                                        <p:tgtEl>
                                          <p:spTgt spid="203"/>
                                        </p:tgtEl>
                                        <p:attrNameLst>
                                          <p:attrName>ppt_x</p:attrName>
                                        </p:attrNameLst>
                                      </p:cBhvr>
                                      <p:tavLst>
                                        <p:tav tm="0">
                                          <p:val>
                                            <p:strVal val="1+#ppt_w/2"/>
                                          </p:val>
                                        </p:tav>
                                        <p:tav tm="100000">
                                          <p:val>
                                            <p:strVal val="#ppt_x"/>
                                          </p:val>
                                        </p:tav>
                                      </p:tavLst>
                                    </p:anim>
                                    <p:anim calcmode="lin" valueType="num">
                                      <p:cBhvr additive="base">
                                        <p:cTn id="88" dur="250" fill="hold"/>
                                        <p:tgtEl>
                                          <p:spTgt spid="203"/>
                                        </p:tgtEl>
                                        <p:attrNameLst>
                                          <p:attrName>ppt_y</p:attrName>
                                        </p:attrNameLst>
                                      </p:cBhvr>
                                      <p:tavLst>
                                        <p:tav tm="0">
                                          <p:val>
                                            <p:strVal val="#ppt_y"/>
                                          </p:val>
                                        </p:tav>
                                        <p:tav tm="100000">
                                          <p:val>
                                            <p:strVal val="#ppt_y"/>
                                          </p:val>
                                        </p:tav>
                                      </p:tavLst>
                                    </p:anim>
                                  </p:childTnLst>
                                </p:cTn>
                              </p:par>
                            </p:childTnLst>
                          </p:cTn>
                        </p:par>
                        <p:par>
                          <p:cTn id="89" fill="hold">
                            <p:stCondLst>
                              <p:cond delay="8250"/>
                            </p:stCondLst>
                            <p:childTnLst>
                              <p:par>
                                <p:cTn id="90" presetID="22" presetClass="entr" presetSubtype="1" fill="hold" grpId="0" nodeType="afterEffect">
                                  <p:stCondLst>
                                    <p:cond delay="0"/>
                                  </p:stCondLst>
                                  <p:childTnLst>
                                    <p:set>
                                      <p:cBhvr>
                                        <p:cTn id="91" dur="1" fill="hold">
                                          <p:stCondLst>
                                            <p:cond delay="0"/>
                                          </p:stCondLst>
                                        </p:cTn>
                                        <p:tgtEl>
                                          <p:spTgt spid="204"/>
                                        </p:tgtEl>
                                        <p:attrNameLst>
                                          <p:attrName>style.visibility</p:attrName>
                                        </p:attrNameLst>
                                      </p:cBhvr>
                                      <p:to>
                                        <p:strVal val="visible"/>
                                      </p:to>
                                    </p:set>
                                    <p:animEffect transition="in" filter="wipe(up)">
                                      <p:cBhvr>
                                        <p:cTn id="92" dur="5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197" grpId="0"/>
      <p:bldP spid="198" grpId="0"/>
      <p:bldP spid="199" grpId="0"/>
      <p:bldP spid="200" grpId="0"/>
      <p:bldP spid="201" grpId="0"/>
      <p:bldP spid="202" grpId="0"/>
      <p:bldP spid="203" grpId="0"/>
      <p:bldP spid="204" grpId="0"/>
      <p:bldP spid="14" grpId="0"/>
      <p:bldP spid="206" grpId="0"/>
      <p:bldP spid="207" grpId="0"/>
      <p:bldP spid="208"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1" name="组合 80"/>
          <p:cNvGrpSpPr/>
          <p:nvPr/>
        </p:nvGrpSpPr>
        <p:grpSpPr>
          <a:xfrm>
            <a:off x="2271741" y="1684065"/>
            <a:ext cx="1535551" cy="153554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7" name="矩形 86"/>
          <p:cNvSpPr/>
          <p:nvPr/>
        </p:nvSpPr>
        <p:spPr>
          <a:xfrm>
            <a:off x="2581707" y="1950037"/>
            <a:ext cx="889987" cy="938719"/>
          </a:xfrm>
          <a:prstGeom prst="rect">
            <a:avLst/>
          </a:prstGeom>
        </p:spPr>
        <p:txBody>
          <a:bodyPr wrap="none">
            <a:spAutoFit/>
          </a:bodyPr>
          <a:lstStyle/>
          <a:p>
            <a:r>
              <a:rPr lang="zh-CN" altLang="en-US" sz="5500" b="1" dirty="0" smtClean="0">
                <a:solidFill>
                  <a:schemeClr val="bg1">
                    <a:lumMod val="65000"/>
                  </a:schemeClr>
                </a:solidFill>
                <a:latin typeface="微软雅黑" panose="020B0503020204020204" pitchFamily="34" charset="-122"/>
                <a:ea typeface="微软雅黑" panose="020B0503020204020204" pitchFamily="34" charset="-122"/>
              </a:rPr>
              <a:t>感</a:t>
            </a:r>
            <a:endParaRPr lang="zh-CN" altLang="en-US" sz="55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78" name="组合 77"/>
          <p:cNvGrpSpPr/>
          <p:nvPr/>
        </p:nvGrpSpPr>
        <p:grpSpPr>
          <a:xfrm>
            <a:off x="3358867" y="1339552"/>
            <a:ext cx="1220973" cy="1220969"/>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0" name="椭圆 7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84" name="组合 83"/>
          <p:cNvGrpSpPr/>
          <p:nvPr/>
        </p:nvGrpSpPr>
        <p:grpSpPr>
          <a:xfrm>
            <a:off x="5121415" y="1575775"/>
            <a:ext cx="1535551" cy="1535546"/>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86" name="椭圆 8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8" name="矩形 87"/>
          <p:cNvSpPr/>
          <p:nvPr/>
        </p:nvSpPr>
        <p:spPr>
          <a:xfrm>
            <a:off x="3491880" y="1419622"/>
            <a:ext cx="800219" cy="830997"/>
          </a:xfrm>
          <a:prstGeom prst="rect">
            <a:avLst/>
          </a:prstGeom>
        </p:spPr>
        <p:txBody>
          <a:bodyPr wrap="none">
            <a:spAutoFit/>
          </a:bodyPr>
          <a:lstStyle/>
          <a:p>
            <a:r>
              <a:rPr lang="zh-CN" altLang="en-US" sz="4800" b="1" dirty="0" smtClean="0">
                <a:solidFill>
                  <a:schemeClr val="bg1">
                    <a:lumMod val="65000"/>
                  </a:schemeClr>
                </a:solidFill>
                <a:latin typeface="微软雅黑" panose="020B0503020204020204" pitchFamily="34" charset="-122"/>
                <a:ea typeface="微软雅黑" panose="020B0503020204020204" pitchFamily="34" charset="-122"/>
              </a:rPr>
              <a:t>谢</a:t>
            </a:r>
            <a:endParaRPr lang="zh-CN" altLang="en-US" sz="48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90" name="矩形 89"/>
          <p:cNvSpPr/>
          <p:nvPr/>
        </p:nvSpPr>
        <p:spPr>
          <a:xfrm>
            <a:off x="5450628" y="1869893"/>
            <a:ext cx="889987" cy="938719"/>
          </a:xfrm>
          <a:prstGeom prst="rect">
            <a:avLst/>
          </a:prstGeom>
        </p:spPr>
        <p:txBody>
          <a:bodyPr wrap="none">
            <a:spAutoFit/>
          </a:bodyPr>
          <a:lstStyle/>
          <a:p>
            <a:r>
              <a:rPr lang="zh-CN" altLang="en-US" sz="5500" b="1" dirty="0" smtClean="0">
                <a:solidFill>
                  <a:schemeClr val="bg1">
                    <a:lumMod val="65000"/>
                  </a:schemeClr>
                </a:solidFill>
                <a:latin typeface="微软雅黑" panose="020B0503020204020204" pitchFamily="34" charset="-122"/>
                <a:ea typeface="微软雅黑" panose="020B0503020204020204" pitchFamily="34" charset="-122"/>
              </a:rPr>
              <a:t>赏</a:t>
            </a:r>
            <a:endParaRPr lang="zh-CN" altLang="en-US" sz="5500" b="1"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128749" y="1698184"/>
            <a:ext cx="1292441" cy="1292437"/>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宋体"/>
                <a:cs typeface="+mn-cs"/>
              </a:endParaRPr>
            </a:p>
          </p:txBody>
        </p:sp>
        <p:sp>
          <p:nvSpPr>
            <p:cNvPr id="77" name="椭圆 7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89" name="矩形 88"/>
          <p:cNvSpPr/>
          <p:nvPr/>
        </p:nvSpPr>
        <p:spPr>
          <a:xfrm>
            <a:off x="4418665" y="1888346"/>
            <a:ext cx="800219" cy="830997"/>
          </a:xfrm>
          <a:prstGeom prst="rect">
            <a:avLst/>
          </a:prstGeom>
        </p:spPr>
        <p:txBody>
          <a:bodyPr wrap="none">
            <a:spAutoFit/>
          </a:bodyPr>
          <a:lstStyle/>
          <a:p>
            <a:r>
              <a:rPr lang="zh-CN" altLang="en-US" sz="4800" b="1" dirty="0" smtClean="0">
                <a:solidFill>
                  <a:schemeClr val="bg1">
                    <a:lumMod val="65000"/>
                  </a:schemeClr>
                </a:solidFill>
                <a:latin typeface="微软雅黑" panose="020B0503020204020204" pitchFamily="34" charset="-122"/>
                <a:ea typeface="微软雅黑" panose="020B0503020204020204" pitchFamily="34" charset="-122"/>
              </a:rPr>
              <a:t>欣</a:t>
            </a:r>
            <a:endParaRPr lang="zh-CN" altLang="en-US" sz="48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13" name="椭圆 112"/>
          <p:cNvSpPr/>
          <p:nvPr/>
        </p:nvSpPr>
        <p:spPr>
          <a:xfrm>
            <a:off x="7794388" y="4443265"/>
            <a:ext cx="500908" cy="500908"/>
          </a:xfrm>
          <a:prstGeom prst="ellipse">
            <a:avLst/>
          </a:prstGeom>
          <a:solidFill>
            <a:srgbClr val="FFFF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7072061" y="4168488"/>
            <a:ext cx="274777" cy="274777"/>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5" name="组合 11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5913327" y="4591849"/>
            <a:ext cx="287919" cy="287919"/>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4" name="椭圆 123"/>
          <p:cNvSpPr/>
          <p:nvPr/>
        </p:nvSpPr>
        <p:spPr>
          <a:xfrm>
            <a:off x="6629511" y="4707644"/>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8600348" y="4915512"/>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flipH="1">
            <a:off x="815415" y="1912140"/>
            <a:ext cx="93232" cy="93232"/>
          </a:xfrm>
          <a:prstGeom prst="ellipse">
            <a:avLst/>
          </a:prstGeom>
          <a:solidFill>
            <a:srgbClr val="F69E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 name="组合 126"/>
          <p:cNvGrpSpPr/>
          <p:nvPr/>
        </p:nvGrpSpPr>
        <p:grpSpPr>
          <a:xfrm>
            <a:off x="6490317" y="431805"/>
            <a:ext cx="156292" cy="156292"/>
            <a:chOff x="304800" y="673100"/>
            <a:chExt cx="4000500" cy="4000500"/>
          </a:xfrm>
          <a:effectLst>
            <a:outerShdw blurRad="444500" dist="254000" dir="684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29" name="椭圆 1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30" name="组合 129"/>
          <p:cNvGrpSpPr/>
          <p:nvPr/>
        </p:nvGrpSpPr>
        <p:grpSpPr>
          <a:xfrm>
            <a:off x="6646609" y="596353"/>
            <a:ext cx="208440" cy="208440"/>
            <a:chOff x="304800" y="673100"/>
            <a:chExt cx="4000500" cy="4000500"/>
          </a:xfrm>
          <a:effectLst>
            <a:outerShdw blurRad="444500" dist="254000" dir="6840000" algn="tr" rotWithShape="0">
              <a:prstClr val="black">
                <a:alpha val="50000"/>
              </a:prstClr>
            </a:outerShdw>
          </a:effectLst>
        </p:grpSpPr>
        <p:sp>
          <p:nvSpPr>
            <p:cNvPr id="131" name="同心圆 1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32" name="椭圆 1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133" name="椭圆 132"/>
          <p:cNvSpPr/>
          <p:nvPr/>
        </p:nvSpPr>
        <p:spPr>
          <a:xfrm flipV="1">
            <a:off x="1327842" y="702934"/>
            <a:ext cx="500908" cy="500908"/>
          </a:xfrm>
          <a:prstGeom prst="ellipse">
            <a:avLst/>
          </a:prstGeom>
          <a:solidFill>
            <a:srgbClr val="FAC9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flipV="1">
            <a:off x="2809235" y="297327"/>
            <a:ext cx="274777" cy="274777"/>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5" name="组合 134"/>
          <p:cNvGrpSpPr/>
          <p:nvPr/>
        </p:nvGrpSpPr>
        <p:grpSpPr>
          <a:xfrm flipV="1">
            <a:off x="717205" y="1022313"/>
            <a:ext cx="219777" cy="219777"/>
            <a:chOff x="304800" y="673100"/>
            <a:chExt cx="4000500" cy="4000500"/>
          </a:xfrm>
          <a:effectLst>
            <a:outerShdw blurRad="381000" dist="152400" dir="8100000" algn="tr" rotWithShape="0">
              <a:prstClr val="black">
                <a:alpha val="70000"/>
              </a:prstClr>
            </a:outerShdw>
          </a:effectLst>
        </p:grpSpPr>
        <p:sp>
          <p:nvSpPr>
            <p:cNvPr id="136" name="同心圆 1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7" name="椭圆 13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flipV="1">
            <a:off x="849463" y="356213"/>
            <a:ext cx="287919" cy="287919"/>
            <a:chOff x="304800" y="673100"/>
            <a:chExt cx="4000500" cy="4000500"/>
          </a:xfrm>
          <a:effectLst>
            <a:outerShdw blurRad="381000" dist="152400" dir="8100000" algn="tr" rotWithShape="0">
              <a:prstClr val="black">
                <a:alpha val="70000"/>
              </a:prstClr>
            </a:outerShdw>
          </a:effectLst>
        </p:grpSpPr>
        <p:sp>
          <p:nvSpPr>
            <p:cNvPr id="192" name="同心圆 1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3" name="椭圆 19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4" name="组合 193"/>
          <p:cNvGrpSpPr/>
          <p:nvPr/>
        </p:nvGrpSpPr>
        <p:grpSpPr>
          <a:xfrm flipV="1">
            <a:off x="1945139" y="410918"/>
            <a:ext cx="408377" cy="408377"/>
            <a:chOff x="304800" y="673100"/>
            <a:chExt cx="4000500" cy="4000500"/>
          </a:xfrm>
          <a:effectLst>
            <a:outerShdw blurRad="317500" dist="190500" dir="8100000" algn="tr" rotWithShape="0">
              <a:prstClr val="black">
                <a:alpha val="50000"/>
              </a:prstClr>
            </a:outerShdw>
          </a:effectLst>
        </p:grpSpPr>
        <p:sp>
          <p:nvSpPr>
            <p:cNvPr id="195" name="同心圆 1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6" name="椭圆 19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2" name="椭圆 211"/>
          <p:cNvSpPr/>
          <p:nvPr/>
        </p:nvSpPr>
        <p:spPr>
          <a:xfrm flipV="1">
            <a:off x="300353" y="1332333"/>
            <a:ext cx="274777" cy="274777"/>
          </a:xfrm>
          <a:prstGeom prst="ellipse">
            <a:avLst/>
          </a:prstGeom>
          <a:solidFill>
            <a:srgbClr val="92D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椭圆 212"/>
          <p:cNvSpPr/>
          <p:nvPr/>
        </p:nvSpPr>
        <p:spPr>
          <a:xfrm flipV="1">
            <a:off x="2118732" y="1243876"/>
            <a:ext cx="137389" cy="137389"/>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椭圆 213"/>
          <p:cNvSpPr/>
          <p:nvPr/>
        </p:nvSpPr>
        <p:spPr>
          <a:xfrm>
            <a:off x="1553973" y="120247"/>
            <a:ext cx="274777" cy="274777"/>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p:cNvGrpSpPr/>
          <p:nvPr/>
        </p:nvGrpSpPr>
        <p:grpSpPr>
          <a:xfrm>
            <a:off x="7049384" y="828152"/>
            <a:ext cx="287919" cy="287919"/>
            <a:chOff x="304800" y="673100"/>
            <a:chExt cx="4000500" cy="4000500"/>
          </a:xfrm>
          <a:effectLst>
            <a:outerShdw blurRad="381000" dist="152400" dir="8100000" algn="tr" rotWithShape="0">
              <a:prstClr val="black">
                <a:alpha val="70000"/>
              </a:prstClr>
            </a:outerShdw>
          </a:effectLst>
        </p:grpSpPr>
        <p:sp>
          <p:nvSpPr>
            <p:cNvPr id="216" name="同心圆 2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7" name="椭圆 2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8" name="椭圆 217"/>
          <p:cNvSpPr/>
          <p:nvPr/>
        </p:nvSpPr>
        <p:spPr>
          <a:xfrm flipV="1">
            <a:off x="8157907" y="1084353"/>
            <a:ext cx="274777" cy="274777"/>
          </a:xfrm>
          <a:prstGeom prst="ellipse">
            <a:avLst/>
          </a:prstGeom>
          <a:solidFill>
            <a:srgbClr val="C00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椭圆 218"/>
          <p:cNvSpPr/>
          <p:nvPr/>
        </p:nvSpPr>
        <p:spPr>
          <a:xfrm>
            <a:off x="7499409" y="270071"/>
            <a:ext cx="500908" cy="500908"/>
          </a:xfrm>
          <a:prstGeom prst="ellipse">
            <a:avLst/>
          </a:prstGeom>
          <a:solidFill>
            <a:schemeClr val="bg1">
              <a:lumMod val="9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组合 219"/>
          <p:cNvGrpSpPr/>
          <p:nvPr/>
        </p:nvGrpSpPr>
        <p:grpSpPr>
          <a:xfrm>
            <a:off x="8566375" y="631564"/>
            <a:ext cx="156292" cy="156292"/>
            <a:chOff x="304800" y="673100"/>
            <a:chExt cx="4000500" cy="4000500"/>
          </a:xfrm>
          <a:effectLst>
            <a:outerShdw blurRad="444500" dist="254000" dir="6840000" algn="tr" rotWithShape="0">
              <a:prstClr val="black">
                <a:alpha val="50000"/>
              </a:prstClr>
            </a:outerShdw>
          </a:effectLst>
        </p:grpSpPr>
        <p:sp>
          <p:nvSpPr>
            <p:cNvPr id="221" name="同心圆 2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22" name="椭圆 2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23" name="组合 222"/>
          <p:cNvGrpSpPr/>
          <p:nvPr/>
        </p:nvGrpSpPr>
        <p:grpSpPr>
          <a:xfrm>
            <a:off x="8659450" y="309942"/>
            <a:ext cx="219777" cy="219777"/>
            <a:chOff x="304800" y="673100"/>
            <a:chExt cx="4000500" cy="4000500"/>
          </a:xfrm>
          <a:effectLst>
            <a:outerShdw blurRad="381000" dist="152400" dir="8100000" algn="tr" rotWithShape="0">
              <a:prstClr val="black">
                <a:alpha val="70000"/>
              </a:prstClr>
            </a:outerShdw>
          </a:effectLst>
        </p:grpSpPr>
        <p:sp>
          <p:nvSpPr>
            <p:cNvPr id="224" name="同心圆 2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5" name="椭圆 22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723887515"/>
      </p:ext>
    </p:extLst>
  </p:cSld>
  <p:clrMapOvr>
    <a:masterClrMapping/>
  </p:clrMapOvr>
  <p:transition spd="slow" advTm="4591">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14:presetBounceEnd="48000">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14:bounceEnd="48000">
                                          <p:cBhvr additive="base">
                                            <p:cTn id="7" dur="2000" fill="hold"/>
                                            <p:tgtEl>
                                              <p:spTgt spid="81"/>
                                            </p:tgtEl>
                                            <p:attrNameLst>
                                              <p:attrName>ppt_x</p:attrName>
                                            </p:attrNameLst>
                                          </p:cBhvr>
                                          <p:tavLst>
                                            <p:tav tm="0">
                                              <p:val>
                                                <p:strVal val="0-#ppt_w/2"/>
                                              </p:val>
                                            </p:tav>
                                            <p:tav tm="100000">
                                              <p:val>
                                                <p:strVal val="#ppt_x"/>
                                              </p:val>
                                            </p:tav>
                                          </p:tavLst>
                                        </p:anim>
                                        <p:anim calcmode="lin" valueType="num" p14:bounceEnd="48000">
                                          <p:cBhvr additive="base">
                                            <p:cTn id="8" dur="2000" fill="hold"/>
                                            <p:tgtEl>
                                              <p:spTgt spid="81"/>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48000">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14:bounceEnd="48000">
                                          <p:cBhvr additive="base">
                                            <p:cTn id="11" dur="2000" fill="hold"/>
                                            <p:tgtEl>
                                              <p:spTgt spid="78"/>
                                            </p:tgtEl>
                                            <p:attrNameLst>
                                              <p:attrName>ppt_x</p:attrName>
                                            </p:attrNameLst>
                                          </p:cBhvr>
                                          <p:tavLst>
                                            <p:tav tm="0">
                                              <p:val>
                                                <p:strVal val="0-#ppt_w/2"/>
                                              </p:val>
                                            </p:tav>
                                            <p:tav tm="100000">
                                              <p:val>
                                                <p:strVal val="#ppt_x"/>
                                              </p:val>
                                            </p:tav>
                                          </p:tavLst>
                                        </p:anim>
                                        <p:anim calcmode="lin" valueType="num" p14:bounceEnd="48000">
                                          <p:cBhvr additive="base">
                                            <p:cTn id="12" dur="20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48000">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14:bounceEnd="48000">
                                          <p:cBhvr additive="base">
                                            <p:cTn id="15" dur="2000" fill="hold"/>
                                            <p:tgtEl>
                                              <p:spTgt spid="75"/>
                                            </p:tgtEl>
                                            <p:attrNameLst>
                                              <p:attrName>ppt_x</p:attrName>
                                            </p:attrNameLst>
                                          </p:cBhvr>
                                          <p:tavLst>
                                            <p:tav tm="0">
                                              <p:val>
                                                <p:strVal val="1+#ppt_w/2"/>
                                              </p:val>
                                            </p:tav>
                                            <p:tav tm="100000">
                                              <p:val>
                                                <p:strVal val="#ppt_x"/>
                                              </p:val>
                                            </p:tav>
                                          </p:tavLst>
                                        </p:anim>
                                        <p:anim calcmode="lin" valueType="num" p14:bounceEnd="48000">
                                          <p:cBhvr additive="base">
                                            <p:cTn id="16" dur="2000" fill="hold"/>
                                            <p:tgtEl>
                                              <p:spTgt spid="75"/>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14:presetBounceEnd="48000">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14:bounceEnd="48000">
                                          <p:cBhvr additive="base">
                                            <p:cTn id="19" dur="2000" fill="hold"/>
                                            <p:tgtEl>
                                              <p:spTgt spid="84"/>
                                            </p:tgtEl>
                                            <p:attrNameLst>
                                              <p:attrName>ppt_x</p:attrName>
                                            </p:attrNameLst>
                                          </p:cBhvr>
                                          <p:tavLst>
                                            <p:tav tm="0">
                                              <p:val>
                                                <p:strVal val="1+#ppt_w/2"/>
                                              </p:val>
                                            </p:tav>
                                            <p:tav tm="100000">
                                              <p:val>
                                                <p:strVal val="#ppt_x"/>
                                              </p:val>
                                            </p:tav>
                                          </p:tavLst>
                                        </p:anim>
                                        <p:anim calcmode="lin" valueType="num" p14:bounceEnd="48000">
                                          <p:cBhvr additive="base">
                                            <p:cTn id="20" dur="2000" fill="hold"/>
                                            <p:tgtEl>
                                              <p:spTgt spid="8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500" fill="hold"/>
                                            <p:tgtEl>
                                              <p:spTgt spid="133"/>
                                            </p:tgtEl>
                                            <p:attrNameLst>
                                              <p:attrName>ppt_w</p:attrName>
                                            </p:attrNameLst>
                                          </p:cBhvr>
                                          <p:tavLst>
                                            <p:tav tm="0">
                                              <p:val>
                                                <p:fltVal val="0"/>
                                              </p:val>
                                            </p:tav>
                                            <p:tav tm="100000">
                                              <p:val>
                                                <p:strVal val="#ppt_w"/>
                                              </p:val>
                                            </p:tav>
                                          </p:tavLst>
                                        </p:anim>
                                        <p:anim calcmode="lin" valueType="num">
                                          <p:cBhvr>
                                            <p:cTn id="25" dur="500" fill="hold"/>
                                            <p:tgtEl>
                                              <p:spTgt spid="133"/>
                                            </p:tgtEl>
                                            <p:attrNameLst>
                                              <p:attrName>ppt_h</p:attrName>
                                            </p:attrNameLst>
                                          </p:cBhvr>
                                          <p:tavLst>
                                            <p:tav tm="0">
                                              <p:val>
                                                <p:fltVal val="0"/>
                                              </p:val>
                                            </p:tav>
                                            <p:tav tm="100000">
                                              <p:val>
                                                <p:strVal val="#ppt_h"/>
                                              </p:val>
                                            </p:tav>
                                          </p:tavLst>
                                        </p:anim>
                                        <p:animEffect transition="in" filter="fade">
                                          <p:cBhvr>
                                            <p:cTn id="26" dur="500"/>
                                            <p:tgtEl>
                                              <p:spTgt spid="133"/>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134"/>
                                            </p:tgtEl>
                                            <p:attrNameLst>
                                              <p:attrName>style.visibility</p:attrName>
                                            </p:attrNameLst>
                                          </p:cBhvr>
                                          <p:to>
                                            <p:strVal val="visible"/>
                                          </p:to>
                                        </p:set>
                                        <p:anim calcmode="lin" valueType="num">
                                          <p:cBhvr>
                                            <p:cTn id="29" dur="500" fill="hold"/>
                                            <p:tgtEl>
                                              <p:spTgt spid="134"/>
                                            </p:tgtEl>
                                            <p:attrNameLst>
                                              <p:attrName>ppt_w</p:attrName>
                                            </p:attrNameLst>
                                          </p:cBhvr>
                                          <p:tavLst>
                                            <p:tav tm="0">
                                              <p:val>
                                                <p:fltVal val="0"/>
                                              </p:val>
                                            </p:tav>
                                            <p:tav tm="100000">
                                              <p:val>
                                                <p:strVal val="#ppt_w"/>
                                              </p:val>
                                            </p:tav>
                                          </p:tavLst>
                                        </p:anim>
                                        <p:anim calcmode="lin" valueType="num">
                                          <p:cBhvr>
                                            <p:cTn id="30" dur="500" fill="hold"/>
                                            <p:tgtEl>
                                              <p:spTgt spid="134"/>
                                            </p:tgtEl>
                                            <p:attrNameLst>
                                              <p:attrName>ppt_h</p:attrName>
                                            </p:attrNameLst>
                                          </p:cBhvr>
                                          <p:tavLst>
                                            <p:tav tm="0">
                                              <p:val>
                                                <p:fltVal val="0"/>
                                              </p:val>
                                            </p:tav>
                                            <p:tav tm="100000">
                                              <p:val>
                                                <p:strVal val="#ppt_h"/>
                                              </p:val>
                                            </p:tav>
                                          </p:tavLst>
                                        </p:anim>
                                        <p:animEffect transition="in" filter="fade">
                                          <p:cBhvr>
                                            <p:cTn id="31" dur="500"/>
                                            <p:tgtEl>
                                              <p:spTgt spid="134"/>
                                            </p:tgtEl>
                                          </p:cBhvr>
                                        </p:animEffect>
                                      </p:childTnLst>
                                    </p:cTn>
                                  </p:par>
                                  <p:par>
                                    <p:cTn id="32" presetID="53" presetClass="entr" presetSubtype="16" fill="hold" nodeType="withEffect">
                                      <p:stCondLst>
                                        <p:cond delay="400"/>
                                      </p:stCondLst>
                                      <p:childTnLst>
                                        <p:set>
                                          <p:cBhvr>
                                            <p:cTn id="33" dur="1" fill="hold">
                                              <p:stCondLst>
                                                <p:cond delay="0"/>
                                              </p:stCondLst>
                                            </p:cTn>
                                            <p:tgtEl>
                                              <p:spTgt spid="135"/>
                                            </p:tgtEl>
                                            <p:attrNameLst>
                                              <p:attrName>style.visibility</p:attrName>
                                            </p:attrNameLst>
                                          </p:cBhvr>
                                          <p:to>
                                            <p:strVal val="visible"/>
                                          </p:to>
                                        </p:set>
                                        <p:anim calcmode="lin" valueType="num">
                                          <p:cBhvr>
                                            <p:cTn id="34" dur="500" fill="hold"/>
                                            <p:tgtEl>
                                              <p:spTgt spid="135"/>
                                            </p:tgtEl>
                                            <p:attrNameLst>
                                              <p:attrName>ppt_w</p:attrName>
                                            </p:attrNameLst>
                                          </p:cBhvr>
                                          <p:tavLst>
                                            <p:tav tm="0">
                                              <p:val>
                                                <p:fltVal val="0"/>
                                              </p:val>
                                            </p:tav>
                                            <p:tav tm="100000">
                                              <p:val>
                                                <p:strVal val="#ppt_w"/>
                                              </p:val>
                                            </p:tav>
                                          </p:tavLst>
                                        </p:anim>
                                        <p:anim calcmode="lin" valueType="num">
                                          <p:cBhvr>
                                            <p:cTn id="35" dur="500" fill="hold"/>
                                            <p:tgtEl>
                                              <p:spTgt spid="135"/>
                                            </p:tgtEl>
                                            <p:attrNameLst>
                                              <p:attrName>ppt_h</p:attrName>
                                            </p:attrNameLst>
                                          </p:cBhvr>
                                          <p:tavLst>
                                            <p:tav tm="0">
                                              <p:val>
                                                <p:fltVal val="0"/>
                                              </p:val>
                                            </p:tav>
                                            <p:tav tm="100000">
                                              <p:val>
                                                <p:strVal val="#ppt_h"/>
                                              </p:val>
                                            </p:tav>
                                          </p:tavLst>
                                        </p:anim>
                                        <p:animEffect transition="in" filter="fade">
                                          <p:cBhvr>
                                            <p:cTn id="36" dur="500"/>
                                            <p:tgtEl>
                                              <p:spTgt spid="135"/>
                                            </p:tgtEl>
                                          </p:cBhvr>
                                        </p:animEffect>
                                      </p:childTnLst>
                                    </p:cTn>
                                  </p:par>
                                  <p:par>
                                    <p:cTn id="37" presetID="53" presetClass="entr" presetSubtype="16" fill="hold" nodeType="withEffect">
                                      <p:stCondLst>
                                        <p:cond delay="200"/>
                                      </p:stCondLst>
                                      <p:childTnLst>
                                        <p:set>
                                          <p:cBhvr>
                                            <p:cTn id="38" dur="1" fill="hold">
                                              <p:stCondLst>
                                                <p:cond delay="0"/>
                                              </p:stCondLst>
                                            </p:cTn>
                                            <p:tgtEl>
                                              <p:spTgt spid="191"/>
                                            </p:tgtEl>
                                            <p:attrNameLst>
                                              <p:attrName>style.visibility</p:attrName>
                                            </p:attrNameLst>
                                          </p:cBhvr>
                                          <p:to>
                                            <p:strVal val="visible"/>
                                          </p:to>
                                        </p:set>
                                        <p:anim calcmode="lin" valueType="num">
                                          <p:cBhvr>
                                            <p:cTn id="39" dur="500" fill="hold"/>
                                            <p:tgtEl>
                                              <p:spTgt spid="191"/>
                                            </p:tgtEl>
                                            <p:attrNameLst>
                                              <p:attrName>ppt_w</p:attrName>
                                            </p:attrNameLst>
                                          </p:cBhvr>
                                          <p:tavLst>
                                            <p:tav tm="0">
                                              <p:val>
                                                <p:fltVal val="0"/>
                                              </p:val>
                                            </p:tav>
                                            <p:tav tm="100000">
                                              <p:val>
                                                <p:strVal val="#ppt_w"/>
                                              </p:val>
                                            </p:tav>
                                          </p:tavLst>
                                        </p:anim>
                                        <p:anim calcmode="lin" valueType="num">
                                          <p:cBhvr>
                                            <p:cTn id="40" dur="500" fill="hold"/>
                                            <p:tgtEl>
                                              <p:spTgt spid="191"/>
                                            </p:tgtEl>
                                            <p:attrNameLst>
                                              <p:attrName>ppt_h</p:attrName>
                                            </p:attrNameLst>
                                          </p:cBhvr>
                                          <p:tavLst>
                                            <p:tav tm="0">
                                              <p:val>
                                                <p:fltVal val="0"/>
                                              </p:val>
                                            </p:tav>
                                            <p:tav tm="100000">
                                              <p:val>
                                                <p:strVal val="#ppt_h"/>
                                              </p:val>
                                            </p:tav>
                                          </p:tavLst>
                                        </p:anim>
                                        <p:animEffect transition="in" filter="fade">
                                          <p:cBhvr>
                                            <p:cTn id="41" dur="500"/>
                                            <p:tgtEl>
                                              <p:spTgt spid="191"/>
                                            </p:tgtEl>
                                          </p:cBhvr>
                                        </p:animEffect>
                                      </p:childTnLst>
                                    </p:cTn>
                                  </p:par>
                                  <p:par>
                                    <p:cTn id="42" presetID="53" presetClass="entr" presetSubtype="16" fill="hold" nodeType="withEffect">
                                      <p:stCondLst>
                                        <p:cond delay="400"/>
                                      </p:stCondLst>
                                      <p:childTnLst>
                                        <p:set>
                                          <p:cBhvr>
                                            <p:cTn id="43" dur="1" fill="hold">
                                              <p:stCondLst>
                                                <p:cond delay="0"/>
                                              </p:stCondLst>
                                            </p:cTn>
                                            <p:tgtEl>
                                              <p:spTgt spid="194"/>
                                            </p:tgtEl>
                                            <p:attrNameLst>
                                              <p:attrName>style.visibility</p:attrName>
                                            </p:attrNameLst>
                                          </p:cBhvr>
                                          <p:to>
                                            <p:strVal val="visible"/>
                                          </p:to>
                                        </p:set>
                                        <p:anim calcmode="lin" valueType="num">
                                          <p:cBhvr>
                                            <p:cTn id="44" dur="500" fill="hold"/>
                                            <p:tgtEl>
                                              <p:spTgt spid="194"/>
                                            </p:tgtEl>
                                            <p:attrNameLst>
                                              <p:attrName>ppt_w</p:attrName>
                                            </p:attrNameLst>
                                          </p:cBhvr>
                                          <p:tavLst>
                                            <p:tav tm="0">
                                              <p:val>
                                                <p:fltVal val="0"/>
                                              </p:val>
                                            </p:tav>
                                            <p:tav tm="100000">
                                              <p:val>
                                                <p:strVal val="#ppt_w"/>
                                              </p:val>
                                            </p:tav>
                                          </p:tavLst>
                                        </p:anim>
                                        <p:anim calcmode="lin" valueType="num">
                                          <p:cBhvr>
                                            <p:cTn id="45" dur="500" fill="hold"/>
                                            <p:tgtEl>
                                              <p:spTgt spid="194"/>
                                            </p:tgtEl>
                                            <p:attrNameLst>
                                              <p:attrName>ppt_h</p:attrName>
                                            </p:attrNameLst>
                                          </p:cBhvr>
                                          <p:tavLst>
                                            <p:tav tm="0">
                                              <p:val>
                                                <p:fltVal val="0"/>
                                              </p:val>
                                            </p:tav>
                                            <p:tav tm="100000">
                                              <p:val>
                                                <p:strVal val="#ppt_h"/>
                                              </p:val>
                                            </p:tav>
                                          </p:tavLst>
                                        </p:anim>
                                        <p:animEffect transition="in" filter="fade">
                                          <p:cBhvr>
                                            <p:cTn id="46" dur="500"/>
                                            <p:tgtEl>
                                              <p:spTgt spid="1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12"/>
                                            </p:tgtEl>
                                            <p:attrNameLst>
                                              <p:attrName>style.visibility</p:attrName>
                                            </p:attrNameLst>
                                          </p:cBhvr>
                                          <p:to>
                                            <p:strVal val="visible"/>
                                          </p:to>
                                        </p:set>
                                        <p:anim calcmode="lin" valueType="num">
                                          <p:cBhvr>
                                            <p:cTn id="49" dur="500" fill="hold"/>
                                            <p:tgtEl>
                                              <p:spTgt spid="212"/>
                                            </p:tgtEl>
                                            <p:attrNameLst>
                                              <p:attrName>ppt_w</p:attrName>
                                            </p:attrNameLst>
                                          </p:cBhvr>
                                          <p:tavLst>
                                            <p:tav tm="0">
                                              <p:val>
                                                <p:fltVal val="0"/>
                                              </p:val>
                                            </p:tav>
                                            <p:tav tm="100000">
                                              <p:val>
                                                <p:strVal val="#ppt_w"/>
                                              </p:val>
                                            </p:tav>
                                          </p:tavLst>
                                        </p:anim>
                                        <p:anim calcmode="lin" valueType="num">
                                          <p:cBhvr>
                                            <p:cTn id="50" dur="500" fill="hold"/>
                                            <p:tgtEl>
                                              <p:spTgt spid="212"/>
                                            </p:tgtEl>
                                            <p:attrNameLst>
                                              <p:attrName>ppt_h</p:attrName>
                                            </p:attrNameLst>
                                          </p:cBhvr>
                                          <p:tavLst>
                                            <p:tav tm="0">
                                              <p:val>
                                                <p:fltVal val="0"/>
                                              </p:val>
                                            </p:tav>
                                            <p:tav tm="100000">
                                              <p:val>
                                                <p:strVal val="#ppt_h"/>
                                              </p:val>
                                            </p:tav>
                                          </p:tavLst>
                                        </p:anim>
                                        <p:animEffect transition="in" filter="fade">
                                          <p:cBhvr>
                                            <p:cTn id="51" dur="500"/>
                                            <p:tgtEl>
                                              <p:spTgt spid="212"/>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13"/>
                                            </p:tgtEl>
                                            <p:attrNameLst>
                                              <p:attrName>style.visibility</p:attrName>
                                            </p:attrNameLst>
                                          </p:cBhvr>
                                          <p:to>
                                            <p:strVal val="visible"/>
                                          </p:to>
                                        </p:set>
                                        <p:anim calcmode="lin" valueType="num">
                                          <p:cBhvr>
                                            <p:cTn id="54" dur="500" fill="hold"/>
                                            <p:tgtEl>
                                              <p:spTgt spid="213"/>
                                            </p:tgtEl>
                                            <p:attrNameLst>
                                              <p:attrName>ppt_w</p:attrName>
                                            </p:attrNameLst>
                                          </p:cBhvr>
                                          <p:tavLst>
                                            <p:tav tm="0">
                                              <p:val>
                                                <p:fltVal val="0"/>
                                              </p:val>
                                            </p:tav>
                                            <p:tav tm="100000">
                                              <p:val>
                                                <p:strVal val="#ppt_w"/>
                                              </p:val>
                                            </p:tav>
                                          </p:tavLst>
                                        </p:anim>
                                        <p:anim calcmode="lin" valueType="num">
                                          <p:cBhvr>
                                            <p:cTn id="55" dur="500" fill="hold"/>
                                            <p:tgtEl>
                                              <p:spTgt spid="213"/>
                                            </p:tgtEl>
                                            <p:attrNameLst>
                                              <p:attrName>ppt_h</p:attrName>
                                            </p:attrNameLst>
                                          </p:cBhvr>
                                          <p:tavLst>
                                            <p:tav tm="0">
                                              <p:val>
                                                <p:fltVal val="0"/>
                                              </p:val>
                                            </p:tav>
                                            <p:tav tm="100000">
                                              <p:val>
                                                <p:strVal val="#ppt_h"/>
                                              </p:val>
                                            </p:tav>
                                          </p:tavLst>
                                        </p:anim>
                                        <p:animEffect transition="in" filter="fade">
                                          <p:cBhvr>
                                            <p:cTn id="56" dur="500"/>
                                            <p:tgtEl>
                                              <p:spTgt spid="213"/>
                                            </p:tgtEl>
                                          </p:cBhvr>
                                        </p:animEffect>
                                      </p:childTnLst>
                                    </p:cTn>
                                  </p:par>
                                  <p:par>
                                    <p:cTn id="57" presetID="53" presetClass="entr" presetSubtype="16" fill="hold" grpId="0" nodeType="withEffect">
                                      <p:stCondLst>
                                        <p:cond delay="400"/>
                                      </p:stCondLst>
                                      <p:childTnLst>
                                        <p:set>
                                          <p:cBhvr>
                                            <p:cTn id="58" dur="1" fill="hold">
                                              <p:stCondLst>
                                                <p:cond delay="0"/>
                                              </p:stCondLst>
                                            </p:cTn>
                                            <p:tgtEl>
                                              <p:spTgt spid="214"/>
                                            </p:tgtEl>
                                            <p:attrNameLst>
                                              <p:attrName>style.visibility</p:attrName>
                                            </p:attrNameLst>
                                          </p:cBhvr>
                                          <p:to>
                                            <p:strVal val="visible"/>
                                          </p:to>
                                        </p:set>
                                        <p:anim calcmode="lin" valueType="num">
                                          <p:cBhvr>
                                            <p:cTn id="59" dur="500" fill="hold"/>
                                            <p:tgtEl>
                                              <p:spTgt spid="214"/>
                                            </p:tgtEl>
                                            <p:attrNameLst>
                                              <p:attrName>ppt_w</p:attrName>
                                            </p:attrNameLst>
                                          </p:cBhvr>
                                          <p:tavLst>
                                            <p:tav tm="0">
                                              <p:val>
                                                <p:fltVal val="0"/>
                                              </p:val>
                                            </p:tav>
                                            <p:tav tm="100000">
                                              <p:val>
                                                <p:strVal val="#ppt_w"/>
                                              </p:val>
                                            </p:tav>
                                          </p:tavLst>
                                        </p:anim>
                                        <p:anim calcmode="lin" valueType="num">
                                          <p:cBhvr>
                                            <p:cTn id="60" dur="500" fill="hold"/>
                                            <p:tgtEl>
                                              <p:spTgt spid="214"/>
                                            </p:tgtEl>
                                            <p:attrNameLst>
                                              <p:attrName>ppt_h</p:attrName>
                                            </p:attrNameLst>
                                          </p:cBhvr>
                                          <p:tavLst>
                                            <p:tav tm="0">
                                              <p:val>
                                                <p:fltVal val="0"/>
                                              </p:val>
                                            </p:tav>
                                            <p:tav tm="100000">
                                              <p:val>
                                                <p:strVal val="#ppt_h"/>
                                              </p:val>
                                            </p:tav>
                                          </p:tavLst>
                                        </p:anim>
                                        <p:animEffect transition="in" filter="fade">
                                          <p:cBhvr>
                                            <p:cTn id="61" dur="500"/>
                                            <p:tgtEl>
                                              <p:spTgt spid="214"/>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120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1000"/>
                                            <p:tgtEl>
                                              <p:spTgt spid="87"/>
                                            </p:tgtEl>
                                          </p:cBhvr>
                                        </p:animEffect>
                                        <p:anim calcmode="lin" valueType="num">
                                          <p:cBhvr>
                                            <p:cTn id="67" dur="1000" fill="hold"/>
                                            <p:tgtEl>
                                              <p:spTgt spid="87"/>
                                            </p:tgtEl>
                                            <p:attrNameLst>
                                              <p:attrName>ppt_x</p:attrName>
                                            </p:attrNameLst>
                                          </p:cBhvr>
                                          <p:tavLst>
                                            <p:tav tm="0">
                                              <p:val>
                                                <p:strVal val="#ppt_x"/>
                                              </p:val>
                                            </p:tav>
                                            <p:tav tm="100000">
                                              <p:val>
                                                <p:strVal val="#ppt_x"/>
                                              </p:val>
                                            </p:tav>
                                          </p:tavLst>
                                        </p:anim>
                                        <p:anim calcmode="lin" valueType="num">
                                          <p:cBhvr>
                                            <p:cTn id="68" dur="10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600"/>
                                      </p:stCondLst>
                                      <p:childTnLst>
                                        <p:set>
                                          <p:cBhvr>
                                            <p:cTn id="70" dur="1" fill="hold">
                                              <p:stCondLst>
                                                <p:cond delay="0"/>
                                              </p:stCondLst>
                                            </p:cTn>
                                            <p:tgtEl>
                                              <p:spTgt spid="88"/>
                                            </p:tgtEl>
                                            <p:attrNameLst>
                                              <p:attrName>style.visibility</p:attrName>
                                            </p:attrNameLst>
                                          </p:cBhvr>
                                          <p:to>
                                            <p:strVal val="visible"/>
                                          </p:to>
                                        </p:set>
                                        <p:animEffect transition="in" filter="fade">
                                          <p:cBhvr>
                                            <p:cTn id="71" dur="1000"/>
                                            <p:tgtEl>
                                              <p:spTgt spid="88"/>
                                            </p:tgtEl>
                                          </p:cBhvr>
                                        </p:animEffect>
                                        <p:anim calcmode="lin" valueType="num">
                                          <p:cBhvr>
                                            <p:cTn id="72" dur="1000" fill="hold"/>
                                            <p:tgtEl>
                                              <p:spTgt spid="88"/>
                                            </p:tgtEl>
                                            <p:attrNameLst>
                                              <p:attrName>ppt_x</p:attrName>
                                            </p:attrNameLst>
                                          </p:cBhvr>
                                          <p:tavLst>
                                            <p:tav tm="0">
                                              <p:val>
                                                <p:strVal val="#ppt_x"/>
                                              </p:val>
                                            </p:tav>
                                            <p:tav tm="100000">
                                              <p:val>
                                                <p:strVal val="#ppt_x"/>
                                              </p:val>
                                            </p:tav>
                                          </p:tavLst>
                                        </p:anim>
                                        <p:anim calcmode="lin" valueType="num">
                                          <p:cBhvr>
                                            <p:cTn id="73" dur="1000" fill="hold"/>
                                            <p:tgtEl>
                                              <p:spTgt spid="8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10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1000"/>
                                            <p:tgtEl>
                                              <p:spTgt spid="89"/>
                                            </p:tgtEl>
                                          </p:cBhvr>
                                        </p:animEffect>
                                        <p:anim calcmode="lin" valueType="num">
                                          <p:cBhvr>
                                            <p:cTn id="77" dur="1000" fill="hold"/>
                                            <p:tgtEl>
                                              <p:spTgt spid="89"/>
                                            </p:tgtEl>
                                            <p:attrNameLst>
                                              <p:attrName>ppt_x</p:attrName>
                                            </p:attrNameLst>
                                          </p:cBhvr>
                                          <p:tavLst>
                                            <p:tav tm="0">
                                              <p:val>
                                                <p:strVal val="#ppt_x"/>
                                              </p:val>
                                            </p:tav>
                                            <p:tav tm="100000">
                                              <p:val>
                                                <p:strVal val="#ppt_x"/>
                                              </p:val>
                                            </p:tav>
                                          </p:tavLst>
                                        </p:anim>
                                        <p:anim calcmode="lin" valueType="num">
                                          <p:cBhvr>
                                            <p:cTn id="78" dur="1000" fill="hold"/>
                                            <p:tgtEl>
                                              <p:spTgt spid="8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60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1000"/>
                                            <p:tgtEl>
                                              <p:spTgt spid="90"/>
                                            </p:tgtEl>
                                          </p:cBhvr>
                                        </p:animEffect>
                                        <p:anim calcmode="lin" valueType="num">
                                          <p:cBhvr>
                                            <p:cTn id="82" dur="1000" fill="hold"/>
                                            <p:tgtEl>
                                              <p:spTgt spid="90"/>
                                            </p:tgtEl>
                                            <p:attrNameLst>
                                              <p:attrName>ppt_x</p:attrName>
                                            </p:attrNameLst>
                                          </p:cBhvr>
                                          <p:tavLst>
                                            <p:tav tm="0">
                                              <p:val>
                                                <p:strVal val="#ppt_x"/>
                                              </p:val>
                                            </p:tav>
                                            <p:tav tm="100000">
                                              <p:val>
                                                <p:strVal val="#ppt_x"/>
                                              </p:val>
                                            </p:tav>
                                          </p:tavLst>
                                        </p:anim>
                                        <p:anim calcmode="lin" valueType="num">
                                          <p:cBhvr>
                                            <p:cTn id="83" dur="1000" fill="hold"/>
                                            <p:tgtEl>
                                              <p:spTgt spid="90"/>
                                            </p:tgtEl>
                                            <p:attrNameLst>
                                              <p:attrName>ppt_y</p:attrName>
                                            </p:attrNameLst>
                                          </p:cBhvr>
                                          <p:tavLst>
                                            <p:tav tm="0">
                                              <p:val>
                                                <p:strVal val="#ppt_y+.1"/>
                                              </p:val>
                                            </p:tav>
                                            <p:tav tm="100000">
                                              <p:val>
                                                <p:strVal val="#ppt_y"/>
                                              </p:val>
                                            </p:tav>
                                          </p:tavLst>
                                        </p:anim>
                                      </p:childTnLst>
                                    </p:cTn>
                                  </p:par>
                                </p:childTnLst>
                              </p:cTn>
                            </p:par>
                            <p:par>
                              <p:cTn id="84" fill="hold">
                                <p:stCondLst>
                                  <p:cond delay="3600"/>
                                </p:stCondLst>
                                <p:childTnLst>
                                  <p:par>
                                    <p:cTn id="85" presetID="53" presetClass="entr" presetSubtype="16" fill="hold" grpId="0" nodeType="afterEffect">
                                      <p:stCondLst>
                                        <p:cond delay="0"/>
                                      </p:stCondLst>
                                      <p:childTnLst>
                                        <p:set>
                                          <p:cBhvr>
                                            <p:cTn id="86" dur="1" fill="hold">
                                              <p:stCondLst>
                                                <p:cond delay="0"/>
                                              </p:stCondLst>
                                            </p:cTn>
                                            <p:tgtEl>
                                              <p:spTgt spid="113"/>
                                            </p:tgtEl>
                                            <p:attrNameLst>
                                              <p:attrName>style.visibility</p:attrName>
                                            </p:attrNameLst>
                                          </p:cBhvr>
                                          <p:to>
                                            <p:strVal val="visible"/>
                                          </p:to>
                                        </p:set>
                                        <p:anim calcmode="lin" valueType="num">
                                          <p:cBhvr>
                                            <p:cTn id="87" dur="500" fill="hold"/>
                                            <p:tgtEl>
                                              <p:spTgt spid="113"/>
                                            </p:tgtEl>
                                            <p:attrNameLst>
                                              <p:attrName>ppt_w</p:attrName>
                                            </p:attrNameLst>
                                          </p:cBhvr>
                                          <p:tavLst>
                                            <p:tav tm="0">
                                              <p:val>
                                                <p:fltVal val="0"/>
                                              </p:val>
                                            </p:tav>
                                            <p:tav tm="100000">
                                              <p:val>
                                                <p:strVal val="#ppt_w"/>
                                              </p:val>
                                            </p:tav>
                                          </p:tavLst>
                                        </p:anim>
                                        <p:anim calcmode="lin" valueType="num">
                                          <p:cBhvr>
                                            <p:cTn id="88" dur="500" fill="hold"/>
                                            <p:tgtEl>
                                              <p:spTgt spid="113"/>
                                            </p:tgtEl>
                                            <p:attrNameLst>
                                              <p:attrName>ppt_h</p:attrName>
                                            </p:attrNameLst>
                                          </p:cBhvr>
                                          <p:tavLst>
                                            <p:tav tm="0">
                                              <p:val>
                                                <p:fltVal val="0"/>
                                              </p:val>
                                            </p:tav>
                                            <p:tav tm="100000">
                                              <p:val>
                                                <p:strVal val="#ppt_h"/>
                                              </p:val>
                                            </p:tav>
                                          </p:tavLst>
                                        </p:anim>
                                        <p:animEffect transition="in" filter="fade">
                                          <p:cBhvr>
                                            <p:cTn id="89" dur="500"/>
                                            <p:tgtEl>
                                              <p:spTgt spid="113"/>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114"/>
                                            </p:tgtEl>
                                            <p:attrNameLst>
                                              <p:attrName>style.visibility</p:attrName>
                                            </p:attrNameLst>
                                          </p:cBhvr>
                                          <p:to>
                                            <p:strVal val="visible"/>
                                          </p:to>
                                        </p:set>
                                        <p:anim calcmode="lin" valueType="num">
                                          <p:cBhvr>
                                            <p:cTn id="92" dur="500" fill="hold"/>
                                            <p:tgtEl>
                                              <p:spTgt spid="114"/>
                                            </p:tgtEl>
                                            <p:attrNameLst>
                                              <p:attrName>ppt_w</p:attrName>
                                            </p:attrNameLst>
                                          </p:cBhvr>
                                          <p:tavLst>
                                            <p:tav tm="0">
                                              <p:val>
                                                <p:fltVal val="0"/>
                                              </p:val>
                                            </p:tav>
                                            <p:tav tm="100000">
                                              <p:val>
                                                <p:strVal val="#ppt_w"/>
                                              </p:val>
                                            </p:tav>
                                          </p:tavLst>
                                        </p:anim>
                                        <p:anim calcmode="lin" valueType="num">
                                          <p:cBhvr>
                                            <p:cTn id="93" dur="500" fill="hold"/>
                                            <p:tgtEl>
                                              <p:spTgt spid="114"/>
                                            </p:tgtEl>
                                            <p:attrNameLst>
                                              <p:attrName>ppt_h</p:attrName>
                                            </p:attrNameLst>
                                          </p:cBhvr>
                                          <p:tavLst>
                                            <p:tav tm="0">
                                              <p:val>
                                                <p:fltVal val="0"/>
                                              </p:val>
                                            </p:tav>
                                            <p:tav tm="100000">
                                              <p:val>
                                                <p:strVal val="#ppt_h"/>
                                              </p:val>
                                            </p:tav>
                                          </p:tavLst>
                                        </p:anim>
                                        <p:animEffect transition="in" filter="fade">
                                          <p:cBhvr>
                                            <p:cTn id="94" dur="500"/>
                                            <p:tgtEl>
                                              <p:spTgt spid="114"/>
                                            </p:tgtEl>
                                          </p:cBhvr>
                                        </p:animEffect>
                                      </p:childTnLst>
                                    </p:cTn>
                                  </p:par>
                                  <p:par>
                                    <p:cTn id="95" presetID="53" presetClass="entr" presetSubtype="16" fill="hold" nodeType="withEffect">
                                      <p:stCondLst>
                                        <p:cond delay="400"/>
                                      </p:stCondLst>
                                      <p:childTnLst>
                                        <p:set>
                                          <p:cBhvr>
                                            <p:cTn id="96" dur="1" fill="hold">
                                              <p:stCondLst>
                                                <p:cond delay="0"/>
                                              </p:stCondLst>
                                            </p:cTn>
                                            <p:tgtEl>
                                              <p:spTgt spid="115"/>
                                            </p:tgtEl>
                                            <p:attrNameLst>
                                              <p:attrName>style.visibility</p:attrName>
                                            </p:attrNameLst>
                                          </p:cBhvr>
                                          <p:to>
                                            <p:strVal val="visible"/>
                                          </p:to>
                                        </p:set>
                                        <p:anim calcmode="lin" valueType="num">
                                          <p:cBhvr>
                                            <p:cTn id="97" dur="500" fill="hold"/>
                                            <p:tgtEl>
                                              <p:spTgt spid="115"/>
                                            </p:tgtEl>
                                            <p:attrNameLst>
                                              <p:attrName>ppt_w</p:attrName>
                                            </p:attrNameLst>
                                          </p:cBhvr>
                                          <p:tavLst>
                                            <p:tav tm="0">
                                              <p:val>
                                                <p:fltVal val="0"/>
                                              </p:val>
                                            </p:tav>
                                            <p:tav tm="100000">
                                              <p:val>
                                                <p:strVal val="#ppt_w"/>
                                              </p:val>
                                            </p:tav>
                                          </p:tavLst>
                                        </p:anim>
                                        <p:anim calcmode="lin" valueType="num">
                                          <p:cBhvr>
                                            <p:cTn id="98" dur="500" fill="hold"/>
                                            <p:tgtEl>
                                              <p:spTgt spid="115"/>
                                            </p:tgtEl>
                                            <p:attrNameLst>
                                              <p:attrName>ppt_h</p:attrName>
                                            </p:attrNameLst>
                                          </p:cBhvr>
                                          <p:tavLst>
                                            <p:tav tm="0">
                                              <p:val>
                                                <p:fltVal val="0"/>
                                              </p:val>
                                            </p:tav>
                                            <p:tav tm="100000">
                                              <p:val>
                                                <p:strVal val="#ppt_h"/>
                                              </p:val>
                                            </p:tav>
                                          </p:tavLst>
                                        </p:anim>
                                        <p:animEffect transition="in" filter="fade">
                                          <p:cBhvr>
                                            <p:cTn id="99" dur="500"/>
                                            <p:tgtEl>
                                              <p:spTgt spid="115"/>
                                            </p:tgtEl>
                                          </p:cBhvr>
                                        </p:animEffect>
                                      </p:childTnLst>
                                    </p:cTn>
                                  </p:par>
                                  <p:par>
                                    <p:cTn id="100" presetID="53" presetClass="entr" presetSubtype="16" fill="hold" nodeType="withEffect">
                                      <p:stCondLst>
                                        <p:cond delay="200"/>
                                      </p:stCondLst>
                                      <p:childTnLst>
                                        <p:set>
                                          <p:cBhvr>
                                            <p:cTn id="101" dur="1" fill="hold">
                                              <p:stCondLst>
                                                <p:cond delay="0"/>
                                              </p:stCondLst>
                                            </p:cTn>
                                            <p:tgtEl>
                                              <p:spTgt spid="118"/>
                                            </p:tgtEl>
                                            <p:attrNameLst>
                                              <p:attrName>style.visibility</p:attrName>
                                            </p:attrNameLst>
                                          </p:cBhvr>
                                          <p:to>
                                            <p:strVal val="visible"/>
                                          </p:to>
                                        </p:set>
                                        <p:anim calcmode="lin" valueType="num">
                                          <p:cBhvr>
                                            <p:cTn id="102" dur="500" fill="hold"/>
                                            <p:tgtEl>
                                              <p:spTgt spid="118"/>
                                            </p:tgtEl>
                                            <p:attrNameLst>
                                              <p:attrName>ppt_w</p:attrName>
                                            </p:attrNameLst>
                                          </p:cBhvr>
                                          <p:tavLst>
                                            <p:tav tm="0">
                                              <p:val>
                                                <p:fltVal val="0"/>
                                              </p:val>
                                            </p:tav>
                                            <p:tav tm="100000">
                                              <p:val>
                                                <p:strVal val="#ppt_w"/>
                                              </p:val>
                                            </p:tav>
                                          </p:tavLst>
                                        </p:anim>
                                        <p:anim calcmode="lin" valueType="num">
                                          <p:cBhvr>
                                            <p:cTn id="103" dur="500" fill="hold"/>
                                            <p:tgtEl>
                                              <p:spTgt spid="118"/>
                                            </p:tgtEl>
                                            <p:attrNameLst>
                                              <p:attrName>ppt_h</p:attrName>
                                            </p:attrNameLst>
                                          </p:cBhvr>
                                          <p:tavLst>
                                            <p:tav tm="0">
                                              <p:val>
                                                <p:fltVal val="0"/>
                                              </p:val>
                                            </p:tav>
                                            <p:tav tm="100000">
                                              <p:val>
                                                <p:strVal val="#ppt_h"/>
                                              </p:val>
                                            </p:tav>
                                          </p:tavLst>
                                        </p:anim>
                                        <p:animEffect transition="in" filter="fade">
                                          <p:cBhvr>
                                            <p:cTn id="104" dur="500"/>
                                            <p:tgtEl>
                                              <p:spTgt spid="118"/>
                                            </p:tgtEl>
                                          </p:cBhvr>
                                        </p:animEffect>
                                      </p:childTnLst>
                                    </p:cTn>
                                  </p:par>
                                  <p:par>
                                    <p:cTn id="105" presetID="53" presetClass="entr" presetSubtype="16" fill="hold" nodeType="withEffect">
                                      <p:stCondLst>
                                        <p:cond delay="400"/>
                                      </p:stCondLst>
                                      <p:childTnLst>
                                        <p:set>
                                          <p:cBhvr>
                                            <p:cTn id="106" dur="1" fill="hold">
                                              <p:stCondLst>
                                                <p:cond delay="0"/>
                                              </p:stCondLst>
                                            </p:cTn>
                                            <p:tgtEl>
                                              <p:spTgt spid="121"/>
                                            </p:tgtEl>
                                            <p:attrNameLst>
                                              <p:attrName>style.visibility</p:attrName>
                                            </p:attrNameLst>
                                          </p:cBhvr>
                                          <p:to>
                                            <p:strVal val="visible"/>
                                          </p:to>
                                        </p:set>
                                        <p:anim calcmode="lin" valueType="num">
                                          <p:cBhvr>
                                            <p:cTn id="107" dur="500" fill="hold"/>
                                            <p:tgtEl>
                                              <p:spTgt spid="121"/>
                                            </p:tgtEl>
                                            <p:attrNameLst>
                                              <p:attrName>ppt_w</p:attrName>
                                            </p:attrNameLst>
                                          </p:cBhvr>
                                          <p:tavLst>
                                            <p:tav tm="0">
                                              <p:val>
                                                <p:fltVal val="0"/>
                                              </p:val>
                                            </p:tav>
                                            <p:tav tm="100000">
                                              <p:val>
                                                <p:strVal val="#ppt_w"/>
                                              </p:val>
                                            </p:tav>
                                          </p:tavLst>
                                        </p:anim>
                                        <p:anim calcmode="lin" valueType="num">
                                          <p:cBhvr>
                                            <p:cTn id="108" dur="500" fill="hold"/>
                                            <p:tgtEl>
                                              <p:spTgt spid="121"/>
                                            </p:tgtEl>
                                            <p:attrNameLst>
                                              <p:attrName>ppt_h</p:attrName>
                                            </p:attrNameLst>
                                          </p:cBhvr>
                                          <p:tavLst>
                                            <p:tav tm="0">
                                              <p:val>
                                                <p:fltVal val="0"/>
                                              </p:val>
                                            </p:tav>
                                            <p:tav tm="100000">
                                              <p:val>
                                                <p:strVal val="#ppt_h"/>
                                              </p:val>
                                            </p:tav>
                                          </p:tavLst>
                                        </p:anim>
                                        <p:animEffect transition="in" filter="fade">
                                          <p:cBhvr>
                                            <p:cTn id="109" dur="500"/>
                                            <p:tgtEl>
                                              <p:spTgt spid="121"/>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124"/>
                                            </p:tgtEl>
                                            <p:attrNameLst>
                                              <p:attrName>style.visibility</p:attrName>
                                            </p:attrNameLst>
                                          </p:cBhvr>
                                          <p:to>
                                            <p:strVal val="visible"/>
                                          </p:to>
                                        </p:set>
                                        <p:anim calcmode="lin" valueType="num">
                                          <p:cBhvr>
                                            <p:cTn id="112" dur="500" fill="hold"/>
                                            <p:tgtEl>
                                              <p:spTgt spid="124"/>
                                            </p:tgtEl>
                                            <p:attrNameLst>
                                              <p:attrName>ppt_w</p:attrName>
                                            </p:attrNameLst>
                                          </p:cBhvr>
                                          <p:tavLst>
                                            <p:tav tm="0">
                                              <p:val>
                                                <p:fltVal val="0"/>
                                              </p:val>
                                            </p:tav>
                                            <p:tav tm="100000">
                                              <p:val>
                                                <p:strVal val="#ppt_w"/>
                                              </p:val>
                                            </p:tav>
                                          </p:tavLst>
                                        </p:anim>
                                        <p:anim calcmode="lin" valueType="num">
                                          <p:cBhvr>
                                            <p:cTn id="113" dur="500" fill="hold"/>
                                            <p:tgtEl>
                                              <p:spTgt spid="124"/>
                                            </p:tgtEl>
                                            <p:attrNameLst>
                                              <p:attrName>ppt_h</p:attrName>
                                            </p:attrNameLst>
                                          </p:cBhvr>
                                          <p:tavLst>
                                            <p:tav tm="0">
                                              <p:val>
                                                <p:fltVal val="0"/>
                                              </p:val>
                                            </p:tav>
                                            <p:tav tm="100000">
                                              <p:val>
                                                <p:strVal val="#ppt_h"/>
                                              </p:val>
                                            </p:tav>
                                          </p:tavLst>
                                        </p:anim>
                                        <p:animEffect transition="in" filter="fade">
                                          <p:cBhvr>
                                            <p:cTn id="114" dur="500"/>
                                            <p:tgtEl>
                                              <p:spTgt spid="124"/>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125"/>
                                            </p:tgtEl>
                                            <p:attrNameLst>
                                              <p:attrName>style.visibility</p:attrName>
                                            </p:attrNameLst>
                                          </p:cBhvr>
                                          <p:to>
                                            <p:strVal val="visible"/>
                                          </p:to>
                                        </p:set>
                                        <p:anim calcmode="lin" valueType="num">
                                          <p:cBhvr>
                                            <p:cTn id="117" dur="500" fill="hold"/>
                                            <p:tgtEl>
                                              <p:spTgt spid="125"/>
                                            </p:tgtEl>
                                            <p:attrNameLst>
                                              <p:attrName>ppt_w</p:attrName>
                                            </p:attrNameLst>
                                          </p:cBhvr>
                                          <p:tavLst>
                                            <p:tav tm="0">
                                              <p:val>
                                                <p:fltVal val="0"/>
                                              </p:val>
                                            </p:tav>
                                            <p:tav tm="100000">
                                              <p:val>
                                                <p:strVal val="#ppt_w"/>
                                              </p:val>
                                            </p:tav>
                                          </p:tavLst>
                                        </p:anim>
                                        <p:anim calcmode="lin" valueType="num">
                                          <p:cBhvr>
                                            <p:cTn id="118" dur="500" fill="hold"/>
                                            <p:tgtEl>
                                              <p:spTgt spid="125"/>
                                            </p:tgtEl>
                                            <p:attrNameLst>
                                              <p:attrName>ppt_h</p:attrName>
                                            </p:attrNameLst>
                                          </p:cBhvr>
                                          <p:tavLst>
                                            <p:tav tm="0">
                                              <p:val>
                                                <p:fltVal val="0"/>
                                              </p:val>
                                            </p:tav>
                                            <p:tav tm="100000">
                                              <p:val>
                                                <p:strVal val="#ppt_h"/>
                                              </p:val>
                                            </p:tav>
                                          </p:tavLst>
                                        </p:anim>
                                        <p:animEffect transition="in" filter="fade">
                                          <p:cBhvr>
                                            <p:cTn id="119" dur="500"/>
                                            <p:tgtEl>
                                              <p:spTgt spid="125"/>
                                            </p:tgtEl>
                                          </p:cBhvr>
                                        </p:animEffect>
                                      </p:childTnLst>
                                    </p:cTn>
                                  </p:par>
                                  <p:par>
                                    <p:cTn id="120" presetID="2" presetClass="entr" presetSubtype="2" accel="35000" fill="hold" nodeType="withEffect" p14:presetBounceEnd="55000">
                                      <p:stCondLst>
                                        <p:cond delay="0"/>
                                      </p:stCondLst>
                                      <p:childTnLst>
                                        <p:set>
                                          <p:cBhvr>
                                            <p:cTn id="121" dur="1" fill="hold">
                                              <p:stCondLst>
                                                <p:cond delay="0"/>
                                              </p:stCondLst>
                                            </p:cTn>
                                            <p:tgtEl>
                                              <p:spTgt spid="127"/>
                                            </p:tgtEl>
                                            <p:attrNameLst>
                                              <p:attrName>style.visibility</p:attrName>
                                            </p:attrNameLst>
                                          </p:cBhvr>
                                          <p:to>
                                            <p:strVal val="visible"/>
                                          </p:to>
                                        </p:set>
                                        <p:anim calcmode="lin" valueType="num" p14:bounceEnd="55000">
                                          <p:cBhvr additive="base">
                                            <p:cTn id="122" dur="2000" fill="hold"/>
                                            <p:tgtEl>
                                              <p:spTgt spid="127"/>
                                            </p:tgtEl>
                                            <p:attrNameLst>
                                              <p:attrName>ppt_x</p:attrName>
                                            </p:attrNameLst>
                                          </p:cBhvr>
                                          <p:tavLst>
                                            <p:tav tm="0">
                                              <p:val>
                                                <p:strVal val="1+#ppt_w/2"/>
                                              </p:val>
                                            </p:tav>
                                            <p:tav tm="100000">
                                              <p:val>
                                                <p:strVal val="#ppt_x"/>
                                              </p:val>
                                            </p:tav>
                                          </p:tavLst>
                                        </p:anim>
                                        <p:anim calcmode="lin" valueType="num" p14:bounceEnd="55000">
                                          <p:cBhvr additive="base">
                                            <p:cTn id="123" dur="2000" fill="hold"/>
                                            <p:tgtEl>
                                              <p:spTgt spid="127"/>
                                            </p:tgtEl>
                                            <p:attrNameLst>
                                              <p:attrName>ppt_y</p:attrName>
                                            </p:attrNameLst>
                                          </p:cBhvr>
                                          <p:tavLst>
                                            <p:tav tm="0">
                                              <p:val>
                                                <p:strVal val="#ppt_y"/>
                                              </p:val>
                                            </p:tav>
                                            <p:tav tm="100000">
                                              <p:val>
                                                <p:strVal val="#ppt_y"/>
                                              </p:val>
                                            </p:tav>
                                          </p:tavLst>
                                        </p:anim>
                                      </p:childTnLst>
                                    </p:cTn>
                                  </p:par>
                                  <p:par>
                                    <p:cTn id="124" presetID="2" presetClass="entr" presetSubtype="3" accel="35000" fill="hold" nodeType="withEffect" p14:presetBounceEnd="55000">
                                      <p:stCondLst>
                                        <p:cond delay="0"/>
                                      </p:stCondLst>
                                      <p:childTnLst>
                                        <p:set>
                                          <p:cBhvr>
                                            <p:cTn id="125" dur="1" fill="hold">
                                              <p:stCondLst>
                                                <p:cond delay="0"/>
                                              </p:stCondLst>
                                            </p:cTn>
                                            <p:tgtEl>
                                              <p:spTgt spid="130"/>
                                            </p:tgtEl>
                                            <p:attrNameLst>
                                              <p:attrName>style.visibility</p:attrName>
                                            </p:attrNameLst>
                                          </p:cBhvr>
                                          <p:to>
                                            <p:strVal val="visible"/>
                                          </p:to>
                                        </p:set>
                                        <p:anim calcmode="lin" valueType="num" p14:bounceEnd="55000">
                                          <p:cBhvr additive="base">
                                            <p:cTn id="126" dur="2000" fill="hold"/>
                                            <p:tgtEl>
                                              <p:spTgt spid="130"/>
                                            </p:tgtEl>
                                            <p:attrNameLst>
                                              <p:attrName>ppt_x</p:attrName>
                                            </p:attrNameLst>
                                          </p:cBhvr>
                                          <p:tavLst>
                                            <p:tav tm="0">
                                              <p:val>
                                                <p:strVal val="1+#ppt_w/2"/>
                                              </p:val>
                                            </p:tav>
                                            <p:tav tm="100000">
                                              <p:val>
                                                <p:strVal val="#ppt_x"/>
                                              </p:val>
                                            </p:tav>
                                          </p:tavLst>
                                        </p:anim>
                                        <p:anim calcmode="lin" valueType="num" p14:bounceEnd="55000">
                                          <p:cBhvr additive="base">
                                            <p:cTn id="127" dur="2000" fill="hold"/>
                                            <p:tgtEl>
                                              <p:spTgt spid="130"/>
                                            </p:tgtEl>
                                            <p:attrNameLst>
                                              <p:attrName>ppt_y</p:attrName>
                                            </p:attrNameLst>
                                          </p:cBhvr>
                                          <p:tavLst>
                                            <p:tav tm="0">
                                              <p:val>
                                                <p:strVal val="0-#ppt_h/2"/>
                                              </p:val>
                                            </p:tav>
                                            <p:tav tm="100000">
                                              <p:val>
                                                <p:strVal val="#ppt_y"/>
                                              </p:val>
                                            </p:tav>
                                          </p:tavLst>
                                        </p:anim>
                                      </p:childTnLst>
                                    </p:cTn>
                                  </p:par>
                                  <p:par>
                                    <p:cTn id="128" presetID="53" presetClass="entr" presetSubtype="16" fill="hold" nodeType="withEffect">
                                      <p:stCondLst>
                                        <p:cond delay="200"/>
                                      </p:stCondLst>
                                      <p:childTnLst>
                                        <p:set>
                                          <p:cBhvr>
                                            <p:cTn id="129" dur="1" fill="hold">
                                              <p:stCondLst>
                                                <p:cond delay="0"/>
                                              </p:stCondLst>
                                            </p:cTn>
                                            <p:tgtEl>
                                              <p:spTgt spid="215"/>
                                            </p:tgtEl>
                                            <p:attrNameLst>
                                              <p:attrName>style.visibility</p:attrName>
                                            </p:attrNameLst>
                                          </p:cBhvr>
                                          <p:to>
                                            <p:strVal val="visible"/>
                                          </p:to>
                                        </p:set>
                                        <p:anim calcmode="lin" valueType="num">
                                          <p:cBhvr>
                                            <p:cTn id="130" dur="500" fill="hold"/>
                                            <p:tgtEl>
                                              <p:spTgt spid="215"/>
                                            </p:tgtEl>
                                            <p:attrNameLst>
                                              <p:attrName>ppt_w</p:attrName>
                                            </p:attrNameLst>
                                          </p:cBhvr>
                                          <p:tavLst>
                                            <p:tav tm="0">
                                              <p:val>
                                                <p:fltVal val="0"/>
                                              </p:val>
                                            </p:tav>
                                            <p:tav tm="100000">
                                              <p:val>
                                                <p:strVal val="#ppt_w"/>
                                              </p:val>
                                            </p:tav>
                                          </p:tavLst>
                                        </p:anim>
                                        <p:anim calcmode="lin" valueType="num">
                                          <p:cBhvr>
                                            <p:cTn id="131" dur="500" fill="hold"/>
                                            <p:tgtEl>
                                              <p:spTgt spid="215"/>
                                            </p:tgtEl>
                                            <p:attrNameLst>
                                              <p:attrName>ppt_h</p:attrName>
                                            </p:attrNameLst>
                                          </p:cBhvr>
                                          <p:tavLst>
                                            <p:tav tm="0">
                                              <p:val>
                                                <p:fltVal val="0"/>
                                              </p:val>
                                            </p:tav>
                                            <p:tav tm="100000">
                                              <p:val>
                                                <p:strVal val="#ppt_h"/>
                                              </p:val>
                                            </p:tav>
                                          </p:tavLst>
                                        </p:anim>
                                        <p:animEffect transition="in" filter="fade">
                                          <p:cBhvr>
                                            <p:cTn id="132" dur="500"/>
                                            <p:tgtEl>
                                              <p:spTgt spid="215"/>
                                            </p:tgtEl>
                                          </p:cBhvr>
                                        </p:animEffect>
                                      </p:childTnLst>
                                    </p:cTn>
                                  </p:par>
                                  <p:par>
                                    <p:cTn id="133" presetID="53" presetClass="entr" presetSubtype="16" fill="hold" grpId="0" nodeType="withEffect">
                                      <p:stCondLst>
                                        <p:cond delay="400"/>
                                      </p:stCondLst>
                                      <p:childTnLst>
                                        <p:set>
                                          <p:cBhvr>
                                            <p:cTn id="134" dur="1" fill="hold">
                                              <p:stCondLst>
                                                <p:cond delay="0"/>
                                              </p:stCondLst>
                                            </p:cTn>
                                            <p:tgtEl>
                                              <p:spTgt spid="218"/>
                                            </p:tgtEl>
                                            <p:attrNameLst>
                                              <p:attrName>style.visibility</p:attrName>
                                            </p:attrNameLst>
                                          </p:cBhvr>
                                          <p:to>
                                            <p:strVal val="visible"/>
                                          </p:to>
                                        </p:set>
                                        <p:anim calcmode="lin" valueType="num">
                                          <p:cBhvr>
                                            <p:cTn id="135" dur="500" fill="hold"/>
                                            <p:tgtEl>
                                              <p:spTgt spid="218"/>
                                            </p:tgtEl>
                                            <p:attrNameLst>
                                              <p:attrName>ppt_w</p:attrName>
                                            </p:attrNameLst>
                                          </p:cBhvr>
                                          <p:tavLst>
                                            <p:tav tm="0">
                                              <p:val>
                                                <p:fltVal val="0"/>
                                              </p:val>
                                            </p:tav>
                                            <p:tav tm="100000">
                                              <p:val>
                                                <p:strVal val="#ppt_w"/>
                                              </p:val>
                                            </p:tav>
                                          </p:tavLst>
                                        </p:anim>
                                        <p:anim calcmode="lin" valueType="num">
                                          <p:cBhvr>
                                            <p:cTn id="136" dur="500" fill="hold"/>
                                            <p:tgtEl>
                                              <p:spTgt spid="218"/>
                                            </p:tgtEl>
                                            <p:attrNameLst>
                                              <p:attrName>ppt_h</p:attrName>
                                            </p:attrNameLst>
                                          </p:cBhvr>
                                          <p:tavLst>
                                            <p:tav tm="0">
                                              <p:val>
                                                <p:fltVal val="0"/>
                                              </p:val>
                                            </p:tav>
                                            <p:tav tm="100000">
                                              <p:val>
                                                <p:strVal val="#ppt_h"/>
                                              </p:val>
                                            </p:tav>
                                          </p:tavLst>
                                        </p:anim>
                                        <p:animEffect transition="in" filter="fade">
                                          <p:cBhvr>
                                            <p:cTn id="137" dur="500"/>
                                            <p:tgtEl>
                                              <p:spTgt spid="218"/>
                                            </p:tgtEl>
                                          </p:cBhvr>
                                        </p:animEffect>
                                      </p:childTnLst>
                                    </p:cTn>
                                  </p:par>
                                </p:childTnLst>
                              </p:cTn>
                            </p:par>
                            <p:par>
                              <p:cTn id="138" fill="hold">
                                <p:stCondLst>
                                  <p:cond delay="5600"/>
                                </p:stCondLst>
                                <p:childTnLst>
                                  <p:par>
                                    <p:cTn id="139" presetID="53" presetClass="entr" presetSubtype="16" fill="hold" grpId="0" nodeType="afterEffect">
                                      <p:stCondLst>
                                        <p:cond delay="0"/>
                                      </p:stCondLst>
                                      <p:childTnLst>
                                        <p:set>
                                          <p:cBhvr>
                                            <p:cTn id="140" dur="1" fill="hold">
                                              <p:stCondLst>
                                                <p:cond delay="0"/>
                                              </p:stCondLst>
                                            </p:cTn>
                                            <p:tgtEl>
                                              <p:spTgt spid="219"/>
                                            </p:tgtEl>
                                            <p:attrNameLst>
                                              <p:attrName>style.visibility</p:attrName>
                                            </p:attrNameLst>
                                          </p:cBhvr>
                                          <p:to>
                                            <p:strVal val="visible"/>
                                          </p:to>
                                        </p:set>
                                        <p:anim calcmode="lin" valueType="num">
                                          <p:cBhvr>
                                            <p:cTn id="141" dur="500" fill="hold"/>
                                            <p:tgtEl>
                                              <p:spTgt spid="219"/>
                                            </p:tgtEl>
                                            <p:attrNameLst>
                                              <p:attrName>ppt_w</p:attrName>
                                            </p:attrNameLst>
                                          </p:cBhvr>
                                          <p:tavLst>
                                            <p:tav tm="0">
                                              <p:val>
                                                <p:fltVal val="0"/>
                                              </p:val>
                                            </p:tav>
                                            <p:tav tm="100000">
                                              <p:val>
                                                <p:strVal val="#ppt_w"/>
                                              </p:val>
                                            </p:tav>
                                          </p:tavLst>
                                        </p:anim>
                                        <p:anim calcmode="lin" valueType="num">
                                          <p:cBhvr>
                                            <p:cTn id="142" dur="500" fill="hold"/>
                                            <p:tgtEl>
                                              <p:spTgt spid="219"/>
                                            </p:tgtEl>
                                            <p:attrNameLst>
                                              <p:attrName>ppt_h</p:attrName>
                                            </p:attrNameLst>
                                          </p:cBhvr>
                                          <p:tavLst>
                                            <p:tav tm="0">
                                              <p:val>
                                                <p:fltVal val="0"/>
                                              </p:val>
                                            </p:tav>
                                            <p:tav tm="100000">
                                              <p:val>
                                                <p:strVal val="#ppt_h"/>
                                              </p:val>
                                            </p:tav>
                                          </p:tavLst>
                                        </p:anim>
                                        <p:animEffect transition="in" filter="fade">
                                          <p:cBhvr>
                                            <p:cTn id="143" dur="500"/>
                                            <p:tgtEl>
                                              <p:spTgt spid="219"/>
                                            </p:tgtEl>
                                          </p:cBhvr>
                                        </p:animEffect>
                                      </p:childTnLst>
                                    </p:cTn>
                                  </p:par>
                                  <p:par>
                                    <p:cTn id="144" presetID="2" presetClass="entr" presetSubtype="2" accel="35000" fill="hold" nodeType="withEffect" p14:presetBounceEnd="55000">
                                      <p:stCondLst>
                                        <p:cond delay="0"/>
                                      </p:stCondLst>
                                      <p:childTnLst>
                                        <p:set>
                                          <p:cBhvr>
                                            <p:cTn id="145" dur="1" fill="hold">
                                              <p:stCondLst>
                                                <p:cond delay="0"/>
                                              </p:stCondLst>
                                            </p:cTn>
                                            <p:tgtEl>
                                              <p:spTgt spid="220"/>
                                            </p:tgtEl>
                                            <p:attrNameLst>
                                              <p:attrName>style.visibility</p:attrName>
                                            </p:attrNameLst>
                                          </p:cBhvr>
                                          <p:to>
                                            <p:strVal val="visible"/>
                                          </p:to>
                                        </p:set>
                                        <p:anim calcmode="lin" valueType="num" p14:bounceEnd="55000">
                                          <p:cBhvr additive="base">
                                            <p:cTn id="146" dur="2000" fill="hold"/>
                                            <p:tgtEl>
                                              <p:spTgt spid="220"/>
                                            </p:tgtEl>
                                            <p:attrNameLst>
                                              <p:attrName>ppt_x</p:attrName>
                                            </p:attrNameLst>
                                          </p:cBhvr>
                                          <p:tavLst>
                                            <p:tav tm="0">
                                              <p:val>
                                                <p:strVal val="1+#ppt_w/2"/>
                                              </p:val>
                                            </p:tav>
                                            <p:tav tm="100000">
                                              <p:val>
                                                <p:strVal val="#ppt_x"/>
                                              </p:val>
                                            </p:tav>
                                          </p:tavLst>
                                        </p:anim>
                                        <p:anim calcmode="lin" valueType="num" p14:bounceEnd="55000">
                                          <p:cBhvr additive="base">
                                            <p:cTn id="147" dur="2000" fill="hold"/>
                                            <p:tgtEl>
                                              <p:spTgt spid="220"/>
                                            </p:tgtEl>
                                            <p:attrNameLst>
                                              <p:attrName>ppt_y</p:attrName>
                                            </p:attrNameLst>
                                          </p:cBhvr>
                                          <p:tavLst>
                                            <p:tav tm="0">
                                              <p:val>
                                                <p:strVal val="#ppt_y"/>
                                              </p:val>
                                            </p:tav>
                                            <p:tav tm="100000">
                                              <p:val>
                                                <p:strVal val="#ppt_y"/>
                                              </p:val>
                                            </p:tav>
                                          </p:tavLst>
                                        </p:anim>
                                      </p:childTnLst>
                                    </p:cTn>
                                  </p:par>
                                  <p:par>
                                    <p:cTn id="148" presetID="53" presetClass="entr" presetSubtype="16" fill="hold" nodeType="withEffect">
                                      <p:stCondLst>
                                        <p:cond delay="400"/>
                                      </p:stCondLst>
                                      <p:childTnLst>
                                        <p:set>
                                          <p:cBhvr>
                                            <p:cTn id="149" dur="1" fill="hold">
                                              <p:stCondLst>
                                                <p:cond delay="0"/>
                                              </p:stCondLst>
                                            </p:cTn>
                                            <p:tgtEl>
                                              <p:spTgt spid="223"/>
                                            </p:tgtEl>
                                            <p:attrNameLst>
                                              <p:attrName>style.visibility</p:attrName>
                                            </p:attrNameLst>
                                          </p:cBhvr>
                                          <p:to>
                                            <p:strVal val="visible"/>
                                          </p:to>
                                        </p:set>
                                        <p:anim calcmode="lin" valueType="num">
                                          <p:cBhvr>
                                            <p:cTn id="150" dur="500" fill="hold"/>
                                            <p:tgtEl>
                                              <p:spTgt spid="223"/>
                                            </p:tgtEl>
                                            <p:attrNameLst>
                                              <p:attrName>ppt_w</p:attrName>
                                            </p:attrNameLst>
                                          </p:cBhvr>
                                          <p:tavLst>
                                            <p:tav tm="0">
                                              <p:val>
                                                <p:fltVal val="0"/>
                                              </p:val>
                                            </p:tav>
                                            <p:tav tm="100000">
                                              <p:val>
                                                <p:strVal val="#ppt_w"/>
                                              </p:val>
                                            </p:tav>
                                          </p:tavLst>
                                        </p:anim>
                                        <p:anim calcmode="lin" valueType="num">
                                          <p:cBhvr>
                                            <p:cTn id="151" dur="500" fill="hold"/>
                                            <p:tgtEl>
                                              <p:spTgt spid="223"/>
                                            </p:tgtEl>
                                            <p:attrNameLst>
                                              <p:attrName>ppt_h</p:attrName>
                                            </p:attrNameLst>
                                          </p:cBhvr>
                                          <p:tavLst>
                                            <p:tav tm="0">
                                              <p:val>
                                                <p:fltVal val="0"/>
                                              </p:val>
                                            </p:tav>
                                            <p:tav tm="100000">
                                              <p:val>
                                                <p:strVal val="#ppt_h"/>
                                              </p:val>
                                            </p:tav>
                                          </p:tavLst>
                                        </p:anim>
                                        <p:animEffect transition="in" filter="fade">
                                          <p:cBhvr>
                                            <p:cTn id="152"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90" grpId="0"/>
          <p:bldP spid="89" grpId="0"/>
          <p:bldP spid="113" grpId="0" animBg="1"/>
          <p:bldP spid="114" grpId="0" animBg="1"/>
          <p:bldP spid="124" grpId="0" animBg="1"/>
          <p:bldP spid="125" grpId="0" animBg="1"/>
          <p:bldP spid="133" grpId="0" animBg="1"/>
          <p:bldP spid="134" grpId="0" animBg="1"/>
          <p:bldP spid="212" grpId="0" animBg="1"/>
          <p:bldP spid="213" grpId="0" animBg="1"/>
          <p:bldP spid="214" grpId="0" animBg="1"/>
          <p:bldP spid="218" grpId="0" animBg="1"/>
          <p:bldP spid="2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2000" fill="hold"/>
                                            <p:tgtEl>
                                              <p:spTgt spid="81"/>
                                            </p:tgtEl>
                                            <p:attrNameLst>
                                              <p:attrName>ppt_x</p:attrName>
                                            </p:attrNameLst>
                                          </p:cBhvr>
                                          <p:tavLst>
                                            <p:tav tm="0">
                                              <p:val>
                                                <p:strVal val="0-#ppt_w/2"/>
                                              </p:val>
                                            </p:tav>
                                            <p:tav tm="100000">
                                              <p:val>
                                                <p:strVal val="#ppt_x"/>
                                              </p:val>
                                            </p:tav>
                                          </p:tavLst>
                                        </p:anim>
                                        <p:anim calcmode="lin" valueType="num">
                                          <p:cBhvr additive="base">
                                            <p:cTn id="8" dur="2000" fill="hold"/>
                                            <p:tgtEl>
                                              <p:spTgt spid="81"/>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2000" fill="hold"/>
                                            <p:tgtEl>
                                              <p:spTgt spid="78"/>
                                            </p:tgtEl>
                                            <p:attrNameLst>
                                              <p:attrName>ppt_x</p:attrName>
                                            </p:attrNameLst>
                                          </p:cBhvr>
                                          <p:tavLst>
                                            <p:tav tm="0">
                                              <p:val>
                                                <p:strVal val="0-#ppt_w/2"/>
                                              </p:val>
                                            </p:tav>
                                            <p:tav tm="100000">
                                              <p:val>
                                                <p:strVal val="#ppt_x"/>
                                              </p:val>
                                            </p:tav>
                                          </p:tavLst>
                                        </p:anim>
                                        <p:anim calcmode="lin" valueType="num">
                                          <p:cBhvr additive="base">
                                            <p:cTn id="12" dur="2000" fill="hold"/>
                                            <p:tgtEl>
                                              <p:spTgt spid="78"/>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2000" fill="hold"/>
                                            <p:tgtEl>
                                              <p:spTgt spid="75"/>
                                            </p:tgtEl>
                                            <p:attrNameLst>
                                              <p:attrName>ppt_x</p:attrName>
                                            </p:attrNameLst>
                                          </p:cBhvr>
                                          <p:tavLst>
                                            <p:tav tm="0">
                                              <p:val>
                                                <p:strVal val="1+#ppt_w/2"/>
                                              </p:val>
                                            </p:tav>
                                            <p:tav tm="100000">
                                              <p:val>
                                                <p:strVal val="#ppt_x"/>
                                              </p:val>
                                            </p:tav>
                                          </p:tavLst>
                                        </p:anim>
                                        <p:anim calcmode="lin" valueType="num">
                                          <p:cBhvr additive="base">
                                            <p:cTn id="16" dur="2000" fill="hold"/>
                                            <p:tgtEl>
                                              <p:spTgt spid="75"/>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additive="base">
                                            <p:cTn id="19" dur="2000" fill="hold"/>
                                            <p:tgtEl>
                                              <p:spTgt spid="84"/>
                                            </p:tgtEl>
                                            <p:attrNameLst>
                                              <p:attrName>ppt_x</p:attrName>
                                            </p:attrNameLst>
                                          </p:cBhvr>
                                          <p:tavLst>
                                            <p:tav tm="0">
                                              <p:val>
                                                <p:strVal val="1+#ppt_w/2"/>
                                              </p:val>
                                            </p:tav>
                                            <p:tav tm="100000">
                                              <p:val>
                                                <p:strVal val="#ppt_x"/>
                                              </p:val>
                                            </p:tav>
                                          </p:tavLst>
                                        </p:anim>
                                        <p:anim calcmode="lin" valueType="num">
                                          <p:cBhvr additive="base">
                                            <p:cTn id="20" dur="2000" fill="hold"/>
                                            <p:tgtEl>
                                              <p:spTgt spid="84"/>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133"/>
                                            </p:tgtEl>
                                            <p:attrNameLst>
                                              <p:attrName>style.visibility</p:attrName>
                                            </p:attrNameLst>
                                          </p:cBhvr>
                                          <p:to>
                                            <p:strVal val="visible"/>
                                          </p:to>
                                        </p:set>
                                        <p:anim calcmode="lin" valueType="num">
                                          <p:cBhvr>
                                            <p:cTn id="24" dur="500" fill="hold"/>
                                            <p:tgtEl>
                                              <p:spTgt spid="133"/>
                                            </p:tgtEl>
                                            <p:attrNameLst>
                                              <p:attrName>ppt_w</p:attrName>
                                            </p:attrNameLst>
                                          </p:cBhvr>
                                          <p:tavLst>
                                            <p:tav tm="0">
                                              <p:val>
                                                <p:fltVal val="0"/>
                                              </p:val>
                                            </p:tav>
                                            <p:tav tm="100000">
                                              <p:val>
                                                <p:strVal val="#ppt_w"/>
                                              </p:val>
                                            </p:tav>
                                          </p:tavLst>
                                        </p:anim>
                                        <p:anim calcmode="lin" valueType="num">
                                          <p:cBhvr>
                                            <p:cTn id="25" dur="500" fill="hold"/>
                                            <p:tgtEl>
                                              <p:spTgt spid="133"/>
                                            </p:tgtEl>
                                            <p:attrNameLst>
                                              <p:attrName>ppt_h</p:attrName>
                                            </p:attrNameLst>
                                          </p:cBhvr>
                                          <p:tavLst>
                                            <p:tav tm="0">
                                              <p:val>
                                                <p:fltVal val="0"/>
                                              </p:val>
                                            </p:tav>
                                            <p:tav tm="100000">
                                              <p:val>
                                                <p:strVal val="#ppt_h"/>
                                              </p:val>
                                            </p:tav>
                                          </p:tavLst>
                                        </p:anim>
                                        <p:animEffect transition="in" filter="fade">
                                          <p:cBhvr>
                                            <p:cTn id="26" dur="500"/>
                                            <p:tgtEl>
                                              <p:spTgt spid="133"/>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134"/>
                                            </p:tgtEl>
                                            <p:attrNameLst>
                                              <p:attrName>style.visibility</p:attrName>
                                            </p:attrNameLst>
                                          </p:cBhvr>
                                          <p:to>
                                            <p:strVal val="visible"/>
                                          </p:to>
                                        </p:set>
                                        <p:anim calcmode="lin" valueType="num">
                                          <p:cBhvr>
                                            <p:cTn id="29" dur="500" fill="hold"/>
                                            <p:tgtEl>
                                              <p:spTgt spid="134"/>
                                            </p:tgtEl>
                                            <p:attrNameLst>
                                              <p:attrName>ppt_w</p:attrName>
                                            </p:attrNameLst>
                                          </p:cBhvr>
                                          <p:tavLst>
                                            <p:tav tm="0">
                                              <p:val>
                                                <p:fltVal val="0"/>
                                              </p:val>
                                            </p:tav>
                                            <p:tav tm="100000">
                                              <p:val>
                                                <p:strVal val="#ppt_w"/>
                                              </p:val>
                                            </p:tav>
                                          </p:tavLst>
                                        </p:anim>
                                        <p:anim calcmode="lin" valueType="num">
                                          <p:cBhvr>
                                            <p:cTn id="30" dur="500" fill="hold"/>
                                            <p:tgtEl>
                                              <p:spTgt spid="134"/>
                                            </p:tgtEl>
                                            <p:attrNameLst>
                                              <p:attrName>ppt_h</p:attrName>
                                            </p:attrNameLst>
                                          </p:cBhvr>
                                          <p:tavLst>
                                            <p:tav tm="0">
                                              <p:val>
                                                <p:fltVal val="0"/>
                                              </p:val>
                                            </p:tav>
                                            <p:tav tm="100000">
                                              <p:val>
                                                <p:strVal val="#ppt_h"/>
                                              </p:val>
                                            </p:tav>
                                          </p:tavLst>
                                        </p:anim>
                                        <p:animEffect transition="in" filter="fade">
                                          <p:cBhvr>
                                            <p:cTn id="31" dur="500"/>
                                            <p:tgtEl>
                                              <p:spTgt spid="134"/>
                                            </p:tgtEl>
                                          </p:cBhvr>
                                        </p:animEffect>
                                      </p:childTnLst>
                                    </p:cTn>
                                  </p:par>
                                  <p:par>
                                    <p:cTn id="32" presetID="53" presetClass="entr" presetSubtype="16" fill="hold" nodeType="withEffect">
                                      <p:stCondLst>
                                        <p:cond delay="400"/>
                                      </p:stCondLst>
                                      <p:childTnLst>
                                        <p:set>
                                          <p:cBhvr>
                                            <p:cTn id="33" dur="1" fill="hold">
                                              <p:stCondLst>
                                                <p:cond delay="0"/>
                                              </p:stCondLst>
                                            </p:cTn>
                                            <p:tgtEl>
                                              <p:spTgt spid="135"/>
                                            </p:tgtEl>
                                            <p:attrNameLst>
                                              <p:attrName>style.visibility</p:attrName>
                                            </p:attrNameLst>
                                          </p:cBhvr>
                                          <p:to>
                                            <p:strVal val="visible"/>
                                          </p:to>
                                        </p:set>
                                        <p:anim calcmode="lin" valueType="num">
                                          <p:cBhvr>
                                            <p:cTn id="34" dur="500" fill="hold"/>
                                            <p:tgtEl>
                                              <p:spTgt spid="135"/>
                                            </p:tgtEl>
                                            <p:attrNameLst>
                                              <p:attrName>ppt_w</p:attrName>
                                            </p:attrNameLst>
                                          </p:cBhvr>
                                          <p:tavLst>
                                            <p:tav tm="0">
                                              <p:val>
                                                <p:fltVal val="0"/>
                                              </p:val>
                                            </p:tav>
                                            <p:tav tm="100000">
                                              <p:val>
                                                <p:strVal val="#ppt_w"/>
                                              </p:val>
                                            </p:tav>
                                          </p:tavLst>
                                        </p:anim>
                                        <p:anim calcmode="lin" valueType="num">
                                          <p:cBhvr>
                                            <p:cTn id="35" dur="500" fill="hold"/>
                                            <p:tgtEl>
                                              <p:spTgt spid="135"/>
                                            </p:tgtEl>
                                            <p:attrNameLst>
                                              <p:attrName>ppt_h</p:attrName>
                                            </p:attrNameLst>
                                          </p:cBhvr>
                                          <p:tavLst>
                                            <p:tav tm="0">
                                              <p:val>
                                                <p:fltVal val="0"/>
                                              </p:val>
                                            </p:tav>
                                            <p:tav tm="100000">
                                              <p:val>
                                                <p:strVal val="#ppt_h"/>
                                              </p:val>
                                            </p:tav>
                                          </p:tavLst>
                                        </p:anim>
                                        <p:animEffect transition="in" filter="fade">
                                          <p:cBhvr>
                                            <p:cTn id="36" dur="500"/>
                                            <p:tgtEl>
                                              <p:spTgt spid="135"/>
                                            </p:tgtEl>
                                          </p:cBhvr>
                                        </p:animEffect>
                                      </p:childTnLst>
                                    </p:cTn>
                                  </p:par>
                                  <p:par>
                                    <p:cTn id="37" presetID="53" presetClass="entr" presetSubtype="16" fill="hold" nodeType="withEffect">
                                      <p:stCondLst>
                                        <p:cond delay="200"/>
                                      </p:stCondLst>
                                      <p:childTnLst>
                                        <p:set>
                                          <p:cBhvr>
                                            <p:cTn id="38" dur="1" fill="hold">
                                              <p:stCondLst>
                                                <p:cond delay="0"/>
                                              </p:stCondLst>
                                            </p:cTn>
                                            <p:tgtEl>
                                              <p:spTgt spid="191"/>
                                            </p:tgtEl>
                                            <p:attrNameLst>
                                              <p:attrName>style.visibility</p:attrName>
                                            </p:attrNameLst>
                                          </p:cBhvr>
                                          <p:to>
                                            <p:strVal val="visible"/>
                                          </p:to>
                                        </p:set>
                                        <p:anim calcmode="lin" valueType="num">
                                          <p:cBhvr>
                                            <p:cTn id="39" dur="500" fill="hold"/>
                                            <p:tgtEl>
                                              <p:spTgt spid="191"/>
                                            </p:tgtEl>
                                            <p:attrNameLst>
                                              <p:attrName>ppt_w</p:attrName>
                                            </p:attrNameLst>
                                          </p:cBhvr>
                                          <p:tavLst>
                                            <p:tav tm="0">
                                              <p:val>
                                                <p:fltVal val="0"/>
                                              </p:val>
                                            </p:tav>
                                            <p:tav tm="100000">
                                              <p:val>
                                                <p:strVal val="#ppt_w"/>
                                              </p:val>
                                            </p:tav>
                                          </p:tavLst>
                                        </p:anim>
                                        <p:anim calcmode="lin" valueType="num">
                                          <p:cBhvr>
                                            <p:cTn id="40" dur="500" fill="hold"/>
                                            <p:tgtEl>
                                              <p:spTgt spid="191"/>
                                            </p:tgtEl>
                                            <p:attrNameLst>
                                              <p:attrName>ppt_h</p:attrName>
                                            </p:attrNameLst>
                                          </p:cBhvr>
                                          <p:tavLst>
                                            <p:tav tm="0">
                                              <p:val>
                                                <p:fltVal val="0"/>
                                              </p:val>
                                            </p:tav>
                                            <p:tav tm="100000">
                                              <p:val>
                                                <p:strVal val="#ppt_h"/>
                                              </p:val>
                                            </p:tav>
                                          </p:tavLst>
                                        </p:anim>
                                        <p:animEffect transition="in" filter="fade">
                                          <p:cBhvr>
                                            <p:cTn id="41" dur="500"/>
                                            <p:tgtEl>
                                              <p:spTgt spid="191"/>
                                            </p:tgtEl>
                                          </p:cBhvr>
                                        </p:animEffect>
                                      </p:childTnLst>
                                    </p:cTn>
                                  </p:par>
                                  <p:par>
                                    <p:cTn id="42" presetID="53" presetClass="entr" presetSubtype="16" fill="hold" nodeType="withEffect">
                                      <p:stCondLst>
                                        <p:cond delay="400"/>
                                      </p:stCondLst>
                                      <p:childTnLst>
                                        <p:set>
                                          <p:cBhvr>
                                            <p:cTn id="43" dur="1" fill="hold">
                                              <p:stCondLst>
                                                <p:cond delay="0"/>
                                              </p:stCondLst>
                                            </p:cTn>
                                            <p:tgtEl>
                                              <p:spTgt spid="194"/>
                                            </p:tgtEl>
                                            <p:attrNameLst>
                                              <p:attrName>style.visibility</p:attrName>
                                            </p:attrNameLst>
                                          </p:cBhvr>
                                          <p:to>
                                            <p:strVal val="visible"/>
                                          </p:to>
                                        </p:set>
                                        <p:anim calcmode="lin" valueType="num">
                                          <p:cBhvr>
                                            <p:cTn id="44" dur="500" fill="hold"/>
                                            <p:tgtEl>
                                              <p:spTgt spid="194"/>
                                            </p:tgtEl>
                                            <p:attrNameLst>
                                              <p:attrName>ppt_w</p:attrName>
                                            </p:attrNameLst>
                                          </p:cBhvr>
                                          <p:tavLst>
                                            <p:tav tm="0">
                                              <p:val>
                                                <p:fltVal val="0"/>
                                              </p:val>
                                            </p:tav>
                                            <p:tav tm="100000">
                                              <p:val>
                                                <p:strVal val="#ppt_w"/>
                                              </p:val>
                                            </p:tav>
                                          </p:tavLst>
                                        </p:anim>
                                        <p:anim calcmode="lin" valueType="num">
                                          <p:cBhvr>
                                            <p:cTn id="45" dur="500" fill="hold"/>
                                            <p:tgtEl>
                                              <p:spTgt spid="194"/>
                                            </p:tgtEl>
                                            <p:attrNameLst>
                                              <p:attrName>ppt_h</p:attrName>
                                            </p:attrNameLst>
                                          </p:cBhvr>
                                          <p:tavLst>
                                            <p:tav tm="0">
                                              <p:val>
                                                <p:fltVal val="0"/>
                                              </p:val>
                                            </p:tav>
                                            <p:tav tm="100000">
                                              <p:val>
                                                <p:strVal val="#ppt_h"/>
                                              </p:val>
                                            </p:tav>
                                          </p:tavLst>
                                        </p:anim>
                                        <p:animEffect transition="in" filter="fade">
                                          <p:cBhvr>
                                            <p:cTn id="46" dur="500"/>
                                            <p:tgtEl>
                                              <p:spTgt spid="194"/>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212"/>
                                            </p:tgtEl>
                                            <p:attrNameLst>
                                              <p:attrName>style.visibility</p:attrName>
                                            </p:attrNameLst>
                                          </p:cBhvr>
                                          <p:to>
                                            <p:strVal val="visible"/>
                                          </p:to>
                                        </p:set>
                                        <p:anim calcmode="lin" valueType="num">
                                          <p:cBhvr>
                                            <p:cTn id="49" dur="500" fill="hold"/>
                                            <p:tgtEl>
                                              <p:spTgt spid="212"/>
                                            </p:tgtEl>
                                            <p:attrNameLst>
                                              <p:attrName>ppt_w</p:attrName>
                                            </p:attrNameLst>
                                          </p:cBhvr>
                                          <p:tavLst>
                                            <p:tav tm="0">
                                              <p:val>
                                                <p:fltVal val="0"/>
                                              </p:val>
                                            </p:tav>
                                            <p:tav tm="100000">
                                              <p:val>
                                                <p:strVal val="#ppt_w"/>
                                              </p:val>
                                            </p:tav>
                                          </p:tavLst>
                                        </p:anim>
                                        <p:anim calcmode="lin" valueType="num">
                                          <p:cBhvr>
                                            <p:cTn id="50" dur="500" fill="hold"/>
                                            <p:tgtEl>
                                              <p:spTgt spid="212"/>
                                            </p:tgtEl>
                                            <p:attrNameLst>
                                              <p:attrName>ppt_h</p:attrName>
                                            </p:attrNameLst>
                                          </p:cBhvr>
                                          <p:tavLst>
                                            <p:tav tm="0">
                                              <p:val>
                                                <p:fltVal val="0"/>
                                              </p:val>
                                            </p:tav>
                                            <p:tav tm="100000">
                                              <p:val>
                                                <p:strVal val="#ppt_h"/>
                                              </p:val>
                                            </p:tav>
                                          </p:tavLst>
                                        </p:anim>
                                        <p:animEffect transition="in" filter="fade">
                                          <p:cBhvr>
                                            <p:cTn id="51" dur="500"/>
                                            <p:tgtEl>
                                              <p:spTgt spid="212"/>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213"/>
                                            </p:tgtEl>
                                            <p:attrNameLst>
                                              <p:attrName>style.visibility</p:attrName>
                                            </p:attrNameLst>
                                          </p:cBhvr>
                                          <p:to>
                                            <p:strVal val="visible"/>
                                          </p:to>
                                        </p:set>
                                        <p:anim calcmode="lin" valueType="num">
                                          <p:cBhvr>
                                            <p:cTn id="54" dur="500" fill="hold"/>
                                            <p:tgtEl>
                                              <p:spTgt spid="213"/>
                                            </p:tgtEl>
                                            <p:attrNameLst>
                                              <p:attrName>ppt_w</p:attrName>
                                            </p:attrNameLst>
                                          </p:cBhvr>
                                          <p:tavLst>
                                            <p:tav tm="0">
                                              <p:val>
                                                <p:fltVal val="0"/>
                                              </p:val>
                                            </p:tav>
                                            <p:tav tm="100000">
                                              <p:val>
                                                <p:strVal val="#ppt_w"/>
                                              </p:val>
                                            </p:tav>
                                          </p:tavLst>
                                        </p:anim>
                                        <p:anim calcmode="lin" valueType="num">
                                          <p:cBhvr>
                                            <p:cTn id="55" dur="500" fill="hold"/>
                                            <p:tgtEl>
                                              <p:spTgt spid="213"/>
                                            </p:tgtEl>
                                            <p:attrNameLst>
                                              <p:attrName>ppt_h</p:attrName>
                                            </p:attrNameLst>
                                          </p:cBhvr>
                                          <p:tavLst>
                                            <p:tav tm="0">
                                              <p:val>
                                                <p:fltVal val="0"/>
                                              </p:val>
                                            </p:tav>
                                            <p:tav tm="100000">
                                              <p:val>
                                                <p:strVal val="#ppt_h"/>
                                              </p:val>
                                            </p:tav>
                                          </p:tavLst>
                                        </p:anim>
                                        <p:animEffect transition="in" filter="fade">
                                          <p:cBhvr>
                                            <p:cTn id="56" dur="500"/>
                                            <p:tgtEl>
                                              <p:spTgt spid="213"/>
                                            </p:tgtEl>
                                          </p:cBhvr>
                                        </p:animEffect>
                                      </p:childTnLst>
                                    </p:cTn>
                                  </p:par>
                                  <p:par>
                                    <p:cTn id="57" presetID="53" presetClass="entr" presetSubtype="16" fill="hold" grpId="0" nodeType="withEffect">
                                      <p:stCondLst>
                                        <p:cond delay="400"/>
                                      </p:stCondLst>
                                      <p:childTnLst>
                                        <p:set>
                                          <p:cBhvr>
                                            <p:cTn id="58" dur="1" fill="hold">
                                              <p:stCondLst>
                                                <p:cond delay="0"/>
                                              </p:stCondLst>
                                            </p:cTn>
                                            <p:tgtEl>
                                              <p:spTgt spid="214"/>
                                            </p:tgtEl>
                                            <p:attrNameLst>
                                              <p:attrName>style.visibility</p:attrName>
                                            </p:attrNameLst>
                                          </p:cBhvr>
                                          <p:to>
                                            <p:strVal val="visible"/>
                                          </p:to>
                                        </p:set>
                                        <p:anim calcmode="lin" valueType="num">
                                          <p:cBhvr>
                                            <p:cTn id="59" dur="500" fill="hold"/>
                                            <p:tgtEl>
                                              <p:spTgt spid="214"/>
                                            </p:tgtEl>
                                            <p:attrNameLst>
                                              <p:attrName>ppt_w</p:attrName>
                                            </p:attrNameLst>
                                          </p:cBhvr>
                                          <p:tavLst>
                                            <p:tav tm="0">
                                              <p:val>
                                                <p:fltVal val="0"/>
                                              </p:val>
                                            </p:tav>
                                            <p:tav tm="100000">
                                              <p:val>
                                                <p:strVal val="#ppt_w"/>
                                              </p:val>
                                            </p:tav>
                                          </p:tavLst>
                                        </p:anim>
                                        <p:anim calcmode="lin" valueType="num">
                                          <p:cBhvr>
                                            <p:cTn id="60" dur="500" fill="hold"/>
                                            <p:tgtEl>
                                              <p:spTgt spid="214"/>
                                            </p:tgtEl>
                                            <p:attrNameLst>
                                              <p:attrName>ppt_h</p:attrName>
                                            </p:attrNameLst>
                                          </p:cBhvr>
                                          <p:tavLst>
                                            <p:tav tm="0">
                                              <p:val>
                                                <p:fltVal val="0"/>
                                              </p:val>
                                            </p:tav>
                                            <p:tav tm="100000">
                                              <p:val>
                                                <p:strVal val="#ppt_h"/>
                                              </p:val>
                                            </p:tav>
                                          </p:tavLst>
                                        </p:anim>
                                        <p:animEffect transition="in" filter="fade">
                                          <p:cBhvr>
                                            <p:cTn id="61" dur="500"/>
                                            <p:tgtEl>
                                              <p:spTgt spid="214"/>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120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1000"/>
                                            <p:tgtEl>
                                              <p:spTgt spid="87"/>
                                            </p:tgtEl>
                                          </p:cBhvr>
                                        </p:animEffect>
                                        <p:anim calcmode="lin" valueType="num">
                                          <p:cBhvr>
                                            <p:cTn id="67" dur="1000" fill="hold"/>
                                            <p:tgtEl>
                                              <p:spTgt spid="87"/>
                                            </p:tgtEl>
                                            <p:attrNameLst>
                                              <p:attrName>ppt_x</p:attrName>
                                            </p:attrNameLst>
                                          </p:cBhvr>
                                          <p:tavLst>
                                            <p:tav tm="0">
                                              <p:val>
                                                <p:strVal val="#ppt_x"/>
                                              </p:val>
                                            </p:tav>
                                            <p:tav tm="100000">
                                              <p:val>
                                                <p:strVal val="#ppt_x"/>
                                              </p:val>
                                            </p:tav>
                                          </p:tavLst>
                                        </p:anim>
                                        <p:anim calcmode="lin" valueType="num">
                                          <p:cBhvr>
                                            <p:cTn id="68" dur="10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600"/>
                                      </p:stCondLst>
                                      <p:childTnLst>
                                        <p:set>
                                          <p:cBhvr>
                                            <p:cTn id="70" dur="1" fill="hold">
                                              <p:stCondLst>
                                                <p:cond delay="0"/>
                                              </p:stCondLst>
                                            </p:cTn>
                                            <p:tgtEl>
                                              <p:spTgt spid="88"/>
                                            </p:tgtEl>
                                            <p:attrNameLst>
                                              <p:attrName>style.visibility</p:attrName>
                                            </p:attrNameLst>
                                          </p:cBhvr>
                                          <p:to>
                                            <p:strVal val="visible"/>
                                          </p:to>
                                        </p:set>
                                        <p:animEffect transition="in" filter="fade">
                                          <p:cBhvr>
                                            <p:cTn id="71" dur="1000"/>
                                            <p:tgtEl>
                                              <p:spTgt spid="88"/>
                                            </p:tgtEl>
                                          </p:cBhvr>
                                        </p:animEffect>
                                        <p:anim calcmode="lin" valueType="num">
                                          <p:cBhvr>
                                            <p:cTn id="72" dur="1000" fill="hold"/>
                                            <p:tgtEl>
                                              <p:spTgt spid="88"/>
                                            </p:tgtEl>
                                            <p:attrNameLst>
                                              <p:attrName>ppt_x</p:attrName>
                                            </p:attrNameLst>
                                          </p:cBhvr>
                                          <p:tavLst>
                                            <p:tav tm="0">
                                              <p:val>
                                                <p:strVal val="#ppt_x"/>
                                              </p:val>
                                            </p:tav>
                                            <p:tav tm="100000">
                                              <p:val>
                                                <p:strVal val="#ppt_x"/>
                                              </p:val>
                                            </p:tav>
                                          </p:tavLst>
                                        </p:anim>
                                        <p:anim calcmode="lin" valueType="num">
                                          <p:cBhvr>
                                            <p:cTn id="73" dur="1000" fill="hold"/>
                                            <p:tgtEl>
                                              <p:spTgt spid="8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2100"/>
                                      </p:stCondLst>
                                      <p:childTnLst>
                                        <p:set>
                                          <p:cBhvr>
                                            <p:cTn id="75" dur="1" fill="hold">
                                              <p:stCondLst>
                                                <p:cond delay="0"/>
                                              </p:stCondLst>
                                            </p:cTn>
                                            <p:tgtEl>
                                              <p:spTgt spid="89"/>
                                            </p:tgtEl>
                                            <p:attrNameLst>
                                              <p:attrName>style.visibility</p:attrName>
                                            </p:attrNameLst>
                                          </p:cBhvr>
                                          <p:to>
                                            <p:strVal val="visible"/>
                                          </p:to>
                                        </p:set>
                                        <p:animEffect transition="in" filter="fade">
                                          <p:cBhvr>
                                            <p:cTn id="76" dur="1000"/>
                                            <p:tgtEl>
                                              <p:spTgt spid="89"/>
                                            </p:tgtEl>
                                          </p:cBhvr>
                                        </p:animEffect>
                                        <p:anim calcmode="lin" valueType="num">
                                          <p:cBhvr>
                                            <p:cTn id="77" dur="1000" fill="hold"/>
                                            <p:tgtEl>
                                              <p:spTgt spid="89"/>
                                            </p:tgtEl>
                                            <p:attrNameLst>
                                              <p:attrName>ppt_x</p:attrName>
                                            </p:attrNameLst>
                                          </p:cBhvr>
                                          <p:tavLst>
                                            <p:tav tm="0">
                                              <p:val>
                                                <p:strVal val="#ppt_x"/>
                                              </p:val>
                                            </p:tav>
                                            <p:tav tm="100000">
                                              <p:val>
                                                <p:strVal val="#ppt_x"/>
                                              </p:val>
                                            </p:tav>
                                          </p:tavLst>
                                        </p:anim>
                                        <p:anim calcmode="lin" valueType="num">
                                          <p:cBhvr>
                                            <p:cTn id="78" dur="1000" fill="hold"/>
                                            <p:tgtEl>
                                              <p:spTgt spid="8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260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1000"/>
                                            <p:tgtEl>
                                              <p:spTgt spid="90"/>
                                            </p:tgtEl>
                                          </p:cBhvr>
                                        </p:animEffect>
                                        <p:anim calcmode="lin" valueType="num">
                                          <p:cBhvr>
                                            <p:cTn id="82" dur="1000" fill="hold"/>
                                            <p:tgtEl>
                                              <p:spTgt spid="90"/>
                                            </p:tgtEl>
                                            <p:attrNameLst>
                                              <p:attrName>ppt_x</p:attrName>
                                            </p:attrNameLst>
                                          </p:cBhvr>
                                          <p:tavLst>
                                            <p:tav tm="0">
                                              <p:val>
                                                <p:strVal val="#ppt_x"/>
                                              </p:val>
                                            </p:tav>
                                            <p:tav tm="100000">
                                              <p:val>
                                                <p:strVal val="#ppt_x"/>
                                              </p:val>
                                            </p:tav>
                                          </p:tavLst>
                                        </p:anim>
                                        <p:anim calcmode="lin" valueType="num">
                                          <p:cBhvr>
                                            <p:cTn id="83" dur="1000" fill="hold"/>
                                            <p:tgtEl>
                                              <p:spTgt spid="90"/>
                                            </p:tgtEl>
                                            <p:attrNameLst>
                                              <p:attrName>ppt_y</p:attrName>
                                            </p:attrNameLst>
                                          </p:cBhvr>
                                          <p:tavLst>
                                            <p:tav tm="0">
                                              <p:val>
                                                <p:strVal val="#ppt_y+.1"/>
                                              </p:val>
                                            </p:tav>
                                            <p:tav tm="100000">
                                              <p:val>
                                                <p:strVal val="#ppt_y"/>
                                              </p:val>
                                            </p:tav>
                                          </p:tavLst>
                                        </p:anim>
                                      </p:childTnLst>
                                    </p:cTn>
                                  </p:par>
                                </p:childTnLst>
                              </p:cTn>
                            </p:par>
                            <p:par>
                              <p:cTn id="84" fill="hold">
                                <p:stCondLst>
                                  <p:cond delay="3600"/>
                                </p:stCondLst>
                                <p:childTnLst>
                                  <p:par>
                                    <p:cTn id="85" presetID="53" presetClass="entr" presetSubtype="16" fill="hold" grpId="0" nodeType="afterEffect">
                                      <p:stCondLst>
                                        <p:cond delay="0"/>
                                      </p:stCondLst>
                                      <p:childTnLst>
                                        <p:set>
                                          <p:cBhvr>
                                            <p:cTn id="86" dur="1" fill="hold">
                                              <p:stCondLst>
                                                <p:cond delay="0"/>
                                              </p:stCondLst>
                                            </p:cTn>
                                            <p:tgtEl>
                                              <p:spTgt spid="113"/>
                                            </p:tgtEl>
                                            <p:attrNameLst>
                                              <p:attrName>style.visibility</p:attrName>
                                            </p:attrNameLst>
                                          </p:cBhvr>
                                          <p:to>
                                            <p:strVal val="visible"/>
                                          </p:to>
                                        </p:set>
                                        <p:anim calcmode="lin" valueType="num">
                                          <p:cBhvr>
                                            <p:cTn id="87" dur="500" fill="hold"/>
                                            <p:tgtEl>
                                              <p:spTgt spid="113"/>
                                            </p:tgtEl>
                                            <p:attrNameLst>
                                              <p:attrName>ppt_w</p:attrName>
                                            </p:attrNameLst>
                                          </p:cBhvr>
                                          <p:tavLst>
                                            <p:tav tm="0">
                                              <p:val>
                                                <p:fltVal val="0"/>
                                              </p:val>
                                            </p:tav>
                                            <p:tav tm="100000">
                                              <p:val>
                                                <p:strVal val="#ppt_w"/>
                                              </p:val>
                                            </p:tav>
                                          </p:tavLst>
                                        </p:anim>
                                        <p:anim calcmode="lin" valueType="num">
                                          <p:cBhvr>
                                            <p:cTn id="88" dur="500" fill="hold"/>
                                            <p:tgtEl>
                                              <p:spTgt spid="113"/>
                                            </p:tgtEl>
                                            <p:attrNameLst>
                                              <p:attrName>ppt_h</p:attrName>
                                            </p:attrNameLst>
                                          </p:cBhvr>
                                          <p:tavLst>
                                            <p:tav tm="0">
                                              <p:val>
                                                <p:fltVal val="0"/>
                                              </p:val>
                                            </p:tav>
                                            <p:tav tm="100000">
                                              <p:val>
                                                <p:strVal val="#ppt_h"/>
                                              </p:val>
                                            </p:tav>
                                          </p:tavLst>
                                        </p:anim>
                                        <p:animEffect transition="in" filter="fade">
                                          <p:cBhvr>
                                            <p:cTn id="89" dur="500"/>
                                            <p:tgtEl>
                                              <p:spTgt spid="113"/>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114"/>
                                            </p:tgtEl>
                                            <p:attrNameLst>
                                              <p:attrName>style.visibility</p:attrName>
                                            </p:attrNameLst>
                                          </p:cBhvr>
                                          <p:to>
                                            <p:strVal val="visible"/>
                                          </p:to>
                                        </p:set>
                                        <p:anim calcmode="lin" valueType="num">
                                          <p:cBhvr>
                                            <p:cTn id="92" dur="500" fill="hold"/>
                                            <p:tgtEl>
                                              <p:spTgt spid="114"/>
                                            </p:tgtEl>
                                            <p:attrNameLst>
                                              <p:attrName>ppt_w</p:attrName>
                                            </p:attrNameLst>
                                          </p:cBhvr>
                                          <p:tavLst>
                                            <p:tav tm="0">
                                              <p:val>
                                                <p:fltVal val="0"/>
                                              </p:val>
                                            </p:tav>
                                            <p:tav tm="100000">
                                              <p:val>
                                                <p:strVal val="#ppt_w"/>
                                              </p:val>
                                            </p:tav>
                                          </p:tavLst>
                                        </p:anim>
                                        <p:anim calcmode="lin" valueType="num">
                                          <p:cBhvr>
                                            <p:cTn id="93" dur="500" fill="hold"/>
                                            <p:tgtEl>
                                              <p:spTgt spid="114"/>
                                            </p:tgtEl>
                                            <p:attrNameLst>
                                              <p:attrName>ppt_h</p:attrName>
                                            </p:attrNameLst>
                                          </p:cBhvr>
                                          <p:tavLst>
                                            <p:tav tm="0">
                                              <p:val>
                                                <p:fltVal val="0"/>
                                              </p:val>
                                            </p:tav>
                                            <p:tav tm="100000">
                                              <p:val>
                                                <p:strVal val="#ppt_h"/>
                                              </p:val>
                                            </p:tav>
                                          </p:tavLst>
                                        </p:anim>
                                        <p:animEffect transition="in" filter="fade">
                                          <p:cBhvr>
                                            <p:cTn id="94" dur="500"/>
                                            <p:tgtEl>
                                              <p:spTgt spid="114"/>
                                            </p:tgtEl>
                                          </p:cBhvr>
                                        </p:animEffect>
                                      </p:childTnLst>
                                    </p:cTn>
                                  </p:par>
                                  <p:par>
                                    <p:cTn id="95" presetID="53" presetClass="entr" presetSubtype="16" fill="hold" nodeType="withEffect">
                                      <p:stCondLst>
                                        <p:cond delay="400"/>
                                      </p:stCondLst>
                                      <p:childTnLst>
                                        <p:set>
                                          <p:cBhvr>
                                            <p:cTn id="96" dur="1" fill="hold">
                                              <p:stCondLst>
                                                <p:cond delay="0"/>
                                              </p:stCondLst>
                                            </p:cTn>
                                            <p:tgtEl>
                                              <p:spTgt spid="115"/>
                                            </p:tgtEl>
                                            <p:attrNameLst>
                                              <p:attrName>style.visibility</p:attrName>
                                            </p:attrNameLst>
                                          </p:cBhvr>
                                          <p:to>
                                            <p:strVal val="visible"/>
                                          </p:to>
                                        </p:set>
                                        <p:anim calcmode="lin" valueType="num">
                                          <p:cBhvr>
                                            <p:cTn id="97" dur="500" fill="hold"/>
                                            <p:tgtEl>
                                              <p:spTgt spid="115"/>
                                            </p:tgtEl>
                                            <p:attrNameLst>
                                              <p:attrName>ppt_w</p:attrName>
                                            </p:attrNameLst>
                                          </p:cBhvr>
                                          <p:tavLst>
                                            <p:tav tm="0">
                                              <p:val>
                                                <p:fltVal val="0"/>
                                              </p:val>
                                            </p:tav>
                                            <p:tav tm="100000">
                                              <p:val>
                                                <p:strVal val="#ppt_w"/>
                                              </p:val>
                                            </p:tav>
                                          </p:tavLst>
                                        </p:anim>
                                        <p:anim calcmode="lin" valueType="num">
                                          <p:cBhvr>
                                            <p:cTn id="98" dur="500" fill="hold"/>
                                            <p:tgtEl>
                                              <p:spTgt spid="115"/>
                                            </p:tgtEl>
                                            <p:attrNameLst>
                                              <p:attrName>ppt_h</p:attrName>
                                            </p:attrNameLst>
                                          </p:cBhvr>
                                          <p:tavLst>
                                            <p:tav tm="0">
                                              <p:val>
                                                <p:fltVal val="0"/>
                                              </p:val>
                                            </p:tav>
                                            <p:tav tm="100000">
                                              <p:val>
                                                <p:strVal val="#ppt_h"/>
                                              </p:val>
                                            </p:tav>
                                          </p:tavLst>
                                        </p:anim>
                                        <p:animEffect transition="in" filter="fade">
                                          <p:cBhvr>
                                            <p:cTn id="99" dur="500"/>
                                            <p:tgtEl>
                                              <p:spTgt spid="115"/>
                                            </p:tgtEl>
                                          </p:cBhvr>
                                        </p:animEffect>
                                      </p:childTnLst>
                                    </p:cTn>
                                  </p:par>
                                  <p:par>
                                    <p:cTn id="100" presetID="53" presetClass="entr" presetSubtype="16" fill="hold" nodeType="withEffect">
                                      <p:stCondLst>
                                        <p:cond delay="200"/>
                                      </p:stCondLst>
                                      <p:childTnLst>
                                        <p:set>
                                          <p:cBhvr>
                                            <p:cTn id="101" dur="1" fill="hold">
                                              <p:stCondLst>
                                                <p:cond delay="0"/>
                                              </p:stCondLst>
                                            </p:cTn>
                                            <p:tgtEl>
                                              <p:spTgt spid="118"/>
                                            </p:tgtEl>
                                            <p:attrNameLst>
                                              <p:attrName>style.visibility</p:attrName>
                                            </p:attrNameLst>
                                          </p:cBhvr>
                                          <p:to>
                                            <p:strVal val="visible"/>
                                          </p:to>
                                        </p:set>
                                        <p:anim calcmode="lin" valueType="num">
                                          <p:cBhvr>
                                            <p:cTn id="102" dur="500" fill="hold"/>
                                            <p:tgtEl>
                                              <p:spTgt spid="118"/>
                                            </p:tgtEl>
                                            <p:attrNameLst>
                                              <p:attrName>ppt_w</p:attrName>
                                            </p:attrNameLst>
                                          </p:cBhvr>
                                          <p:tavLst>
                                            <p:tav tm="0">
                                              <p:val>
                                                <p:fltVal val="0"/>
                                              </p:val>
                                            </p:tav>
                                            <p:tav tm="100000">
                                              <p:val>
                                                <p:strVal val="#ppt_w"/>
                                              </p:val>
                                            </p:tav>
                                          </p:tavLst>
                                        </p:anim>
                                        <p:anim calcmode="lin" valueType="num">
                                          <p:cBhvr>
                                            <p:cTn id="103" dur="500" fill="hold"/>
                                            <p:tgtEl>
                                              <p:spTgt spid="118"/>
                                            </p:tgtEl>
                                            <p:attrNameLst>
                                              <p:attrName>ppt_h</p:attrName>
                                            </p:attrNameLst>
                                          </p:cBhvr>
                                          <p:tavLst>
                                            <p:tav tm="0">
                                              <p:val>
                                                <p:fltVal val="0"/>
                                              </p:val>
                                            </p:tav>
                                            <p:tav tm="100000">
                                              <p:val>
                                                <p:strVal val="#ppt_h"/>
                                              </p:val>
                                            </p:tav>
                                          </p:tavLst>
                                        </p:anim>
                                        <p:animEffect transition="in" filter="fade">
                                          <p:cBhvr>
                                            <p:cTn id="104" dur="500"/>
                                            <p:tgtEl>
                                              <p:spTgt spid="118"/>
                                            </p:tgtEl>
                                          </p:cBhvr>
                                        </p:animEffect>
                                      </p:childTnLst>
                                    </p:cTn>
                                  </p:par>
                                  <p:par>
                                    <p:cTn id="105" presetID="53" presetClass="entr" presetSubtype="16" fill="hold" nodeType="withEffect">
                                      <p:stCondLst>
                                        <p:cond delay="400"/>
                                      </p:stCondLst>
                                      <p:childTnLst>
                                        <p:set>
                                          <p:cBhvr>
                                            <p:cTn id="106" dur="1" fill="hold">
                                              <p:stCondLst>
                                                <p:cond delay="0"/>
                                              </p:stCondLst>
                                            </p:cTn>
                                            <p:tgtEl>
                                              <p:spTgt spid="121"/>
                                            </p:tgtEl>
                                            <p:attrNameLst>
                                              <p:attrName>style.visibility</p:attrName>
                                            </p:attrNameLst>
                                          </p:cBhvr>
                                          <p:to>
                                            <p:strVal val="visible"/>
                                          </p:to>
                                        </p:set>
                                        <p:anim calcmode="lin" valueType="num">
                                          <p:cBhvr>
                                            <p:cTn id="107" dur="500" fill="hold"/>
                                            <p:tgtEl>
                                              <p:spTgt spid="121"/>
                                            </p:tgtEl>
                                            <p:attrNameLst>
                                              <p:attrName>ppt_w</p:attrName>
                                            </p:attrNameLst>
                                          </p:cBhvr>
                                          <p:tavLst>
                                            <p:tav tm="0">
                                              <p:val>
                                                <p:fltVal val="0"/>
                                              </p:val>
                                            </p:tav>
                                            <p:tav tm="100000">
                                              <p:val>
                                                <p:strVal val="#ppt_w"/>
                                              </p:val>
                                            </p:tav>
                                          </p:tavLst>
                                        </p:anim>
                                        <p:anim calcmode="lin" valueType="num">
                                          <p:cBhvr>
                                            <p:cTn id="108" dur="500" fill="hold"/>
                                            <p:tgtEl>
                                              <p:spTgt spid="121"/>
                                            </p:tgtEl>
                                            <p:attrNameLst>
                                              <p:attrName>ppt_h</p:attrName>
                                            </p:attrNameLst>
                                          </p:cBhvr>
                                          <p:tavLst>
                                            <p:tav tm="0">
                                              <p:val>
                                                <p:fltVal val="0"/>
                                              </p:val>
                                            </p:tav>
                                            <p:tav tm="100000">
                                              <p:val>
                                                <p:strVal val="#ppt_h"/>
                                              </p:val>
                                            </p:tav>
                                          </p:tavLst>
                                        </p:anim>
                                        <p:animEffect transition="in" filter="fade">
                                          <p:cBhvr>
                                            <p:cTn id="109" dur="500"/>
                                            <p:tgtEl>
                                              <p:spTgt spid="121"/>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124"/>
                                            </p:tgtEl>
                                            <p:attrNameLst>
                                              <p:attrName>style.visibility</p:attrName>
                                            </p:attrNameLst>
                                          </p:cBhvr>
                                          <p:to>
                                            <p:strVal val="visible"/>
                                          </p:to>
                                        </p:set>
                                        <p:anim calcmode="lin" valueType="num">
                                          <p:cBhvr>
                                            <p:cTn id="112" dur="500" fill="hold"/>
                                            <p:tgtEl>
                                              <p:spTgt spid="124"/>
                                            </p:tgtEl>
                                            <p:attrNameLst>
                                              <p:attrName>ppt_w</p:attrName>
                                            </p:attrNameLst>
                                          </p:cBhvr>
                                          <p:tavLst>
                                            <p:tav tm="0">
                                              <p:val>
                                                <p:fltVal val="0"/>
                                              </p:val>
                                            </p:tav>
                                            <p:tav tm="100000">
                                              <p:val>
                                                <p:strVal val="#ppt_w"/>
                                              </p:val>
                                            </p:tav>
                                          </p:tavLst>
                                        </p:anim>
                                        <p:anim calcmode="lin" valueType="num">
                                          <p:cBhvr>
                                            <p:cTn id="113" dur="500" fill="hold"/>
                                            <p:tgtEl>
                                              <p:spTgt spid="124"/>
                                            </p:tgtEl>
                                            <p:attrNameLst>
                                              <p:attrName>ppt_h</p:attrName>
                                            </p:attrNameLst>
                                          </p:cBhvr>
                                          <p:tavLst>
                                            <p:tav tm="0">
                                              <p:val>
                                                <p:fltVal val="0"/>
                                              </p:val>
                                            </p:tav>
                                            <p:tav tm="100000">
                                              <p:val>
                                                <p:strVal val="#ppt_h"/>
                                              </p:val>
                                            </p:tav>
                                          </p:tavLst>
                                        </p:anim>
                                        <p:animEffect transition="in" filter="fade">
                                          <p:cBhvr>
                                            <p:cTn id="114" dur="500"/>
                                            <p:tgtEl>
                                              <p:spTgt spid="124"/>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125"/>
                                            </p:tgtEl>
                                            <p:attrNameLst>
                                              <p:attrName>style.visibility</p:attrName>
                                            </p:attrNameLst>
                                          </p:cBhvr>
                                          <p:to>
                                            <p:strVal val="visible"/>
                                          </p:to>
                                        </p:set>
                                        <p:anim calcmode="lin" valueType="num">
                                          <p:cBhvr>
                                            <p:cTn id="117" dur="500" fill="hold"/>
                                            <p:tgtEl>
                                              <p:spTgt spid="125"/>
                                            </p:tgtEl>
                                            <p:attrNameLst>
                                              <p:attrName>ppt_w</p:attrName>
                                            </p:attrNameLst>
                                          </p:cBhvr>
                                          <p:tavLst>
                                            <p:tav tm="0">
                                              <p:val>
                                                <p:fltVal val="0"/>
                                              </p:val>
                                            </p:tav>
                                            <p:tav tm="100000">
                                              <p:val>
                                                <p:strVal val="#ppt_w"/>
                                              </p:val>
                                            </p:tav>
                                          </p:tavLst>
                                        </p:anim>
                                        <p:anim calcmode="lin" valueType="num">
                                          <p:cBhvr>
                                            <p:cTn id="118" dur="500" fill="hold"/>
                                            <p:tgtEl>
                                              <p:spTgt spid="125"/>
                                            </p:tgtEl>
                                            <p:attrNameLst>
                                              <p:attrName>ppt_h</p:attrName>
                                            </p:attrNameLst>
                                          </p:cBhvr>
                                          <p:tavLst>
                                            <p:tav tm="0">
                                              <p:val>
                                                <p:fltVal val="0"/>
                                              </p:val>
                                            </p:tav>
                                            <p:tav tm="100000">
                                              <p:val>
                                                <p:strVal val="#ppt_h"/>
                                              </p:val>
                                            </p:tav>
                                          </p:tavLst>
                                        </p:anim>
                                        <p:animEffect transition="in" filter="fade">
                                          <p:cBhvr>
                                            <p:cTn id="119" dur="500"/>
                                            <p:tgtEl>
                                              <p:spTgt spid="125"/>
                                            </p:tgtEl>
                                          </p:cBhvr>
                                        </p:animEffect>
                                      </p:childTnLst>
                                    </p:cTn>
                                  </p:par>
                                  <p:par>
                                    <p:cTn id="120" presetID="2" presetClass="entr" presetSubtype="2" accel="35000" fill="hold" nodeType="withEffect">
                                      <p:stCondLst>
                                        <p:cond delay="0"/>
                                      </p:stCondLst>
                                      <p:childTnLst>
                                        <p:set>
                                          <p:cBhvr>
                                            <p:cTn id="121" dur="1" fill="hold">
                                              <p:stCondLst>
                                                <p:cond delay="0"/>
                                              </p:stCondLst>
                                            </p:cTn>
                                            <p:tgtEl>
                                              <p:spTgt spid="127"/>
                                            </p:tgtEl>
                                            <p:attrNameLst>
                                              <p:attrName>style.visibility</p:attrName>
                                            </p:attrNameLst>
                                          </p:cBhvr>
                                          <p:to>
                                            <p:strVal val="visible"/>
                                          </p:to>
                                        </p:set>
                                        <p:anim calcmode="lin" valueType="num">
                                          <p:cBhvr additive="base">
                                            <p:cTn id="122" dur="2000" fill="hold"/>
                                            <p:tgtEl>
                                              <p:spTgt spid="127"/>
                                            </p:tgtEl>
                                            <p:attrNameLst>
                                              <p:attrName>ppt_x</p:attrName>
                                            </p:attrNameLst>
                                          </p:cBhvr>
                                          <p:tavLst>
                                            <p:tav tm="0">
                                              <p:val>
                                                <p:strVal val="1+#ppt_w/2"/>
                                              </p:val>
                                            </p:tav>
                                            <p:tav tm="100000">
                                              <p:val>
                                                <p:strVal val="#ppt_x"/>
                                              </p:val>
                                            </p:tav>
                                          </p:tavLst>
                                        </p:anim>
                                        <p:anim calcmode="lin" valueType="num">
                                          <p:cBhvr additive="base">
                                            <p:cTn id="123" dur="2000" fill="hold"/>
                                            <p:tgtEl>
                                              <p:spTgt spid="127"/>
                                            </p:tgtEl>
                                            <p:attrNameLst>
                                              <p:attrName>ppt_y</p:attrName>
                                            </p:attrNameLst>
                                          </p:cBhvr>
                                          <p:tavLst>
                                            <p:tav tm="0">
                                              <p:val>
                                                <p:strVal val="#ppt_y"/>
                                              </p:val>
                                            </p:tav>
                                            <p:tav tm="100000">
                                              <p:val>
                                                <p:strVal val="#ppt_y"/>
                                              </p:val>
                                            </p:tav>
                                          </p:tavLst>
                                        </p:anim>
                                      </p:childTnLst>
                                    </p:cTn>
                                  </p:par>
                                  <p:par>
                                    <p:cTn id="124" presetID="2" presetClass="entr" presetSubtype="3" accel="35000" fill="hold" nodeType="withEffect">
                                      <p:stCondLst>
                                        <p:cond delay="0"/>
                                      </p:stCondLst>
                                      <p:childTnLst>
                                        <p:set>
                                          <p:cBhvr>
                                            <p:cTn id="125" dur="1" fill="hold">
                                              <p:stCondLst>
                                                <p:cond delay="0"/>
                                              </p:stCondLst>
                                            </p:cTn>
                                            <p:tgtEl>
                                              <p:spTgt spid="130"/>
                                            </p:tgtEl>
                                            <p:attrNameLst>
                                              <p:attrName>style.visibility</p:attrName>
                                            </p:attrNameLst>
                                          </p:cBhvr>
                                          <p:to>
                                            <p:strVal val="visible"/>
                                          </p:to>
                                        </p:set>
                                        <p:anim calcmode="lin" valueType="num">
                                          <p:cBhvr additive="base">
                                            <p:cTn id="126" dur="2000" fill="hold"/>
                                            <p:tgtEl>
                                              <p:spTgt spid="130"/>
                                            </p:tgtEl>
                                            <p:attrNameLst>
                                              <p:attrName>ppt_x</p:attrName>
                                            </p:attrNameLst>
                                          </p:cBhvr>
                                          <p:tavLst>
                                            <p:tav tm="0">
                                              <p:val>
                                                <p:strVal val="1+#ppt_w/2"/>
                                              </p:val>
                                            </p:tav>
                                            <p:tav tm="100000">
                                              <p:val>
                                                <p:strVal val="#ppt_x"/>
                                              </p:val>
                                            </p:tav>
                                          </p:tavLst>
                                        </p:anim>
                                        <p:anim calcmode="lin" valueType="num">
                                          <p:cBhvr additive="base">
                                            <p:cTn id="127" dur="2000" fill="hold"/>
                                            <p:tgtEl>
                                              <p:spTgt spid="130"/>
                                            </p:tgtEl>
                                            <p:attrNameLst>
                                              <p:attrName>ppt_y</p:attrName>
                                            </p:attrNameLst>
                                          </p:cBhvr>
                                          <p:tavLst>
                                            <p:tav tm="0">
                                              <p:val>
                                                <p:strVal val="0-#ppt_h/2"/>
                                              </p:val>
                                            </p:tav>
                                            <p:tav tm="100000">
                                              <p:val>
                                                <p:strVal val="#ppt_y"/>
                                              </p:val>
                                            </p:tav>
                                          </p:tavLst>
                                        </p:anim>
                                      </p:childTnLst>
                                    </p:cTn>
                                  </p:par>
                                  <p:par>
                                    <p:cTn id="128" presetID="53" presetClass="entr" presetSubtype="16" fill="hold" nodeType="withEffect">
                                      <p:stCondLst>
                                        <p:cond delay="200"/>
                                      </p:stCondLst>
                                      <p:childTnLst>
                                        <p:set>
                                          <p:cBhvr>
                                            <p:cTn id="129" dur="1" fill="hold">
                                              <p:stCondLst>
                                                <p:cond delay="0"/>
                                              </p:stCondLst>
                                            </p:cTn>
                                            <p:tgtEl>
                                              <p:spTgt spid="215"/>
                                            </p:tgtEl>
                                            <p:attrNameLst>
                                              <p:attrName>style.visibility</p:attrName>
                                            </p:attrNameLst>
                                          </p:cBhvr>
                                          <p:to>
                                            <p:strVal val="visible"/>
                                          </p:to>
                                        </p:set>
                                        <p:anim calcmode="lin" valueType="num">
                                          <p:cBhvr>
                                            <p:cTn id="130" dur="500" fill="hold"/>
                                            <p:tgtEl>
                                              <p:spTgt spid="215"/>
                                            </p:tgtEl>
                                            <p:attrNameLst>
                                              <p:attrName>ppt_w</p:attrName>
                                            </p:attrNameLst>
                                          </p:cBhvr>
                                          <p:tavLst>
                                            <p:tav tm="0">
                                              <p:val>
                                                <p:fltVal val="0"/>
                                              </p:val>
                                            </p:tav>
                                            <p:tav tm="100000">
                                              <p:val>
                                                <p:strVal val="#ppt_w"/>
                                              </p:val>
                                            </p:tav>
                                          </p:tavLst>
                                        </p:anim>
                                        <p:anim calcmode="lin" valueType="num">
                                          <p:cBhvr>
                                            <p:cTn id="131" dur="500" fill="hold"/>
                                            <p:tgtEl>
                                              <p:spTgt spid="215"/>
                                            </p:tgtEl>
                                            <p:attrNameLst>
                                              <p:attrName>ppt_h</p:attrName>
                                            </p:attrNameLst>
                                          </p:cBhvr>
                                          <p:tavLst>
                                            <p:tav tm="0">
                                              <p:val>
                                                <p:fltVal val="0"/>
                                              </p:val>
                                            </p:tav>
                                            <p:tav tm="100000">
                                              <p:val>
                                                <p:strVal val="#ppt_h"/>
                                              </p:val>
                                            </p:tav>
                                          </p:tavLst>
                                        </p:anim>
                                        <p:animEffect transition="in" filter="fade">
                                          <p:cBhvr>
                                            <p:cTn id="132" dur="500"/>
                                            <p:tgtEl>
                                              <p:spTgt spid="215"/>
                                            </p:tgtEl>
                                          </p:cBhvr>
                                        </p:animEffect>
                                      </p:childTnLst>
                                    </p:cTn>
                                  </p:par>
                                  <p:par>
                                    <p:cTn id="133" presetID="53" presetClass="entr" presetSubtype="16" fill="hold" grpId="0" nodeType="withEffect">
                                      <p:stCondLst>
                                        <p:cond delay="400"/>
                                      </p:stCondLst>
                                      <p:childTnLst>
                                        <p:set>
                                          <p:cBhvr>
                                            <p:cTn id="134" dur="1" fill="hold">
                                              <p:stCondLst>
                                                <p:cond delay="0"/>
                                              </p:stCondLst>
                                            </p:cTn>
                                            <p:tgtEl>
                                              <p:spTgt spid="218"/>
                                            </p:tgtEl>
                                            <p:attrNameLst>
                                              <p:attrName>style.visibility</p:attrName>
                                            </p:attrNameLst>
                                          </p:cBhvr>
                                          <p:to>
                                            <p:strVal val="visible"/>
                                          </p:to>
                                        </p:set>
                                        <p:anim calcmode="lin" valueType="num">
                                          <p:cBhvr>
                                            <p:cTn id="135" dur="500" fill="hold"/>
                                            <p:tgtEl>
                                              <p:spTgt spid="218"/>
                                            </p:tgtEl>
                                            <p:attrNameLst>
                                              <p:attrName>ppt_w</p:attrName>
                                            </p:attrNameLst>
                                          </p:cBhvr>
                                          <p:tavLst>
                                            <p:tav tm="0">
                                              <p:val>
                                                <p:fltVal val="0"/>
                                              </p:val>
                                            </p:tav>
                                            <p:tav tm="100000">
                                              <p:val>
                                                <p:strVal val="#ppt_w"/>
                                              </p:val>
                                            </p:tav>
                                          </p:tavLst>
                                        </p:anim>
                                        <p:anim calcmode="lin" valueType="num">
                                          <p:cBhvr>
                                            <p:cTn id="136" dur="500" fill="hold"/>
                                            <p:tgtEl>
                                              <p:spTgt spid="218"/>
                                            </p:tgtEl>
                                            <p:attrNameLst>
                                              <p:attrName>ppt_h</p:attrName>
                                            </p:attrNameLst>
                                          </p:cBhvr>
                                          <p:tavLst>
                                            <p:tav tm="0">
                                              <p:val>
                                                <p:fltVal val="0"/>
                                              </p:val>
                                            </p:tav>
                                            <p:tav tm="100000">
                                              <p:val>
                                                <p:strVal val="#ppt_h"/>
                                              </p:val>
                                            </p:tav>
                                          </p:tavLst>
                                        </p:anim>
                                        <p:animEffect transition="in" filter="fade">
                                          <p:cBhvr>
                                            <p:cTn id="137" dur="500"/>
                                            <p:tgtEl>
                                              <p:spTgt spid="218"/>
                                            </p:tgtEl>
                                          </p:cBhvr>
                                        </p:animEffect>
                                      </p:childTnLst>
                                    </p:cTn>
                                  </p:par>
                                </p:childTnLst>
                              </p:cTn>
                            </p:par>
                            <p:par>
                              <p:cTn id="138" fill="hold">
                                <p:stCondLst>
                                  <p:cond delay="5600"/>
                                </p:stCondLst>
                                <p:childTnLst>
                                  <p:par>
                                    <p:cTn id="139" presetID="53" presetClass="entr" presetSubtype="16" fill="hold" grpId="0" nodeType="afterEffect">
                                      <p:stCondLst>
                                        <p:cond delay="0"/>
                                      </p:stCondLst>
                                      <p:childTnLst>
                                        <p:set>
                                          <p:cBhvr>
                                            <p:cTn id="140" dur="1" fill="hold">
                                              <p:stCondLst>
                                                <p:cond delay="0"/>
                                              </p:stCondLst>
                                            </p:cTn>
                                            <p:tgtEl>
                                              <p:spTgt spid="219"/>
                                            </p:tgtEl>
                                            <p:attrNameLst>
                                              <p:attrName>style.visibility</p:attrName>
                                            </p:attrNameLst>
                                          </p:cBhvr>
                                          <p:to>
                                            <p:strVal val="visible"/>
                                          </p:to>
                                        </p:set>
                                        <p:anim calcmode="lin" valueType="num">
                                          <p:cBhvr>
                                            <p:cTn id="141" dur="500" fill="hold"/>
                                            <p:tgtEl>
                                              <p:spTgt spid="219"/>
                                            </p:tgtEl>
                                            <p:attrNameLst>
                                              <p:attrName>ppt_w</p:attrName>
                                            </p:attrNameLst>
                                          </p:cBhvr>
                                          <p:tavLst>
                                            <p:tav tm="0">
                                              <p:val>
                                                <p:fltVal val="0"/>
                                              </p:val>
                                            </p:tav>
                                            <p:tav tm="100000">
                                              <p:val>
                                                <p:strVal val="#ppt_w"/>
                                              </p:val>
                                            </p:tav>
                                          </p:tavLst>
                                        </p:anim>
                                        <p:anim calcmode="lin" valueType="num">
                                          <p:cBhvr>
                                            <p:cTn id="142" dur="500" fill="hold"/>
                                            <p:tgtEl>
                                              <p:spTgt spid="219"/>
                                            </p:tgtEl>
                                            <p:attrNameLst>
                                              <p:attrName>ppt_h</p:attrName>
                                            </p:attrNameLst>
                                          </p:cBhvr>
                                          <p:tavLst>
                                            <p:tav tm="0">
                                              <p:val>
                                                <p:fltVal val="0"/>
                                              </p:val>
                                            </p:tav>
                                            <p:tav tm="100000">
                                              <p:val>
                                                <p:strVal val="#ppt_h"/>
                                              </p:val>
                                            </p:tav>
                                          </p:tavLst>
                                        </p:anim>
                                        <p:animEffect transition="in" filter="fade">
                                          <p:cBhvr>
                                            <p:cTn id="143" dur="500"/>
                                            <p:tgtEl>
                                              <p:spTgt spid="219"/>
                                            </p:tgtEl>
                                          </p:cBhvr>
                                        </p:animEffect>
                                      </p:childTnLst>
                                    </p:cTn>
                                  </p:par>
                                  <p:par>
                                    <p:cTn id="144" presetID="2" presetClass="entr" presetSubtype="2" accel="35000" fill="hold" nodeType="withEffect">
                                      <p:stCondLst>
                                        <p:cond delay="0"/>
                                      </p:stCondLst>
                                      <p:childTnLst>
                                        <p:set>
                                          <p:cBhvr>
                                            <p:cTn id="145" dur="1" fill="hold">
                                              <p:stCondLst>
                                                <p:cond delay="0"/>
                                              </p:stCondLst>
                                            </p:cTn>
                                            <p:tgtEl>
                                              <p:spTgt spid="220"/>
                                            </p:tgtEl>
                                            <p:attrNameLst>
                                              <p:attrName>style.visibility</p:attrName>
                                            </p:attrNameLst>
                                          </p:cBhvr>
                                          <p:to>
                                            <p:strVal val="visible"/>
                                          </p:to>
                                        </p:set>
                                        <p:anim calcmode="lin" valueType="num">
                                          <p:cBhvr additive="base">
                                            <p:cTn id="146" dur="2000" fill="hold"/>
                                            <p:tgtEl>
                                              <p:spTgt spid="220"/>
                                            </p:tgtEl>
                                            <p:attrNameLst>
                                              <p:attrName>ppt_x</p:attrName>
                                            </p:attrNameLst>
                                          </p:cBhvr>
                                          <p:tavLst>
                                            <p:tav tm="0">
                                              <p:val>
                                                <p:strVal val="1+#ppt_w/2"/>
                                              </p:val>
                                            </p:tav>
                                            <p:tav tm="100000">
                                              <p:val>
                                                <p:strVal val="#ppt_x"/>
                                              </p:val>
                                            </p:tav>
                                          </p:tavLst>
                                        </p:anim>
                                        <p:anim calcmode="lin" valueType="num">
                                          <p:cBhvr additive="base">
                                            <p:cTn id="147" dur="2000" fill="hold"/>
                                            <p:tgtEl>
                                              <p:spTgt spid="220"/>
                                            </p:tgtEl>
                                            <p:attrNameLst>
                                              <p:attrName>ppt_y</p:attrName>
                                            </p:attrNameLst>
                                          </p:cBhvr>
                                          <p:tavLst>
                                            <p:tav tm="0">
                                              <p:val>
                                                <p:strVal val="#ppt_y"/>
                                              </p:val>
                                            </p:tav>
                                            <p:tav tm="100000">
                                              <p:val>
                                                <p:strVal val="#ppt_y"/>
                                              </p:val>
                                            </p:tav>
                                          </p:tavLst>
                                        </p:anim>
                                      </p:childTnLst>
                                    </p:cTn>
                                  </p:par>
                                  <p:par>
                                    <p:cTn id="148" presetID="53" presetClass="entr" presetSubtype="16" fill="hold" nodeType="withEffect">
                                      <p:stCondLst>
                                        <p:cond delay="400"/>
                                      </p:stCondLst>
                                      <p:childTnLst>
                                        <p:set>
                                          <p:cBhvr>
                                            <p:cTn id="149" dur="1" fill="hold">
                                              <p:stCondLst>
                                                <p:cond delay="0"/>
                                              </p:stCondLst>
                                            </p:cTn>
                                            <p:tgtEl>
                                              <p:spTgt spid="223"/>
                                            </p:tgtEl>
                                            <p:attrNameLst>
                                              <p:attrName>style.visibility</p:attrName>
                                            </p:attrNameLst>
                                          </p:cBhvr>
                                          <p:to>
                                            <p:strVal val="visible"/>
                                          </p:to>
                                        </p:set>
                                        <p:anim calcmode="lin" valueType="num">
                                          <p:cBhvr>
                                            <p:cTn id="150" dur="500" fill="hold"/>
                                            <p:tgtEl>
                                              <p:spTgt spid="223"/>
                                            </p:tgtEl>
                                            <p:attrNameLst>
                                              <p:attrName>ppt_w</p:attrName>
                                            </p:attrNameLst>
                                          </p:cBhvr>
                                          <p:tavLst>
                                            <p:tav tm="0">
                                              <p:val>
                                                <p:fltVal val="0"/>
                                              </p:val>
                                            </p:tav>
                                            <p:tav tm="100000">
                                              <p:val>
                                                <p:strVal val="#ppt_w"/>
                                              </p:val>
                                            </p:tav>
                                          </p:tavLst>
                                        </p:anim>
                                        <p:anim calcmode="lin" valueType="num">
                                          <p:cBhvr>
                                            <p:cTn id="151" dur="500" fill="hold"/>
                                            <p:tgtEl>
                                              <p:spTgt spid="223"/>
                                            </p:tgtEl>
                                            <p:attrNameLst>
                                              <p:attrName>ppt_h</p:attrName>
                                            </p:attrNameLst>
                                          </p:cBhvr>
                                          <p:tavLst>
                                            <p:tav tm="0">
                                              <p:val>
                                                <p:fltVal val="0"/>
                                              </p:val>
                                            </p:tav>
                                            <p:tav tm="100000">
                                              <p:val>
                                                <p:strVal val="#ppt_h"/>
                                              </p:val>
                                            </p:tav>
                                          </p:tavLst>
                                        </p:anim>
                                        <p:animEffect transition="in" filter="fade">
                                          <p:cBhvr>
                                            <p:cTn id="152" dur="500"/>
                                            <p:tgtEl>
                                              <p:spTgt spid="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90" grpId="0"/>
          <p:bldP spid="89" grpId="0"/>
          <p:bldP spid="113" grpId="0" animBg="1"/>
          <p:bldP spid="114" grpId="0" animBg="1"/>
          <p:bldP spid="124" grpId="0" animBg="1"/>
          <p:bldP spid="125" grpId="0" animBg="1"/>
          <p:bldP spid="133" grpId="0" animBg="1"/>
          <p:bldP spid="134" grpId="0" animBg="1"/>
          <p:bldP spid="212" grpId="0" animBg="1"/>
          <p:bldP spid="213" grpId="0" animBg="1"/>
          <p:bldP spid="214" grpId="0" animBg="1"/>
          <p:bldP spid="218" grpId="0" animBg="1"/>
          <p:bldP spid="21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TextBox 38"/>
          <p:cNvSpPr txBox="1"/>
          <p:nvPr/>
        </p:nvSpPr>
        <p:spPr>
          <a:xfrm>
            <a:off x="2136341" y="699542"/>
            <a:ext cx="2646878" cy="584775"/>
          </a:xfrm>
          <a:prstGeom prst="rect">
            <a:avLst/>
          </a:prstGeom>
          <a:noFill/>
        </p:spPr>
        <p:txBody>
          <a:bodyPr wrap="none" rtlCol="0">
            <a:spAutoFit/>
          </a:bodyPr>
          <a:lstStyle/>
          <a:p>
            <a:r>
              <a:rPr lang="zh-CN" altLang="en-US" sz="3200" b="1" dirty="0" smtClean="0">
                <a:solidFill>
                  <a:srgbClr val="C00000"/>
                </a:solidFill>
                <a:latin typeface="微软雅黑" pitchFamily="34" charset="-122"/>
                <a:ea typeface="微软雅黑" pitchFamily="34" charset="-122"/>
              </a:rPr>
              <a:t>年度工作概</a:t>
            </a:r>
            <a:r>
              <a:rPr lang="zh-CN" altLang="en-US" sz="3200" b="1" dirty="0">
                <a:solidFill>
                  <a:srgbClr val="C00000"/>
                </a:solidFill>
                <a:latin typeface="微软雅黑" pitchFamily="34" charset="-122"/>
                <a:ea typeface="微软雅黑" pitchFamily="34" charset="-122"/>
              </a:rPr>
              <a:t>述</a:t>
            </a: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9592" y="505863"/>
            <a:ext cx="1236749" cy="1225948"/>
          </a:xfrm>
          <a:prstGeom prst="rect">
            <a:avLst/>
          </a:prstGeom>
        </p:spPr>
      </p:pic>
      <p:sp>
        <p:nvSpPr>
          <p:cNvPr id="24" name="TextBox 23"/>
          <p:cNvSpPr txBox="1"/>
          <p:nvPr/>
        </p:nvSpPr>
        <p:spPr>
          <a:xfrm>
            <a:off x="2219668" y="1273377"/>
            <a:ext cx="984180" cy="338554"/>
          </a:xfrm>
          <a:prstGeom prst="rect">
            <a:avLst/>
          </a:prstGeom>
          <a:noFill/>
        </p:spPr>
        <p:txBody>
          <a:bodyPr wrap="none" rtlCol="0">
            <a:spAutoFit/>
          </a:bodyPr>
          <a:lstStyle/>
          <a:p>
            <a:r>
              <a:rPr lang="en-US" altLang="zh-CN" sz="1600" dirty="0" smtClean="0">
                <a:solidFill>
                  <a:schemeClr val="tx1">
                    <a:lumMod val="75000"/>
                    <a:lumOff val="25000"/>
                  </a:schemeClr>
                </a:solidFill>
                <a:latin typeface="微软雅黑" pitchFamily="34" charset="-122"/>
                <a:ea typeface="微软雅黑" pitchFamily="34" charset="-122"/>
              </a:rPr>
              <a:t>PART 01</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2267744"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4452372" y="199568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2267744"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452372" y="2499742"/>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904" y="771550"/>
            <a:ext cx="199331" cy="204647"/>
          </a:xfrm>
          <a:prstGeom prst="rect">
            <a:avLst/>
          </a:prstGeom>
          <a:effectLst>
            <a:outerShdw blurRad="50800" dist="38100" dir="5400000" algn="t" rotWithShape="0">
              <a:prstClr val="black">
                <a:alpha val="40000"/>
              </a:prstClr>
            </a:outerShdw>
          </a:effectLst>
        </p:spPr>
      </p:pic>
      <p:pic>
        <p:nvPicPr>
          <p:cNvPr id="30" name="图片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965" y="1049606"/>
            <a:ext cx="199331" cy="204647"/>
          </a:xfrm>
          <a:prstGeom prst="rect">
            <a:avLst/>
          </a:prstGeom>
          <a:effectLst>
            <a:outerShdw blurRad="50800" dist="38100" dir="5400000" algn="t" rotWithShape="0">
              <a:prstClr val="black">
                <a:alpha val="40000"/>
              </a:prstClr>
            </a:outerShdw>
          </a:effectLst>
        </p:spPr>
      </p:pic>
      <p:pic>
        <p:nvPicPr>
          <p:cNvPr id="31" name="图片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7817184">
            <a:off x="1584381" y="873873"/>
            <a:ext cx="199331" cy="204647"/>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757362">
            <a:off x="1457866" y="738654"/>
            <a:ext cx="199331" cy="204647"/>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9965">
            <a:off x="1217330" y="942399"/>
            <a:ext cx="199331" cy="204647"/>
          </a:xfrm>
          <a:prstGeom prst="rect">
            <a:avLst/>
          </a:prstGeom>
          <a:effectLst>
            <a:outerShdw blurRad="50800" dist="38100" dir="5400000" algn="t" rotWithShape="0">
              <a:prstClr val="black">
                <a:alpha val="40000"/>
              </a:prstClr>
            </a:outerShdw>
          </a:effectLst>
        </p:spPr>
      </p:pic>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926030">
            <a:off x="1332998" y="1077240"/>
            <a:ext cx="199331" cy="204647"/>
          </a:xfrm>
          <a:prstGeom prst="rect">
            <a:avLst/>
          </a:prstGeom>
          <a:effectLst>
            <a:outerShdw blurRad="50800" dist="38100" dir="5400000" algn="t" rotWithShape="0">
              <a:prstClr val="black">
                <a:alpha val="40000"/>
              </a:prstClr>
            </a:outerShdw>
          </a:effectLst>
        </p:spPr>
      </p:pic>
      <p:sp>
        <p:nvSpPr>
          <p:cNvPr id="35" name="TextBox 34"/>
          <p:cNvSpPr txBox="1"/>
          <p:nvPr/>
        </p:nvSpPr>
        <p:spPr>
          <a:xfrm>
            <a:off x="2267744"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4452372" y="3075806"/>
            <a:ext cx="1415772"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输入文字内容</a:t>
            </a:r>
            <a:endParaRPr lang="zh-CN" altLang="en-US" sz="1600" dirty="0">
              <a:solidFill>
                <a:schemeClr val="tx1">
                  <a:lumMod val="75000"/>
                  <a:lumOff val="25000"/>
                </a:schemeClr>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536491578"/>
      </p:ext>
    </p:extLst>
  </p:cSld>
  <p:clrMapOvr>
    <a:masterClrMapping/>
  </p:clrMapOvr>
  <mc:AlternateContent xmlns:mc="http://schemas.openxmlformats.org/markup-compatibility/2006" xmlns:p14="http://schemas.microsoft.com/office/powerpoint/2010/main">
    <mc:Choice Requires="p14">
      <p:transition spd="slow" p14:dur="1200" advTm="5888">
        <p14:prism/>
      </p:transition>
    </mc:Choice>
    <mc:Fallback xmlns="">
      <p:transition spd="slow" advTm="588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fade">
                                      <p:cBhvr>
                                        <p:cTn id="18" dur="500"/>
                                        <p:tgtEl>
                                          <p:spTgt spid="33"/>
                                        </p:tgtEl>
                                      </p:cBhvr>
                                    </p:animEffect>
                                  </p:childTnLst>
                                </p:cTn>
                              </p:par>
                              <p:par>
                                <p:cTn id="19" presetID="10"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par>
                                <p:cTn id="22" presetID="10" presetClass="entr" presetSubtype="0" fill="hold"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anim calcmode="lin" valueType="num">
                                      <p:cBhvr>
                                        <p:cTn id="39" dur="500" fill="hold"/>
                                        <p:tgtEl>
                                          <p:spTgt spid="24"/>
                                        </p:tgtEl>
                                        <p:attrNameLst>
                                          <p:attrName>ppt_x</p:attrName>
                                        </p:attrNameLst>
                                      </p:cBhvr>
                                      <p:tavLst>
                                        <p:tav tm="0">
                                          <p:val>
                                            <p:strVal val="#ppt_x"/>
                                          </p:val>
                                        </p:tav>
                                        <p:tav tm="100000">
                                          <p:val>
                                            <p:strVal val="#ppt_x"/>
                                          </p:val>
                                        </p:tav>
                                      </p:tavLst>
                                    </p:anim>
                                    <p:anim calcmode="lin" valueType="num">
                                      <p:cBhvr>
                                        <p:cTn id="4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2.77778E-6 4.50448E-6 L 0.08194 0.24637 " pathEditMode="relative" rAng="0" ptsTypes="AA">
                                      <p:cBhvr>
                                        <p:cTn id="44" dur="2000" fill="hold"/>
                                        <p:tgtEl>
                                          <p:spTgt spid="6"/>
                                        </p:tgtEl>
                                        <p:attrNameLst>
                                          <p:attrName>ppt_x</p:attrName>
                                          <p:attrName>ppt_y</p:attrName>
                                        </p:attrNameLst>
                                      </p:cBhvr>
                                      <p:rCtr x="4097" y="12319"/>
                                    </p:animMotion>
                                  </p:childTnLst>
                                </p:cTn>
                              </p:par>
                              <p:par>
                                <p:cTn id="45" presetID="42" presetClass="path" presetSubtype="0" accel="50000" decel="50000" fill="hold" nodeType="withEffect">
                                  <p:stCondLst>
                                    <p:cond delay="0"/>
                                  </p:stCondLst>
                                  <p:childTnLst>
                                    <p:animMotion origin="layout" path="M -2.5E-6 -2.01297E-6 L 0.29827 0.25286 " pathEditMode="relative" rAng="0" ptsTypes="AA">
                                      <p:cBhvr>
                                        <p:cTn id="46" dur="2000" fill="hold"/>
                                        <p:tgtEl>
                                          <p:spTgt spid="32"/>
                                        </p:tgtEl>
                                        <p:attrNameLst>
                                          <p:attrName>ppt_x</p:attrName>
                                          <p:attrName>ppt_y</p:attrName>
                                        </p:attrNameLst>
                                      </p:cBhvr>
                                      <p:rCtr x="14913" y="12627"/>
                                    </p:animMotion>
                                  </p:childTnLst>
                                </p:cTn>
                              </p:par>
                              <p:par>
                                <p:cTn id="47" presetID="42" presetClass="path" presetSubtype="0" accel="50000" decel="50000" fill="hold" nodeType="withEffect">
                                  <p:stCondLst>
                                    <p:cond delay="0"/>
                                  </p:stCondLst>
                                  <p:childTnLst>
                                    <p:animMotion origin="layout" path="M 2.77778E-7 2.24452E-6 L 0.08663 0.32232 " pathEditMode="relative" rAng="0" ptsTypes="AA">
                                      <p:cBhvr>
                                        <p:cTn id="48" dur="2000" fill="hold"/>
                                        <p:tgtEl>
                                          <p:spTgt spid="33"/>
                                        </p:tgtEl>
                                        <p:attrNameLst>
                                          <p:attrName>ppt_x</p:attrName>
                                          <p:attrName>ppt_y</p:attrName>
                                        </p:attrNameLst>
                                      </p:cBhvr>
                                      <p:rCtr x="4323" y="16116"/>
                                    </p:animMotion>
                                  </p:childTnLst>
                                </p:cTn>
                              </p:par>
                              <p:par>
                                <p:cTn id="49" presetID="42" presetClass="path" presetSubtype="0" accel="50000" decel="50000" fill="hold" nodeType="withEffect">
                                  <p:stCondLst>
                                    <p:cond delay="0"/>
                                  </p:stCondLst>
                                  <p:childTnLst>
                                    <p:animMotion origin="layout" path="M -1.38889E-6 -4.68046E-6 L 0.28438 0.32449 " pathEditMode="relative" rAng="0" ptsTypes="AA">
                                      <p:cBhvr>
                                        <p:cTn id="50" dur="2000" fill="hold"/>
                                        <p:tgtEl>
                                          <p:spTgt spid="31"/>
                                        </p:tgtEl>
                                        <p:attrNameLst>
                                          <p:attrName>ppt_x</p:attrName>
                                          <p:attrName>ppt_y</p:attrName>
                                        </p:attrNameLst>
                                      </p:cBhvr>
                                      <p:rCtr x="14219" y="16209"/>
                                    </p:animMotion>
                                  </p:childTnLst>
                                </p:cTn>
                              </p:par>
                              <p:par>
                                <p:cTn id="51" presetID="42" presetClass="path" presetSubtype="0" accel="50000" decel="50000" fill="hold" nodeType="withEffect">
                                  <p:stCondLst>
                                    <p:cond delay="0"/>
                                  </p:stCondLst>
                                  <p:childTnLst>
                                    <p:animMotion origin="layout" path="M 2.77778E-6 -1.78759E-6 L 0.07569 0.41093 " pathEditMode="relative" rAng="0" ptsTypes="AA">
                                      <p:cBhvr>
                                        <p:cTn id="52" dur="2000" fill="hold"/>
                                        <p:tgtEl>
                                          <p:spTgt spid="34"/>
                                        </p:tgtEl>
                                        <p:attrNameLst>
                                          <p:attrName>ppt_x</p:attrName>
                                          <p:attrName>ppt_y</p:attrName>
                                        </p:attrNameLst>
                                      </p:cBhvr>
                                      <p:rCtr x="3785" y="20531"/>
                                    </p:animMotion>
                                  </p:childTnLst>
                                </p:cTn>
                              </p:par>
                              <p:par>
                                <p:cTn id="53" presetID="42" presetClass="path" presetSubtype="0" accel="50000" decel="50000" fill="hold" nodeType="withEffect">
                                  <p:stCondLst>
                                    <p:cond delay="0"/>
                                  </p:stCondLst>
                                  <p:childTnLst>
                                    <p:animMotion origin="layout" path="M 2.77778E-7 -4.51683E-6 L 0.29167 0.41649 " pathEditMode="relative" rAng="0" ptsTypes="AA">
                                      <p:cBhvr>
                                        <p:cTn id="54" dur="2000" fill="hold"/>
                                        <p:tgtEl>
                                          <p:spTgt spid="30"/>
                                        </p:tgtEl>
                                        <p:attrNameLst>
                                          <p:attrName>ppt_x</p:attrName>
                                          <p:attrName>ppt_y</p:attrName>
                                        </p:attrNameLst>
                                      </p:cBhvr>
                                      <p:rCtr x="14583" y="20809"/>
                                    </p:animMotion>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500"/>
                                        <p:tgtEl>
                                          <p:spTgt spid="2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left)">
                                      <p:cBhvr>
                                        <p:cTn id="62" dur="500"/>
                                        <p:tgtEl>
                                          <p:spTgt spid="27"/>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wipe(left)">
                                      <p:cBhvr>
                                        <p:cTn id="65" dur="500"/>
                                        <p:tgtEl>
                                          <p:spTgt spid="2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wipe(left)">
                                      <p:cBhvr>
                                        <p:cTn id="68" dur="500"/>
                                        <p:tgtEl>
                                          <p:spTgt spid="29"/>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4" grpId="0"/>
      <p:bldP spid="25" grpId="0"/>
      <p:bldP spid="27" grpId="0"/>
      <p:bldP spid="28" grpId="0"/>
      <p:bldP spid="29" grpId="0"/>
      <p:bldP spid="35"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年度工作概</a:t>
            </a:r>
            <a:r>
              <a:rPr lang="zh-CN" altLang="en-US" b="1" dirty="0">
                <a:solidFill>
                  <a:schemeClr val="tx1">
                    <a:lumMod val="50000"/>
                    <a:lumOff val="50000"/>
                  </a:schemeClr>
                </a:solidFill>
                <a:latin typeface="微软雅黑" pitchFamily="34" charset="-122"/>
                <a:ea typeface="微软雅黑" pitchFamily="34" charset="-122"/>
              </a:rPr>
              <a:t>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273988" y="1221358"/>
            <a:ext cx="4891784" cy="2260997"/>
          </a:xfrm>
          <a:prstGeom prst="rect">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pic>
        <p:nvPicPr>
          <p:cNvPr id="2050" name="Picture 2" descr="http://pic16.nipic.com/20110829/6959641_232250207376_2.jpg"/>
          <p:cNvPicPr>
            <a:picLocks noChangeAspect="1" noChangeArrowheads="1"/>
          </p:cNvPicPr>
          <p:nvPr/>
        </p:nvPicPr>
        <p:blipFill rotWithShape="1">
          <a:blip r:embed="rId4">
            <a:extLst>
              <a:ext uri="{28A0092B-C50C-407E-A947-70E740481C1C}">
                <a14:useLocalDpi xmlns:a14="http://schemas.microsoft.com/office/drawing/2010/main" val="0"/>
              </a:ext>
            </a:extLst>
          </a:blip>
          <a:srcRect b="9827"/>
          <a:stretch/>
        </p:blipFill>
        <p:spPr bwMode="auto">
          <a:xfrm flipH="1">
            <a:off x="-17197" y="1230238"/>
            <a:ext cx="4260255" cy="2252117"/>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633033" y="1658535"/>
            <a:ext cx="4187439" cy="1323439"/>
          </a:xfrm>
          <a:prstGeom prst="rect">
            <a:avLst/>
          </a:prstGeom>
          <a:noFill/>
        </p:spPr>
        <p:txBody>
          <a:bodyPr wrap="square" rtlCol="0">
            <a:spAutoFit/>
          </a:bodyPr>
          <a:lstStyle/>
          <a:p>
            <a:r>
              <a:rPr lang="zh-CN" altLang="en-US" sz="1600" dirty="0" smtClean="0">
                <a:solidFill>
                  <a:schemeClr val="bg1"/>
                </a:solidFill>
                <a:latin typeface="微软雅黑" pitchFamily="34" charset="-122"/>
                <a:ea typeface="微软雅黑" pitchFamily="34" charset="-122"/>
              </a:rPr>
              <a:t>输入文字内容输入</a:t>
            </a:r>
            <a:r>
              <a:rPr lang="zh-CN" altLang="en-US" sz="1600" dirty="0">
                <a:solidFill>
                  <a:schemeClr val="bg1"/>
                </a:solidFill>
                <a:latin typeface="微软雅黑" pitchFamily="34" charset="-122"/>
                <a:ea typeface="微软雅黑" pitchFamily="34" charset="-122"/>
              </a:rPr>
              <a:t>文字内容输入文字内容输入文字</a:t>
            </a:r>
            <a:r>
              <a:rPr lang="zh-CN" altLang="en-US" sz="1600" dirty="0" smtClean="0">
                <a:solidFill>
                  <a:schemeClr val="bg1"/>
                </a:solidFill>
                <a:latin typeface="微软雅黑" pitchFamily="34" charset="-122"/>
                <a:ea typeface="微软雅黑" pitchFamily="34" charset="-122"/>
              </a:rPr>
              <a:t>内容</a:t>
            </a:r>
            <a:r>
              <a:rPr lang="zh-CN" altLang="en-US" sz="1600" dirty="0">
                <a:solidFill>
                  <a:schemeClr val="bg1"/>
                </a:solidFill>
                <a:latin typeface="微软雅黑" pitchFamily="34" charset="-122"/>
                <a:ea typeface="微软雅黑" pitchFamily="34" charset="-122"/>
              </a:rPr>
              <a:t>输入文字内容输入文字</a:t>
            </a:r>
            <a:r>
              <a:rPr lang="zh-CN" altLang="en-US" sz="1600" dirty="0" smtClean="0">
                <a:solidFill>
                  <a:schemeClr val="bg1"/>
                </a:solidFill>
                <a:latin typeface="微软雅黑" pitchFamily="34" charset="-122"/>
                <a:ea typeface="微软雅黑" pitchFamily="34" charset="-122"/>
              </a:rPr>
              <a:t>内容输入</a:t>
            </a:r>
            <a:r>
              <a:rPr lang="zh-CN" altLang="en-US" sz="1600" dirty="0">
                <a:solidFill>
                  <a:schemeClr val="bg1"/>
                </a:solidFill>
                <a:latin typeface="微软雅黑" pitchFamily="34" charset="-122"/>
                <a:ea typeface="微软雅黑" pitchFamily="34" charset="-122"/>
              </a:rPr>
              <a:t>文字内容输入文字</a:t>
            </a:r>
            <a:r>
              <a:rPr lang="zh-CN" altLang="en-US" sz="1600" dirty="0" smtClean="0">
                <a:solidFill>
                  <a:schemeClr val="bg1"/>
                </a:solidFill>
                <a:latin typeface="微软雅黑" pitchFamily="34" charset="-122"/>
                <a:ea typeface="微软雅黑" pitchFamily="34" charset="-122"/>
              </a:rPr>
              <a:t>内容输入</a:t>
            </a:r>
            <a:r>
              <a:rPr lang="zh-CN" altLang="en-US" sz="1600" dirty="0">
                <a:solidFill>
                  <a:schemeClr val="bg1"/>
                </a:solidFill>
                <a:latin typeface="微软雅黑" pitchFamily="34" charset="-122"/>
                <a:ea typeface="微软雅黑" pitchFamily="34" charset="-122"/>
              </a:rPr>
              <a:t>文字内容输入文字</a:t>
            </a:r>
            <a:r>
              <a:rPr lang="zh-CN" altLang="en-US" sz="1600" dirty="0" smtClean="0">
                <a:solidFill>
                  <a:schemeClr val="bg1"/>
                </a:solidFill>
                <a:latin typeface="微软雅黑" pitchFamily="34" charset="-122"/>
                <a:ea typeface="微软雅黑" pitchFamily="34" charset="-122"/>
              </a:rPr>
              <a:t>内容</a:t>
            </a:r>
            <a:r>
              <a:rPr lang="zh-CN" altLang="en-US" sz="1600" dirty="0">
                <a:solidFill>
                  <a:schemeClr val="bg1"/>
                </a:solidFill>
                <a:latin typeface="微软雅黑" pitchFamily="34" charset="-122"/>
                <a:ea typeface="微软雅黑" pitchFamily="34" charset="-122"/>
              </a:rPr>
              <a:t>输入文字内容输入文字</a:t>
            </a:r>
            <a:r>
              <a:rPr lang="zh-CN" altLang="en-US" sz="1600" dirty="0" smtClean="0">
                <a:solidFill>
                  <a:schemeClr val="bg1"/>
                </a:solidFill>
                <a:latin typeface="微软雅黑" pitchFamily="34" charset="-122"/>
                <a:ea typeface="微软雅黑" pitchFamily="34" charset="-122"/>
              </a:rPr>
              <a:t>内容输入</a:t>
            </a:r>
            <a:r>
              <a:rPr lang="zh-CN" altLang="en-US" sz="1600" dirty="0">
                <a:solidFill>
                  <a:schemeClr val="bg1"/>
                </a:solidFill>
                <a:latin typeface="微软雅黑" pitchFamily="34" charset="-122"/>
                <a:ea typeface="微软雅黑" pitchFamily="34" charset="-122"/>
              </a:rPr>
              <a:t>文字内容输入文字</a:t>
            </a:r>
            <a:r>
              <a:rPr lang="zh-CN" altLang="en-US" sz="1600" dirty="0" smtClean="0">
                <a:solidFill>
                  <a:schemeClr val="bg1"/>
                </a:solidFill>
                <a:latin typeface="微软雅黑" pitchFamily="34" charset="-122"/>
                <a:ea typeface="微软雅黑" pitchFamily="34" charset="-122"/>
              </a:rPr>
              <a:t>内容</a:t>
            </a:r>
            <a:endParaRPr lang="zh-CN" altLang="en-US" sz="1600" dirty="0">
              <a:solidFill>
                <a:schemeClr val="bg1"/>
              </a:solidFill>
              <a:latin typeface="微软雅黑" pitchFamily="34" charset="-122"/>
              <a:ea typeface="微软雅黑" pitchFamily="34" charset="-122"/>
            </a:endParaRPr>
          </a:p>
        </p:txBody>
      </p:sp>
      <p:sp>
        <p:nvSpPr>
          <p:cNvPr id="20" name="TextBox 19"/>
          <p:cNvSpPr txBox="1"/>
          <p:nvPr/>
        </p:nvSpPr>
        <p:spPr>
          <a:xfrm>
            <a:off x="896074" y="3939902"/>
            <a:ext cx="7420342" cy="461665"/>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输入文字内容输入</a:t>
            </a:r>
            <a:r>
              <a:rPr lang="zh-CN" altLang="en-US" sz="1200" dirty="0">
                <a:latin typeface="微软雅黑" pitchFamily="34" charset="-122"/>
                <a:ea typeface="微软雅黑" pitchFamily="34" charset="-122"/>
              </a:rPr>
              <a:t>文字内容输入文字内容输入文字</a:t>
            </a:r>
            <a:r>
              <a:rPr lang="zh-CN" altLang="en-US" sz="1200" dirty="0" smtClean="0">
                <a:latin typeface="微软雅黑" pitchFamily="34" charset="-122"/>
                <a:ea typeface="微软雅黑" pitchFamily="34" charset="-122"/>
              </a:rPr>
              <a:t>内容</a:t>
            </a:r>
            <a:r>
              <a:rPr lang="zh-CN" altLang="en-US" sz="1200" dirty="0">
                <a:latin typeface="微软雅黑" pitchFamily="34" charset="-122"/>
                <a:ea typeface="微软雅黑" pitchFamily="34" charset="-122"/>
              </a:rPr>
              <a:t>输入文字内容输入文字</a:t>
            </a:r>
            <a:r>
              <a:rPr lang="zh-CN" altLang="en-US" sz="1200" dirty="0" smtClean="0">
                <a:latin typeface="微软雅黑" pitchFamily="34" charset="-122"/>
                <a:ea typeface="微软雅黑" pitchFamily="34" charset="-122"/>
              </a:rPr>
              <a:t>内容输入</a:t>
            </a:r>
            <a:r>
              <a:rPr lang="zh-CN" altLang="en-US" sz="1200" dirty="0">
                <a:latin typeface="微软雅黑" pitchFamily="34" charset="-122"/>
                <a:ea typeface="微软雅黑" pitchFamily="34" charset="-122"/>
              </a:rPr>
              <a:t>文字内容输入文字</a:t>
            </a:r>
            <a:r>
              <a:rPr lang="zh-CN" altLang="en-US" sz="1200" dirty="0" smtClean="0">
                <a:latin typeface="微软雅黑" pitchFamily="34" charset="-122"/>
                <a:ea typeface="微软雅黑" pitchFamily="34" charset="-122"/>
              </a:rPr>
              <a:t>内容输入</a:t>
            </a:r>
            <a:r>
              <a:rPr lang="zh-CN" altLang="en-US" sz="1200" dirty="0">
                <a:latin typeface="微软雅黑" pitchFamily="34" charset="-122"/>
                <a:ea typeface="微软雅黑" pitchFamily="34" charset="-122"/>
              </a:rPr>
              <a:t>文字内容输入文字</a:t>
            </a:r>
            <a:r>
              <a:rPr lang="zh-CN" altLang="en-US" sz="1200" dirty="0" smtClean="0">
                <a:latin typeface="微软雅黑" pitchFamily="34" charset="-122"/>
                <a:ea typeface="微软雅黑" pitchFamily="34" charset="-122"/>
              </a:rPr>
              <a:t>内容</a:t>
            </a:r>
            <a:r>
              <a:rPr lang="zh-CN" altLang="en-US" sz="1200" dirty="0">
                <a:latin typeface="微软雅黑" pitchFamily="34" charset="-122"/>
                <a:ea typeface="微软雅黑" pitchFamily="34" charset="-122"/>
              </a:rPr>
              <a:t>输入文字内容输入文字</a:t>
            </a:r>
            <a:r>
              <a:rPr lang="zh-CN" altLang="en-US" sz="1200" dirty="0" smtClean="0">
                <a:latin typeface="微软雅黑" pitchFamily="34" charset="-122"/>
                <a:ea typeface="微软雅黑" pitchFamily="34" charset="-122"/>
              </a:rPr>
              <a:t>内容输入</a:t>
            </a:r>
            <a:r>
              <a:rPr lang="zh-CN" altLang="en-US" sz="1200" dirty="0">
                <a:latin typeface="微软雅黑" pitchFamily="34" charset="-122"/>
                <a:ea typeface="微软雅黑" pitchFamily="34" charset="-122"/>
              </a:rPr>
              <a:t>文字内容输入文字</a:t>
            </a:r>
            <a:r>
              <a:rPr lang="zh-CN" altLang="en-US" sz="1200" dirty="0" smtClean="0">
                <a:latin typeface="微软雅黑" pitchFamily="34" charset="-122"/>
                <a:ea typeface="微软雅黑" pitchFamily="34" charset="-122"/>
              </a:rPr>
              <a:t>内容</a:t>
            </a:r>
            <a:endParaRPr lang="zh-CN" altLang="en-US" sz="1200" dirty="0">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2249206276"/>
      </p:ext>
    </p:extLst>
  </p:cSld>
  <p:clrMapOvr>
    <a:masterClrMapping/>
  </p:clrMapOvr>
  <p:transition spd="slow" advTm="2842">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22" presetClass="entr" presetSubtype="8" fill="hold" nodeType="withEffect">
                                  <p:stCondLst>
                                    <p:cond delay="0"/>
                                  </p:stCondLst>
                                  <p:childTnLst>
                                    <p:set>
                                      <p:cBhvr>
                                        <p:cTn id="19" dur="1" fill="hold">
                                          <p:stCondLst>
                                            <p:cond delay="0"/>
                                          </p:stCondLst>
                                        </p:cTn>
                                        <p:tgtEl>
                                          <p:spTgt spid="2050"/>
                                        </p:tgtEl>
                                        <p:attrNameLst>
                                          <p:attrName>style.visibility</p:attrName>
                                        </p:attrNameLst>
                                      </p:cBhvr>
                                      <p:to>
                                        <p:strVal val="visible"/>
                                      </p:to>
                                    </p:set>
                                    <p:animEffect transition="in" filter="wipe(left)">
                                      <p:cBhvr>
                                        <p:cTn id="20" dur="1000"/>
                                        <p:tgtEl>
                                          <p:spTgt spid="205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10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21" grpId="0" animBg="1"/>
      <p:bldP spid="16"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79451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a:solidFill>
                  <a:schemeClr val="tx1">
                    <a:lumMod val="50000"/>
                    <a:lumOff val="50000"/>
                  </a:schemeClr>
                </a:solidFill>
                <a:latin typeface="微软雅黑" pitchFamily="34" charset="-122"/>
                <a:ea typeface="微软雅黑" pitchFamily="34" charset="-122"/>
              </a:rPr>
              <a:t>年度工作概述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TextBox 140"/>
          <p:cNvSpPr txBox="1"/>
          <p:nvPr/>
        </p:nvSpPr>
        <p:spPr>
          <a:xfrm>
            <a:off x="837036" y="3755973"/>
            <a:ext cx="1440160" cy="461665"/>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点击输入内容点击架不住内容点击输入内容点击输入内容</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42" name="TextBox 141"/>
          <p:cNvSpPr txBox="1"/>
          <p:nvPr/>
        </p:nvSpPr>
        <p:spPr>
          <a:xfrm>
            <a:off x="2854528" y="3755973"/>
            <a:ext cx="1440160" cy="461665"/>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点击输入内容点击架不住内容点击输入内容点击输入内容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43" name="TextBox 142"/>
          <p:cNvSpPr txBox="1"/>
          <p:nvPr/>
        </p:nvSpPr>
        <p:spPr>
          <a:xfrm>
            <a:off x="4872020" y="3755973"/>
            <a:ext cx="1440160" cy="461665"/>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点击输入内容点击架不住内容点击输入内容点击输入内容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44" name="TextBox 143"/>
          <p:cNvSpPr txBox="1"/>
          <p:nvPr/>
        </p:nvSpPr>
        <p:spPr>
          <a:xfrm>
            <a:off x="6804248" y="3755973"/>
            <a:ext cx="1440160" cy="461665"/>
          </a:xfrm>
          <a:prstGeom prst="rect">
            <a:avLst/>
          </a:prstGeom>
          <a:noFill/>
        </p:spPr>
        <p:txBody>
          <a:bodyPr wrap="square" lIns="0" tIns="0" rIns="0" bIns="0" rtlCol="0">
            <a:spAutoFit/>
          </a:bodyPr>
          <a:lstStyle/>
          <a:p>
            <a:pPr algn="just">
              <a:lnSpc>
                <a:spcPts val="1200"/>
              </a:lnSpc>
            </a:pPr>
            <a:r>
              <a:rPr lang="zh-CN" altLang="en-US" sz="1100" dirty="0">
                <a:solidFill>
                  <a:schemeClr val="tx1">
                    <a:lumMod val="75000"/>
                    <a:lumOff val="25000"/>
                  </a:schemeClr>
                </a:solidFill>
                <a:latin typeface="微软雅黑" pitchFamily="34" charset="-122"/>
                <a:ea typeface="微软雅黑" pitchFamily="34" charset="-122"/>
              </a:rPr>
              <a:t>点击输入内容点击架不住内容点击输入内容点击输入内容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45" name="矩形 144"/>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刘小英</a:t>
            </a:r>
            <a:endParaRPr lang="en-US" altLang="zh-CN" sz="1600" b="1" cap="all" dirty="0">
              <a:latin typeface="微软雅黑" pitchFamily="34" charset="-122"/>
              <a:ea typeface="微软雅黑" pitchFamily="34" charset="-122"/>
              <a:cs typeface="+mj-cs"/>
            </a:endParaRPr>
          </a:p>
        </p:txBody>
      </p:sp>
      <p:sp>
        <p:nvSpPr>
          <p:cNvPr id="146" name="矩形 145"/>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陈小明</a:t>
            </a:r>
            <a:endParaRPr lang="en-US" altLang="zh-CN" sz="1600" b="1" cap="all" dirty="0">
              <a:latin typeface="微软雅黑" pitchFamily="34" charset="-122"/>
              <a:ea typeface="微软雅黑" pitchFamily="34" charset="-122"/>
              <a:cs typeface="+mj-cs"/>
            </a:endParaRPr>
          </a:p>
        </p:txBody>
      </p:sp>
      <p:sp>
        <p:nvSpPr>
          <p:cNvPr id="147" name="矩形 146"/>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王小伟</a:t>
            </a:r>
            <a:endParaRPr lang="en-US" altLang="zh-CN" sz="1600" b="1" cap="all" dirty="0">
              <a:latin typeface="微软雅黑" pitchFamily="34" charset="-122"/>
              <a:ea typeface="微软雅黑" pitchFamily="34" charset="-122"/>
              <a:cs typeface="+mj-cs"/>
            </a:endParaRPr>
          </a:p>
        </p:txBody>
      </p:sp>
      <p:sp>
        <p:nvSpPr>
          <p:cNvPr id="148" name="矩形 147"/>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张小芳</a:t>
            </a:r>
            <a:endParaRPr lang="en-US" altLang="zh-CN" sz="1600" b="1" cap="all" dirty="0">
              <a:latin typeface="微软雅黑" pitchFamily="34" charset="-122"/>
              <a:ea typeface="微软雅黑" pitchFamily="34" charset="-122"/>
              <a:cs typeface="+mj-cs"/>
            </a:endParaRPr>
          </a:p>
        </p:txBody>
      </p:sp>
      <p:sp>
        <p:nvSpPr>
          <p:cNvPr id="149"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51"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53"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55"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grpSp>
        <p:nvGrpSpPr>
          <p:cNvPr id="157" name="组合 156"/>
          <p:cNvGrpSpPr/>
          <p:nvPr/>
        </p:nvGrpSpPr>
        <p:grpSpPr>
          <a:xfrm>
            <a:off x="852265" y="3179909"/>
            <a:ext cx="1487487" cy="363538"/>
            <a:chOff x="852265" y="3147814"/>
            <a:chExt cx="1487487" cy="363538"/>
          </a:xfrm>
        </p:grpSpPr>
        <p:sp>
          <p:nvSpPr>
            <p:cNvPr id="15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5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rgbClr val="C00000"/>
            </a:solidFill>
            <a:ln w="0">
              <a:noFill/>
              <a:prstDash val="solid"/>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60" name="TextBox 15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bg1"/>
                  </a:solidFill>
                  <a:latin typeface="微软雅黑" pitchFamily="34" charset="-122"/>
                  <a:ea typeface="微软雅黑" pitchFamily="34" charset="-122"/>
                </a:rPr>
                <a:t>职位名称</a:t>
              </a:r>
              <a:endParaRPr lang="zh-CN" altLang="en-US" sz="1600" b="1" dirty="0">
                <a:solidFill>
                  <a:schemeClr val="bg1"/>
                </a:solidFill>
                <a:latin typeface="微软雅黑" pitchFamily="34" charset="-122"/>
                <a:ea typeface="微软雅黑" pitchFamily="34" charset="-122"/>
              </a:endParaRPr>
            </a:p>
          </p:txBody>
        </p:sp>
      </p:grpSp>
      <p:grpSp>
        <p:nvGrpSpPr>
          <p:cNvPr id="161" name="组合 160"/>
          <p:cNvGrpSpPr/>
          <p:nvPr/>
        </p:nvGrpSpPr>
        <p:grpSpPr>
          <a:xfrm>
            <a:off x="2817608" y="3179909"/>
            <a:ext cx="1487487" cy="363538"/>
            <a:chOff x="852265" y="3147814"/>
            <a:chExt cx="1487487" cy="363538"/>
          </a:xfrm>
          <a:solidFill>
            <a:srgbClr val="C00000"/>
          </a:solidFill>
          <a:scene3d>
            <a:camera prst="orthographicFront">
              <a:rot lat="0" lon="0" rev="0"/>
            </a:camera>
            <a:lightRig rig="balanced" dir="t">
              <a:rot lat="0" lon="0" rev="8700000"/>
            </a:lightRig>
          </a:scene3d>
        </p:grpSpPr>
        <p:sp>
          <p:nvSpPr>
            <p:cNvPr id="16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noFill/>
              <a:prstDash val="solid"/>
              <a:round/>
              <a:headEnd/>
              <a:tailE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6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grpFill/>
            <a:ln w="0">
              <a:noFill/>
              <a:prstDash val="solid"/>
              <a:round/>
              <a:headEnd/>
              <a:tailE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64" name="TextBox 163"/>
            <p:cNvSpPr txBox="1"/>
            <p:nvPr/>
          </p:nvSpPr>
          <p:spPr>
            <a:xfrm>
              <a:off x="1112992" y="3152182"/>
              <a:ext cx="1005403" cy="338554"/>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r>
                <a:rPr lang="zh-CN" altLang="en-US" sz="1600" b="1" dirty="0" smtClean="0">
                  <a:solidFill>
                    <a:schemeClr val="bg1"/>
                  </a:solidFill>
                  <a:latin typeface="微软雅黑" pitchFamily="34" charset="-122"/>
                  <a:ea typeface="微软雅黑" pitchFamily="34" charset="-122"/>
                </a:rPr>
                <a:t>职位名称</a:t>
              </a:r>
              <a:endParaRPr lang="zh-CN" altLang="en-US" sz="1600" b="1" dirty="0">
                <a:solidFill>
                  <a:schemeClr val="bg1"/>
                </a:solidFill>
                <a:latin typeface="微软雅黑" pitchFamily="34" charset="-122"/>
                <a:ea typeface="微软雅黑" pitchFamily="34" charset="-122"/>
              </a:endParaRPr>
            </a:p>
          </p:txBody>
        </p:sp>
      </p:grpSp>
      <p:grpSp>
        <p:nvGrpSpPr>
          <p:cNvPr id="165" name="组合 164"/>
          <p:cNvGrpSpPr/>
          <p:nvPr/>
        </p:nvGrpSpPr>
        <p:grpSpPr>
          <a:xfrm>
            <a:off x="4815728" y="3179909"/>
            <a:ext cx="1487487" cy="363538"/>
            <a:chOff x="852265" y="3147814"/>
            <a:chExt cx="1487487" cy="363538"/>
          </a:xfrm>
        </p:grpSpPr>
        <p:sp>
          <p:nvSpPr>
            <p:cNvPr id="166"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67"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rgbClr val="C00000"/>
            </a:solidFill>
            <a:ln w="0">
              <a:noFill/>
              <a:prstDash val="solid"/>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68" name="TextBox 167"/>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chemeClr val="bg1"/>
                  </a:solidFill>
                  <a:latin typeface="微软雅黑" pitchFamily="34" charset="-122"/>
                  <a:ea typeface="微软雅黑" pitchFamily="34" charset="-122"/>
                </a:rPr>
                <a:t>职位名称</a:t>
              </a:r>
              <a:endParaRPr lang="zh-CN" altLang="en-US" sz="1600" b="1" dirty="0">
                <a:solidFill>
                  <a:schemeClr val="bg1"/>
                </a:solidFill>
                <a:latin typeface="微软雅黑" pitchFamily="34" charset="-122"/>
                <a:ea typeface="微软雅黑" pitchFamily="34" charset="-122"/>
              </a:endParaRPr>
            </a:p>
          </p:txBody>
        </p:sp>
      </p:grpSp>
      <p:grpSp>
        <p:nvGrpSpPr>
          <p:cNvPr id="169" name="组合 168"/>
          <p:cNvGrpSpPr/>
          <p:nvPr/>
        </p:nvGrpSpPr>
        <p:grpSpPr>
          <a:xfrm>
            <a:off x="6804248" y="3179909"/>
            <a:ext cx="1487487" cy="363538"/>
            <a:chOff x="852265" y="3147814"/>
            <a:chExt cx="1487487" cy="363538"/>
          </a:xfrm>
          <a:solidFill>
            <a:srgbClr val="C00000"/>
          </a:solidFill>
          <a:scene3d>
            <a:camera prst="orthographicFront">
              <a:rot lat="0" lon="0" rev="0"/>
            </a:camera>
            <a:lightRig rig="balanced" dir="t">
              <a:rot lat="0" lon="0" rev="8700000"/>
            </a:lightRig>
          </a:scene3d>
        </p:grpSpPr>
        <p:sp>
          <p:nvSpPr>
            <p:cNvPr id="17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grpFill/>
            <a:ln w="0">
              <a:noFill/>
              <a:prstDash val="solid"/>
              <a:round/>
              <a:headEnd/>
              <a:tailE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7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grpFill/>
            <a:ln w="0">
              <a:noFill/>
              <a:prstDash val="solid"/>
              <a:round/>
              <a:headEnd/>
              <a:tailEnd/>
            </a:ln>
            <a:effectLst>
              <a:outerShdw blurRad="44450" dist="27940" dir="5400000" algn="ctr">
                <a:srgbClr val="000000">
                  <a:alpha val="32000"/>
                </a:srgbClr>
              </a:outerShdw>
            </a:effectLst>
            <a:sp3d>
              <a:bevelT w="190500" h="38100"/>
            </a:sp3d>
          </p:spPr>
          <p:txBody>
            <a:bodyPr vert="horz" wrap="square" lIns="91440" tIns="45720" rIns="91440" bIns="45720" numCol="1" anchor="t" anchorCtr="0" compatLnSpc="1">
              <a:prstTxWarp prst="textNoShape">
                <a:avLst/>
              </a:prstTxWarp>
            </a:bodyPr>
            <a:lstStyle/>
            <a:p>
              <a:endParaRPr lang="zh-CN" altLang="en-US" b="1">
                <a:solidFill>
                  <a:srgbClr val="0070C0"/>
                </a:solidFill>
                <a:latin typeface="微软雅黑" pitchFamily="34" charset="-122"/>
                <a:ea typeface="微软雅黑" pitchFamily="34" charset="-122"/>
              </a:endParaRPr>
            </a:p>
          </p:txBody>
        </p:sp>
        <p:sp>
          <p:nvSpPr>
            <p:cNvPr id="172" name="TextBox 171"/>
            <p:cNvSpPr txBox="1"/>
            <p:nvPr/>
          </p:nvSpPr>
          <p:spPr>
            <a:xfrm>
              <a:off x="1112992" y="3152182"/>
              <a:ext cx="1005403" cy="338554"/>
            </a:xfrm>
            <a:prstGeom prst="rect">
              <a:avLst/>
            </a:prstGeom>
            <a:grpFill/>
            <a:ln>
              <a:noFill/>
            </a:ln>
            <a:effectLst>
              <a:outerShdw blurRad="44450" dist="27940" dir="5400000" algn="ctr">
                <a:srgbClr val="000000">
                  <a:alpha val="32000"/>
                </a:srgbClr>
              </a:outerShdw>
            </a:effectLst>
            <a:sp3d>
              <a:bevelT w="190500" h="38100"/>
            </a:sp3d>
          </p:spPr>
          <p:txBody>
            <a:bodyPr wrap="none" rtlCol="0">
              <a:spAutoFit/>
            </a:bodyPr>
            <a:lstStyle/>
            <a:p>
              <a:r>
                <a:rPr lang="zh-CN" altLang="en-US" sz="1600" b="1" dirty="0" smtClean="0">
                  <a:solidFill>
                    <a:schemeClr val="bg1"/>
                  </a:solidFill>
                  <a:latin typeface="微软雅黑" pitchFamily="34" charset="-122"/>
                  <a:ea typeface="微软雅黑" pitchFamily="34" charset="-122"/>
                </a:rPr>
                <a:t>职位名称</a:t>
              </a:r>
              <a:endParaRPr lang="zh-CN" altLang="en-US" sz="1600" b="1" dirty="0">
                <a:solidFill>
                  <a:schemeClr val="bg1"/>
                </a:solidFill>
                <a:latin typeface="微软雅黑" pitchFamily="34" charset="-122"/>
                <a:ea typeface="微软雅黑" pitchFamily="34" charset="-122"/>
              </a:endParaRPr>
            </a:p>
          </p:txBody>
        </p:sp>
      </p:grpSp>
      <p:pic>
        <p:nvPicPr>
          <p:cNvPr id="4" name="图片 3"/>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Effect>
                      <a14:saturation sat="70000"/>
                    </a14:imgEffect>
                  </a14:imgLayer>
                </a14:imgProps>
              </a:ext>
              <a:ext uri="{28A0092B-C50C-407E-A947-70E740481C1C}">
                <a14:useLocalDpi xmlns:a14="http://schemas.microsoft.com/office/drawing/2010/main" val="0"/>
              </a:ext>
            </a:extLst>
          </a:blip>
          <a:stretch>
            <a:fillRect/>
          </a:stretch>
        </p:blipFill>
        <p:spPr>
          <a:xfrm>
            <a:off x="958427" y="1232341"/>
            <a:ext cx="1472750" cy="1496127"/>
          </a:xfrm>
          <a:prstGeom prst="rect">
            <a:avLst/>
          </a:prstGeom>
        </p:spPr>
      </p:pic>
      <p:pic>
        <p:nvPicPr>
          <p:cNvPr id="5" name="图片 4"/>
          <p:cNvPicPr>
            <a:picLocks noChangeAspect="1"/>
          </p:cNvPicPr>
          <p:nvPr/>
        </p:nvPicPr>
        <p:blipFill>
          <a:blip r:embed="rId6">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tretch>
            <a:fillRect/>
          </a:stretch>
        </p:blipFill>
        <p:spPr>
          <a:xfrm>
            <a:off x="2861342" y="1219581"/>
            <a:ext cx="1497872" cy="1521648"/>
          </a:xfrm>
          <a:prstGeom prst="rect">
            <a:avLst/>
          </a:prstGeom>
        </p:spPr>
      </p:pic>
      <p:pic>
        <p:nvPicPr>
          <p:cNvPr id="7" name="图片 6"/>
          <p:cNvPicPr>
            <a:picLocks noChangeAspect="1"/>
          </p:cNvPicPr>
          <p:nvPr/>
        </p:nvPicPr>
        <p:blipFill>
          <a:blip r:embed="rId8">
            <a:extLst>
              <a:ext uri="{BEBA8EAE-BF5A-486C-A8C5-ECC9F3942E4B}">
                <a14:imgProps xmlns:a14="http://schemas.microsoft.com/office/drawing/2010/main">
                  <a14:imgLayer r:embed="rId9">
                    <a14:imgEffect>
                      <a14:sharpenSoften amount="-100000"/>
                    </a14:imgEffect>
                  </a14:imgLayer>
                </a14:imgProps>
              </a:ext>
              <a:ext uri="{28A0092B-C50C-407E-A947-70E740481C1C}">
                <a14:useLocalDpi xmlns:a14="http://schemas.microsoft.com/office/drawing/2010/main" val="0"/>
              </a:ext>
            </a:extLst>
          </a:blip>
          <a:stretch>
            <a:fillRect/>
          </a:stretch>
        </p:blipFill>
        <p:spPr>
          <a:xfrm>
            <a:off x="4822700" y="1258791"/>
            <a:ext cx="1538799" cy="1563224"/>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32240" y="1274925"/>
            <a:ext cx="1489210" cy="1512849"/>
          </a:xfrm>
          <a:prstGeom prst="rect">
            <a:avLst/>
          </a:prstGeom>
        </p:spPr>
      </p:pic>
    </p:spTree>
    <p:custDataLst>
      <p:tags r:id="rId1"/>
    </p:custDataLst>
    <p:extLst>
      <p:ext uri="{BB962C8B-B14F-4D97-AF65-F5344CB8AC3E}">
        <p14:creationId xmlns:p14="http://schemas.microsoft.com/office/powerpoint/2010/main" val="3687757214"/>
      </p:ext>
    </p:extLst>
  </p:cSld>
  <p:clrMapOvr>
    <a:masterClrMapping/>
  </p:clrMapOvr>
  <p:transition spd="slow" advTm="4505">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149"/>
                                        </p:tgtEl>
                                        <p:attrNameLst>
                                          <p:attrName>style.visibility</p:attrName>
                                        </p:attrNameLst>
                                      </p:cBhvr>
                                      <p:to>
                                        <p:strVal val="visible"/>
                                      </p:to>
                                    </p:set>
                                    <p:animScale>
                                      <p:cBhvr>
                                        <p:cTn id="21" dur="1000" decel="50000" fill="hold">
                                          <p:stCondLst>
                                            <p:cond delay="0"/>
                                          </p:stCondLst>
                                        </p:cTn>
                                        <p:tgtEl>
                                          <p:spTgt spid="1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49"/>
                                        </p:tgtEl>
                                        <p:attrNameLst>
                                          <p:attrName>ppt_x</p:attrName>
                                          <p:attrName>ppt_y</p:attrName>
                                        </p:attrNameLst>
                                      </p:cBhvr>
                                    </p:animMotion>
                                    <p:animEffect transition="in" filter="fade">
                                      <p:cBhvr>
                                        <p:cTn id="23" dur="1000"/>
                                        <p:tgtEl>
                                          <p:spTgt spid="149"/>
                                        </p:tgtEl>
                                      </p:cBhvr>
                                    </p:animEffect>
                                  </p:childTnLst>
                                </p:cTn>
                              </p:par>
                              <p:par>
                                <p:cTn id="24" presetID="52"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Scale>
                                      <p:cBhvr>
                                        <p:cTn id="26"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4"/>
                                        </p:tgtEl>
                                        <p:attrNameLst>
                                          <p:attrName>ppt_x</p:attrName>
                                          <p:attrName>ppt_y</p:attrName>
                                        </p:attrNameLst>
                                      </p:cBhvr>
                                    </p:animMotion>
                                    <p:animEffect transition="in" filter="fade">
                                      <p:cBhvr>
                                        <p:cTn id="28" dur="1000"/>
                                        <p:tgtEl>
                                          <p:spTgt spid="4"/>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151"/>
                                        </p:tgtEl>
                                        <p:attrNameLst>
                                          <p:attrName>style.visibility</p:attrName>
                                        </p:attrNameLst>
                                      </p:cBhvr>
                                      <p:to>
                                        <p:strVal val="visible"/>
                                      </p:to>
                                    </p:set>
                                    <p:animScale>
                                      <p:cBhvr>
                                        <p:cTn id="31" dur="1000" decel="50000" fill="hold">
                                          <p:stCondLst>
                                            <p:cond delay="0"/>
                                          </p:stCondLst>
                                        </p:cTn>
                                        <p:tgtEl>
                                          <p:spTgt spid="1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51"/>
                                        </p:tgtEl>
                                        <p:attrNameLst>
                                          <p:attrName>ppt_x</p:attrName>
                                          <p:attrName>ppt_y</p:attrName>
                                        </p:attrNameLst>
                                      </p:cBhvr>
                                    </p:animMotion>
                                    <p:animEffect transition="in" filter="fade">
                                      <p:cBhvr>
                                        <p:cTn id="33" dur="1000"/>
                                        <p:tgtEl>
                                          <p:spTgt spid="151"/>
                                        </p:tgtEl>
                                      </p:cBhvr>
                                    </p:animEffect>
                                  </p:childTnLst>
                                </p:cTn>
                              </p:par>
                              <p:par>
                                <p:cTn id="34" presetID="52" presetClass="entr" presetSubtype="0" fill="hold" nodeType="withEffect">
                                  <p:stCondLst>
                                    <p:cond delay="200"/>
                                  </p:stCondLst>
                                  <p:childTnLst>
                                    <p:set>
                                      <p:cBhvr>
                                        <p:cTn id="35" dur="1" fill="hold">
                                          <p:stCondLst>
                                            <p:cond delay="0"/>
                                          </p:stCondLst>
                                        </p:cTn>
                                        <p:tgtEl>
                                          <p:spTgt spid="5"/>
                                        </p:tgtEl>
                                        <p:attrNameLst>
                                          <p:attrName>style.visibility</p:attrName>
                                        </p:attrNameLst>
                                      </p:cBhvr>
                                      <p:to>
                                        <p:strVal val="visible"/>
                                      </p:to>
                                    </p:set>
                                    <p:animScale>
                                      <p:cBhvr>
                                        <p:cTn id="3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5"/>
                                        </p:tgtEl>
                                        <p:attrNameLst>
                                          <p:attrName>ppt_x</p:attrName>
                                          <p:attrName>ppt_y</p:attrName>
                                        </p:attrNameLst>
                                      </p:cBhvr>
                                    </p:animMotion>
                                    <p:animEffect transition="in" filter="fade">
                                      <p:cBhvr>
                                        <p:cTn id="38" dur="1000"/>
                                        <p:tgtEl>
                                          <p:spTgt spid="5"/>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153"/>
                                        </p:tgtEl>
                                        <p:attrNameLst>
                                          <p:attrName>style.visibility</p:attrName>
                                        </p:attrNameLst>
                                      </p:cBhvr>
                                      <p:to>
                                        <p:strVal val="visible"/>
                                      </p:to>
                                    </p:set>
                                    <p:animScale>
                                      <p:cBhvr>
                                        <p:cTn id="41" dur="1000" decel="50000" fill="hold">
                                          <p:stCondLst>
                                            <p:cond delay="0"/>
                                          </p:stCondLst>
                                        </p:cTn>
                                        <p:tgtEl>
                                          <p:spTgt spid="1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53"/>
                                        </p:tgtEl>
                                        <p:attrNameLst>
                                          <p:attrName>ppt_x</p:attrName>
                                          <p:attrName>ppt_y</p:attrName>
                                        </p:attrNameLst>
                                      </p:cBhvr>
                                    </p:animMotion>
                                    <p:animEffect transition="in" filter="fade">
                                      <p:cBhvr>
                                        <p:cTn id="43" dur="1000"/>
                                        <p:tgtEl>
                                          <p:spTgt spid="153"/>
                                        </p:tgtEl>
                                      </p:cBhvr>
                                    </p:animEffect>
                                  </p:childTnLst>
                                </p:cTn>
                              </p:par>
                              <p:par>
                                <p:cTn id="44" presetID="52" presetClass="entr" presetSubtype="0" fill="hold" nodeType="withEffect">
                                  <p:stCondLst>
                                    <p:cond delay="400"/>
                                  </p:stCondLst>
                                  <p:childTnLst>
                                    <p:set>
                                      <p:cBhvr>
                                        <p:cTn id="45" dur="1" fill="hold">
                                          <p:stCondLst>
                                            <p:cond delay="0"/>
                                          </p:stCondLst>
                                        </p:cTn>
                                        <p:tgtEl>
                                          <p:spTgt spid="7"/>
                                        </p:tgtEl>
                                        <p:attrNameLst>
                                          <p:attrName>style.visibility</p:attrName>
                                        </p:attrNameLst>
                                      </p:cBhvr>
                                      <p:to>
                                        <p:strVal val="visible"/>
                                      </p:to>
                                    </p:set>
                                    <p:animScale>
                                      <p:cBhvr>
                                        <p:cTn id="4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7"/>
                                        </p:tgtEl>
                                        <p:attrNameLst>
                                          <p:attrName>ppt_x</p:attrName>
                                          <p:attrName>ppt_y</p:attrName>
                                        </p:attrNameLst>
                                      </p:cBhvr>
                                    </p:animMotion>
                                    <p:animEffect transition="in" filter="fade">
                                      <p:cBhvr>
                                        <p:cTn id="48" dur="1000"/>
                                        <p:tgtEl>
                                          <p:spTgt spid="7"/>
                                        </p:tgtEl>
                                      </p:cBhvr>
                                    </p:animEffect>
                                  </p:childTnLst>
                                </p:cTn>
                              </p:par>
                              <p:par>
                                <p:cTn id="49" presetID="52" presetClass="entr" presetSubtype="0" fill="hold" grpId="0" nodeType="withEffect">
                                  <p:stCondLst>
                                    <p:cond delay="400"/>
                                  </p:stCondLst>
                                  <p:childTnLst>
                                    <p:set>
                                      <p:cBhvr>
                                        <p:cTn id="50" dur="1" fill="hold">
                                          <p:stCondLst>
                                            <p:cond delay="0"/>
                                          </p:stCondLst>
                                        </p:cTn>
                                        <p:tgtEl>
                                          <p:spTgt spid="155"/>
                                        </p:tgtEl>
                                        <p:attrNameLst>
                                          <p:attrName>style.visibility</p:attrName>
                                        </p:attrNameLst>
                                      </p:cBhvr>
                                      <p:to>
                                        <p:strVal val="visible"/>
                                      </p:to>
                                    </p:set>
                                    <p:animScale>
                                      <p:cBhvr>
                                        <p:cTn id="51" dur="1000" decel="50000" fill="hold">
                                          <p:stCondLst>
                                            <p:cond delay="0"/>
                                          </p:stCondLst>
                                        </p:cTn>
                                        <p:tgtEl>
                                          <p:spTgt spid="1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55"/>
                                        </p:tgtEl>
                                        <p:attrNameLst>
                                          <p:attrName>ppt_x</p:attrName>
                                          <p:attrName>ppt_y</p:attrName>
                                        </p:attrNameLst>
                                      </p:cBhvr>
                                    </p:animMotion>
                                    <p:animEffect transition="in" filter="fade">
                                      <p:cBhvr>
                                        <p:cTn id="53" dur="1000"/>
                                        <p:tgtEl>
                                          <p:spTgt spid="155"/>
                                        </p:tgtEl>
                                      </p:cBhvr>
                                    </p:animEffect>
                                  </p:childTnLst>
                                </p:cTn>
                              </p:par>
                              <p:par>
                                <p:cTn id="54" presetID="52" presetClass="entr" presetSubtype="0" fill="hold" nodeType="withEffect">
                                  <p:stCondLst>
                                    <p:cond delay="400"/>
                                  </p:stCondLst>
                                  <p:childTnLst>
                                    <p:set>
                                      <p:cBhvr>
                                        <p:cTn id="55" dur="1" fill="hold">
                                          <p:stCondLst>
                                            <p:cond delay="0"/>
                                          </p:stCondLst>
                                        </p:cTn>
                                        <p:tgtEl>
                                          <p:spTgt spid="8"/>
                                        </p:tgtEl>
                                        <p:attrNameLst>
                                          <p:attrName>style.visibility</p:attrName>
                                        </p:attrNameLst>
                                      </p:cBhvr>
                                      <p:to>
                                        <p:strVal val="visible"/>
                                      </p:to>
                                    </p:set>
                                    <p:animScale>
                                      <p:cBhvr>
                                        <p:cTn id="56"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8"/>
                                        </p:tgtEl>
                                        <p:attrNameLst>
                                          <p:attrName>ppt_x</p:attrName>
                                          <p:attrName>ppt_y</p:attrName>
                                        </p:attrNameLst>
                                      </p:cBhvr>
                                    </p:animMotion>
                                    <p:animEffect transition="in" filter="fade">
                                      <p:cBhvr>
                                        <p:cTn id="58" dur="1000"/>
                                        <p:tgtEl>
                                          <p:spTgt spid="8"/>
                                        </p:tgtEl>
                                      </p:cBhvr>
                                    </p:animEffect>
                                  </p:childTnLst>
                                </p:cTn>
                              </p:par>
                            </p:childTnLst>
                          </p:cTn>
                        </p:par>
                        <p:par>
                          <p:cTn id="59" fill="hold">
                            <p:stCondLst>
                              <p:cond delay="2900"/>
                            </p:stCondLst>
                            <p:childTnLst>
                              <p:par>
                                <p:cTn id="60" presetID="10" presetClass="entr" presetSubtype="0" fill="hold" nodeType="after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fade">
                                      <p:cBhvr>
                                        <p:cTn id="62" dur="500"/>
                                        <p:tgtEl>
                                          <p:spTgt spid="157"/>
                                        </p:tgtEl>
                                      </p:cBhvr>
                                    </p:animEffect>
                                  </p:childTnLst>
                                </p:cTn>
                              </p:par>
                              <p:par>
                                <p:cTn id="63" presetID="10" presetClass="entr" presetSubtype="0" fill="hold" nodeType="withEffect">
                                  <p:stCondLst>
                                    <p:cond delay="0"/>
                                  </p:stCondLst>
                                  <p:childTnLst>
                                    <p:set>
                                      <p:cBhvr>
                                        <p:cTn id="64" dur="1" fill="hold">
                                          <p:stCondLst>
                                            <p:cond delay="0"/>
                                          </p:stCondLst>
                                        </p:cTn>
                                        <p:tgtEl>
                                          <p:spTgt spid="161"/>
                                        </p:tgtEl>
                                        <p:attrNameLst>
                                          <p:attrName>style.visibility</p:attrName>
                                        </p:attrNameLst>
                                      </p:cBhvr>
                                      <p:to>
                                        <p:strVal val="visible"/>
                                      </p:to>
                                    </p:set>
                                    <p:animEffect transition="in" filter="fade">
                                      <p:cBhvr>
                                        <p:cTn id="65" dur="500"/>
                                        <p:tgtEl>
                                          <p:spTgt spid="161"/>
                                        </p:tgtEl>
                                      </p:cBhvr>
                                    </p:animEffect>
                                  </p:childTnLst>
                                </p:cTn>
                              </p:par>
                              <p:par>
                                <p:cTn id="66" presetID="10" presetClass="entr" presetSubtype="0" fill="hold" nodeType="withEffect">
                                  <p:stCondLst>
                                    <p:cond delay="0"/>
                                  </p:stCondLst>
                                  <p:childTnLst>
                                    <p:set>
                                      <p:cBhvr>
                                        <p:cTn id="67" dur="1" fill="hold">
                                          <p:stCondLst>
                                            <p:cond delay="0"/>
                                          </p:stCondLst>
                                        </p:cTn>
                                        <p:tgtEl>
                                          <p:spTgt spid="165"/>
                                        </p:tgtEl>
                                        <p:attrNameLst>
                                          <p:attrName>style.visibility</p:attrName>
                                        </p:attrNameLst>
                                      </p:cBhvr>
                                      <p:to>
                                        <p:strVal val="visible"/>
                                      </p:to>
                                    </p:set>
                                    <p:animEffect transition="in" filter="fade">
                                      <p:cBhvr>
                                        <p:cTn id="68" dur="500"/>
                                        <p:tgtEl>
                                          <p:spTgt spid="165"/>
                                        </p:tgtEl>
                                      </p:cBhvr>
                                    </p:animEffect>
                                  </p:childTnLst>
                                </p:cTn>
                              </p:par>
                              <p:par>
                                <p:cTn id="69" presetID="10" presetClass="entr" presetSubtype="0" fill="hold" nodeType="withEffect">
                                  <p:stCondLst>
                                    <p:cond delay="0"/>
                                  </p:stCondLst>
                                  <p:childTnLst>
                                    <p:set>
                                      <p:cBhvr>
                                        <p:cTn id="70" dur="1" fill="hold">
                                          <p:stCondLst>
                                            <p:cond delay="0"/>
                                          </p:stCondLst>
                                        </p:cTn>
                                        <p:tgtEl>
                                          <p:spTgt spid="169"/>
                                        </p:tgtEl>
                                        <p:attrNameLst>
                                          <p:attrName>style.visibility</p:attrName>
                                        </p:attrNameLst>
                                      </p:cBhvr>
                                      <p:to>
                                        <p:strVal val="visible"/>
                                      </p:to>
                                    </p:set>
                                    <p:animEffect transition="in" filter="fade">
                                      <p:cBhvr>
                                        <p:cTn id="71" dur="500"/>
                                        <p:tgtEl>
                                          <p:spTgt spid="169"/>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45"/>
                                        </p:tgtEl>
                                        <p:attrNameLst>
                                          <p:attrName>style.visibility</p:attrName>
                                        </p:attrNameLst>
                                      </p:cBhvr>
                                      <p:to>
                                        <p:strVal val="visible"/>
                                      </p:to>
                                    </p:set>
                                    <p:anim calcmode="lin" valueType="num">
                                      <p:cBhvr additive="base">
                                        <p:cTn id="74" dur="500"/>
                                        <p:tgtEl>
                                          <p:spTgt spid="145"/>
                                        </p:tgtEl>
                                        <p:attrNameLst>
                                          <p:attrName>ppt_y</p:attrName>
                                        </p:attrNameLst>
                                      </p:cBhvr>
                                      <p:tavLst>
                                        <p:tav tm="0">
                                          <p:val>
                                            <p:strVal val="#ppt_y+#ppt_h*1.125000"/>
                                          </p:val>
                                        </p:tav>
                                        <p:tav tm="100000">
                                          <p:val>
                                            <p:strVal val="#ppt_y"/>
                                          </p:val>
                                        </p:tav>
                                      </p:tavLst>
                                    </p:anim>
                                    <p:animEffect transition="in" filter="wipe(up)">
                                      <p:cBhvr>
                                        <p:cTn id="75" dur="500"/>
                                        <p:tgtEl>
                                          <p:spTgt spid="145"/>
                                        </p:tgtEl>
                                      </p:cBhvr>
                                    </p:animEffect>
                                  </p:childTnLst>
                                </p:cTn>
                              </p:par>
                              <p:par>
                                <p:cTn id="76" presetID="12" presetClass="entr" presetSubtype="4" fill="hold" grpId="0" nodeType="withEffect">
                                  <p:stCondLst>
                                    <p:cond delay="100"/>
                                  </p:stCondLst>
                                  <p:childTnLst>
                                    <p:set>
                                      <p:cBhvr>
                                        <p:cTn id="77" dur="1" fill="hold">
                                          <p:stCondLst>
                                            <p:cond delay="0"/>
                                          </p:stCondLst>
                                        </p:cTn>
                                        <p:tgtEl>
                                          <p:spTgt spid="146"/>
                                        </p:tgtEl>
                                        <p:attrNameLst>
                                          <p:attrName>style.visibility</p:attrName>
                                        </p:attrNameLst>
                                      </p:cBhvr>
                                      <p:to>
                                        <p:strVal val="visible"/>
                                      </p:to>
                                    </p:set>
                                    <p:anim calcmode="lin" valueType="num">
                                      <p:cBhvr additive="base">
                                        <p:cTn id="78" dur="500"/>
                                        <p:tgtEl>
                                          <p:spTgt spid="146"/>
                                        </p:tgtEl>
                                        <p:attrNameLst>
                                          <p:attrName>ppt_y</p:attrName>
                                        </p:attrNameLst>
                                      </p:cBhvr>
                                      <p:tavLst>
                                        <p:tav tm="0">
                                          <p:val>
                                            <p:strVal val="#ppt_y+#ppt_h*1.125000"/>
                                          </p:val>
                                        </p:tav>
                                        <p:tav tm="100000">
                                          <p:val>
                                            <p:strVal val="#ppt_y"/>
                                          </p:val>
                                        </p:tav>
                                      </p:tavLst>
                                    </p:anim>
                                    <p:animEffect transition="in" filter="wipe(up)">
                                      <p:cBhvr>
                                        <p:cTn id="79" dur="500"/>
                                        <p:tgtEl>
                                          <p:spTgt spid="146"/>
                                        </p:tgtEl>
                                      </p:cBhvr>
                                    </p:animEffect>
                                  </p:childTnLst>
                                </p:cTn>
                              </p:par>
                              <p:par>
                                <p:cTn id="80" presetID="12" presetClass="entr" presetSubtype="4" fill="hold" grpId="0" nodeType="withEffect">
                                  <p:stCondLst>
                                    <p:cond delay="200"/>
                                  </p:stCondLst>
                                  <p:childTnLst>
                                    <p:set>
                                      <p:cBhvr>
                                        <p:cTn id="81" dur="1" fill="hold">
                                          <p:stCondLst>
                                            <p:cond delay="0"/>
                                          </p:stCondLst>
                                        </p:cTn>
                                        <p:tgtEl>
                                          <p:spTgt spid="147"/>
                                        </p:tgtEl>
                                        <p:attrNameLst>
                                          <p:attrName>style.visibility</p:attrName>
                                        </p:attrNameLst>
                                      </p:cBhvr>
                                      <p:to>
                                        <p:strVal val="visible"/>
                                      </p:to>
                                    </p:set>
                                    <p:anim calcmode="lin" valueType="num">
                                      <p:cBhvr additive="base">
                                        <p:cTn id="82" dur="500"/>
                                        <p:tgtEl>
                                          <p:spTgt spid="147"/>
                                        </p:tgtEl>
                                        <p:attrNameLst>
                                          <p:attrName>ppt_y</p:attrName>
                                        </p:attrNameLst>
                                      </p:cBhvr>
                                      <p:tavLst>
                                        <p:tav tm="0">
                                          <p:val>
                                            <p:strVal val="#ppt_y+#ppt_h*1.125000"/>
                                          </p:val>
                                        </p:tav>
                                        <p:tav tm="100000">
                                          <p:val>
                                            <p:strVal val="#ppt_y"/>
                                          </p:val>
                                        </p:tav>
                                      </p:tavLst>
                                    </p:anim>
                                    <p:animEffect transition="in" filter="wipe(up)">
                                      <p:cBhvr>
                                        <p:cTn id="83" dur="500"/>
                                        <p:tgtEl>
                                          <p:spTgt spid="147"/>
                                        </p:tgtEl>
                                      </p:cBhvr>
                                    </p:animEffect>
                                  </p:childTnLst>
                                </p:cTn>
                              </p:par>
                              <p:par>
                                <p:cTn id="84" presetID="12" presetClass="entr" presetSubtype="4" fill="hold" grpId="0" nodeType="withEffect">
                                  <p:stCondLst>
                                    <p:cond delay="300"/>
                                  </p:stCondLst>
                                  <p:childTnLst>
                                    <p:set>
                                      <p:cBhvr>
                                        <p:cTn id="85" dur="1" fill="hold">
                                          <p:stCondLst>
                                            <p:cond delay="0"/>
                                          </p:stCondLst>
                                        </p:cTn>
                                        <p:tgtEl>
                                          <p:spTgt spid="148"/>
                                        </p:tgtEl>
                                        <p:attrNameLst>
                                          <p:attrName>style.visibility</p:attrName>
                                        </p:attrNameLst>
                                      </p:cBhvr>
                                      <p:to>
                                        <p:strVal val="visible"/>
                                      </p:to>
                                    </p:set>
                                    <p:anim calcmode="lin" valueType="num">
                                      <p:cBhvr additive="base">
                                        <p:cTn id="86" dur="500"/>
                                        <p:tgtEl>
                                          <p:spTgt spid="148"/>
                                        </p:tgtEl>
                                        <p:attrNameLst>
                                          <p:attrName>ppt_y</p:attrName>
                                        </p:attrNameLst>
                                      </p:cBhvr>
                                      <p:tavLst>
                                        <p:tav tm="0">
                                          <p:val>
                                            <p:strVal val="#ppt_y+#ppt_h*1.125000"/>
                                          </p:val>
                                        </p:tav>
                                        <p:tav tm="100000">
                                          <p:val>
                                            <p:strVal val="#ppt_y"/>
                                          </p:val>
                                        </p:tav>
                                      </p:tavLst>
                                    </p:anim>
                                    <p:animEffect transition="in" filter="wipe(up)">
                                      <p:cBhvr>
                                        <p:cTn id="87" dur="500"/>
                                        <p:tgtEl>
                                          <p:spTgt spid="148"/>
                                        </p:tgtEl>
                                      </p:cBhvr>
                                    </p:animEffect>
                                  </p:childTnLst>
                                </p:cTn>
                              </p:par>
                              <p:par>
                                <p:cTn id="88" presetID="12" presetClass="entr" presetSubtype="1" fill="hold" grpId="0" nodeType="withEffect">
                                  <p:stCondLst>
                                    <p:cond delay="100"/>
                                  </p:stCondLst>
                                  <p:childTnLst>
                                    <p:set>
                                      <p:cBhvr>
                                        <p:cTn id="89" dur="1" fill="hold">
                                          <p:stCondLst>
                                            <p:cond delay="0"/>
                                          </p:stCondLst>
                                        </p:cTn>
                                        <p:tgtEl>
                                          <p:spTgt spid="141"/>
                                        </p:tgtEl>
                                        <p:attrNameLst>
                                          <p:attrName>style.visibility</p:attrName>
                                        </p:attrNameLst>
                                      </p:cBhvr>
                                      <p:to>
                                        <p:strVal val="visible"/>
                                      </p:to>
                                    </p:set>
                                    <p:anim calcmode="lin" valueType="num">
                                      <p:cBhvr additive="base">
                                        <p:cTn id="90" dur="500"/>
                                        <p:tgtEl>
                                          <p:spTgt spid="141"/>
                                        </p:tgtEl>
                                        <p:attrNameLst>
                                          <p:attrName>ppt_y</p:attrName>
                                        </p:attrNameLst>
                                      </p:cBhvr>
                                      <p:tavLst>
                                        <p:tav tm="0">
                                          <p:val>
                                            <p:strVal val="#ppt_y-#ppt_h*1.125000"/>
                                          </p:val>
                                        </p:tav>
                                        <p:tav tm="100000">
                                          <p:val>
                                            <p:strVal val="#ppt_y"/>
                                          </p:val>
                                        </p:tav>
                                      </p:tavLst>
                                    </p:anim>
                                    <p:animEffect transition="in" filter="wipe(down)">
                                      <p:cBhvr>
                                        <p:cTn id="91" dur="500"/>
                                        <p:tgtEl>
                                          <p:spTgt spid="141"/>
                                        </p:tgtEl>
                                      </p:cBhvr>
                                    </p:animEffect>
                                  </p:childTnLst>
                                </p:cTn>
                              </p:par>
                              <p:par>
                                <p:cTn id="92" presetID="12" presetClass="entr" presetSubtype="1" fill="hold" grpId="0" nodeType="withEffect">
                                  <p:stCondLst>
                                    <p:cond delay="300"/>
                                  </p:stCondLst>
                                  <p:childTnLst>
                                    <p:set>
                                      <p:cBhvr>
                                        <p:cTn id="93" dur="1" fill="hold">
                                          <p:stCondLst>
                                            <p:cond delay="0"/>
                                          </p:stCondLst>
                                        </p:cTn>
                                        <p:tgtEl>
                                          <p:spTgt spid="142"/>
                                        </p:tgtEl>
                                        <p:attrNameLst>
                                          <p:attrName>style.visibility</p:attrName>
                                        </p:attrNameLst>
                                      </p:cBhvr>
                                      <p:to>
                                        <p:strVal val="visible"/>
                                      </p:to>
                                    </p:set>
                                    <p:anim calcmode="lin" valueType="num">
                                      <p:cBhvr additive="base">
                                        <p:cTn id="94" dur="500"/>
                                        <p:tgtEl>
                                          <p:spTgt spid="142"/>
                                        </p:tgtEl>
                                        <p:attrNameLst>
                                          <p:attrName>ppt_y</p:attrName>
                                        </p:attrNameLst>
                                      </p:cBhvr>
                                      <p:tavLst>
                                        <p:tav tm="0">
                                          <p:val>
                                            <p:strVal val="#ppt_y-#ppt_h*1.125000"/>
                                          </p:val>
                                        </p:tav>
                                        <p:tav tm="100000">
                                          <p:val>
                                            <p:strVal val="#ppt_y"/>
                                          </p:val>
                                        </p:tav>
                                      </p:tavLst>
                                    </p:anim>
                                    <p:animEffect transition="in" filter="wipe(down)">
                                      <p:cBhvr>
                                        <p:cTn id="95" dur="500"/>
                                        <p:tgtEl>
                                          <p:spTgt spid="142"/>
                                        </p:tgtEl>
                                      </p:cBhvr>
                                    </p:animEffect>
                                  </p:childTnLst>
                                </p:cTn>
                              </p:par>
                              <p:par>
                                <p:cTn id="96" presetID="12" presetClass="entr" presetSubtype="1" fill="hold" grpId="0" nodeType="withEffect">
                                  <p:stCondLst>
                                    <p:cond delay="500"/>
                                  </p:stCondLst>
                                  <p:childTnLst>
                                    <p:set>
                                      <p:cBhvr>
                                        <p:cTn id="97" dur="1" fill="hold">
                                          <p:stCondLst>
                                            <p:cond delay="0"/>
                                          </p:stCondLst>
                                        </p:cTn>
                                        <p:tgtEl>
                                          <p:spTgt spid="143"/>
                                        </p:tgtEl>
                                        <p:attrNameLst>
                                          <p:attrName>style.visibility</p:attrName>
                                        </p:attrNameLst>
                                      </p:cBhvr>
                                      <p:to>
                                        <p:strVal val="visible"/>
                                      </p:to>
                                    </p:set>
                                    <p:anim calcmode="lin" valueType="num">
                                      <p:cBhvr additive="base">
                                        <p:cTn id="98" dur="500"/>
                                        <p:tgtEl>
                                          <p:spTgt spid="143"/>
                                        </p:tgtEl>
                                        <p:attrNameLst>
                                          <p:attrName>ppt_y</p:attrName>
                                        </p:attrNameLst>
                                      </p:cBhvr>
                                      <p:tavLst>
                                        <p:tav tm="0">
                                          <p:val>
                                            <p:strVal val="#ppt_y-#ppt_h*1.125000"/>
                                          </p:val>
                                        </p:tav>
                                        <p:tav tm="100000">
                                          <p:val>
                                            <p:strVal val="#ppt_y"/>
                                          </p:val>
                                        </p:tav>
                                      </p:tavLst>
                                    </p:anim>
                                    <p:animEffect transition="in" filter="wipe(down)">
                                      <p:cBhvr>
                                        <p:cTn id="99" dur="500"/>
                                        <p:tgtEl>
                                          <p:spTgt spid="143"/>
                                        </p:tgtEl>
                                      </p:cBhvr>
                                    </p:animEffect>
                                  </p:childTnLst>
                                </p:cTn>
                              </p:par>
                              <p:par>
                                <p:cTn id="100" presetID="12" presetClass="entr" presetSubtype="1" fill="hold" grpId="0" nodeType="withEffect">
                                  <p:stCondLst>
                                    <p:cond delay="700"/>
                                  </p:stCondLst>
                                  <p:childTnLst>
                                    <p:set>
                                      <p:cBhvr>
                                        <p:cTn id="101" dur="1" fill="hold">
                                          <p:stCondLst>
                                            <p:cond delay="0"/>
                                          </p:stCondLst>
                                        </p:cTn>
                                        <p:tgtEl>
                                          <p:spTgt spid="144"/>
                                        </p:tgtEl>
                                        <p:attrNameLst>
                                          <p:attrName>style.visibility</p:attrName>
                                        </p:attrNameLst>
                                      </p:cBhvr>
                                      <p:to>
                                        <p:strVal val="visible"/>
                                      </p:to>
                                    </p:set>
                                    <p:anim calcmode="lin" valueType="num">
                                      <p:cBhvr additive="base">
                                        <p:cTn id="102" dur="500"/>
                                        <p:tgtEl>
                                          <p:spTgt spid="144"/>
                                        </p:tgtEl>
                                        <p:attrNameLst>
                                          <p:attrName>ppt_y</p:attrName>
                                        </p:attrNameLst>
                                      </p:cBhvr>
                                      <p:tavLst>
                                        <p:tav tm="0">
                                          <p:val>
                                            <p:strVal val="#ppt_y-#ppt_h*1.125000"/>
                                          </p:val>
                                        </p:tav>
                                        <p:tav tm="100000">
                                          <p:val>
                                            <p:strVal val="#ppt_y"/>
                                          </p:val>
                                        </p:tav>
                                      </p:tavLst>
                                    </p:anim>
                                    <p:animEffect transition="in" filter="wipe(down)">
                                      <p:cBhvr>
                                        <p:cTn id="10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41" grpId="0"/>
      <p:bldP spid="142" grpId="0"/>
      <p:bldP spid="143" grpId="0"/>
      <p:bldP spid="144" grpId="0"/>
      <p:bldP spid="145" grpId="0"/>
      <p:bldP spid="146" grpId="0"/>
      <p:bldP spid="147" grpId="0"/>
      <p:bldP spid="148" grpId="0"/>
      <p:bldP spid="149" grpId="0" animBg="1"/>
      <p:bldP spid="151" grpId="0" animBg="1"/>
      <p:bldP spid="153" grpId="0" animBg="1"/>
      <p:bldP spid="15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年度工作概</a:t>
            </a:r>
            <a:r>
              <a:rPr lang="zh-CN" altLang="en-US" b="1" dirty="0">
                <a:solidFill>
                  <a:schemeClr val="tx1">
                    <a:lumMod val="50000"/>
                    <a:lumOff val="50000"/>
                  </a:schemeClr>
                </a:solidFill>
                <a:latin typeface="微软雅黑" pitchFamily="34" charset="-122"/>
                <a:ea typeface="微软雅黑" pitchFamily="34" charset="-122"/>
              </a:rPr>
              <a:t>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7"/>
          <p:cNvSpPr>
            <a:spLocks/>
          </p:cNvSpPr>
          <p:nvPr/>
        </p:nvSpPr>
        <p:spPr bwMode="auto">
          <a:xfrm>
            <a:off x="3136775"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组合 39"/>
          <p:cNvGrpSpPr/>
          <p:nvPr/>
        </p:nvGrpSpPr>
        <p:grpSpPr>
          <a:xfrm>
            <a:off x="3136616" y="967751"/>
            <a:ext cx="1149740" cy="1149740"/>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2630172" y="2286104"/>
            <a:ext cx="1149740" cy="1149740"/>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1" name="椭圆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62" name="组合 61"/>
          <p:cNvGrpSpPr/>
          <p:nvPr/>
        </p:nvGrpSpPr>
        <p:grpSpPr>
          <a:xfrm>
            <a:off x="3278244" y="3510242"/>
            <a:ext cx="1149740" cy="1149740"/>
            <a:chOff x="2483768" y="3435846"/>
            <a:chExt cx="1149740" cy="1149740"/>
          </a:xfrm>
        </p:grpSpPr>
        <p:grpSp>
          <p:nvGrpSpPr>
            <p:cNvPr id="63" name="组合 62"/>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67" name="TextBox 66"/>
          <p:cNvSpPr txBox="1"/>
          <p:nvPr/>
        </p:nvSpPr>
        <p:spPr>
          <a:xfrm>
            <a:off x="1455919" y="1327789"/>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75000"/>
                    <a:lumOff val="25000"/>
                  </a:schemeClr>
                </a:solidFill>
                <a:latin typeface="微软雅黑" pitchFamily="34" charset="-122"/>
                <a:ea typeface="微软雅黑" pitchFamily="34" charset="-122"/>
              </a:rPr>
              <a:t>填加标题</a:t>
            </a:r>
            <a:endParaRPr lang="zh-CN" altLang="en-US" sz="1400" b="1" dirty="0">
              <a:solidFill>
                <a:schemeClr val="tx1">
                  <a:lumMod val="75000"/>
                  <a:lumOff val="25000"/>
                </a:schemeClr>
              </a:solidFill>
              <a:latin typeface="微软雅黑" pitchFamily="34" charset="-122"/>
              <a:ea typeface="微软雅黑" pitchFamily="34" charset="-122"/>
            </a:endParaRPr>
          </a:p>
        </p:txBody>
      </p:sp>
      <p:sp>
        <p:nvSpPr>
          <p:cNvPr id="68" name="TextBox 67"/>
          <p:cNvSpPr txBox="1"/>
          <p:nvPr/>
        </p:nvSpPr>
        <p:spPr>
          <a:xfrm>
            <a:off x="1455915" y="1640560"/>
            <a:ext cx="120331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69" name="TextBox 68"/>
          <p:cNvSpPr txBox="1"/>
          <p:nvPr/>
        </p:nvSpPr>
        <p:spPr>
          <a:xfrm>
            <a:off x="1082930" y="2658381"/>
            <a:ext cx="1331318"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0" name="TextBox 69"/>
          <p:cNvSpPr txBox="1"/>
          <p:nvPr/>
        </p:nvSpPr>
        <p:spPr>
          <a:xfrm>
            <a:off x="1182823" y="2980826"/>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1" name="TextBox 70"/>
          <p:cNvSpPr txBox="1"/>
          <p:nvPr/>
        </p:nvSpPr>
        <p:spPr>
          <a:xfrm>
            <a:off x="1763688" y="4064093"/>
            <a:ext cx="1166506" cy="215444"/>
          </a:xfrm>
          <a:prstGeom prst="rect">
            <a:avLst/>
          </a:prstGeom>
          <a:noFill/>
        </p:spPr>
        <p:txBody>
          <a:bodyPr wrap="square" lIns="0" tIns="0" rIns="0" bIns="0"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填加标题</a:t>
            </a:r>
          </a:p>
        </p:txBody>
      </p:sp>
      <p:sp>
        <p:nvSpPr>
          <p:cNvPr id="72" name="TextBox 71"/>
          <p:cNvSpPr txBox="1"/>
          <p:nvPr/>
        </p:nvSpPr>
        <p:spPr>
          <a:xfrm>
            <a:off x="1777275" y="4380817"/>
            <a:ext cx="1166506" cy="169277"/>
          </a:xfrm>
          <a:prstGeom prst="rect">
            <a:avLst/>
          </a:prstGeom>
          <a:noFill/>
        </p:spPr>
        <p:txBody>
          <a:bodyPr wrap="square" lIns="0" tIns="0" rIns="0" bIns="0" rtlCol="0">
            <a:spAutoFit/>
          </a:bodyPr>
          <a:lstStyle/>
          <a:p>
            <a:pPr algn="ctr"/>
            <a:r>
              <a:rPr lang="zh-CN" altLang="en-US" sz="1100" dirty="0">
                <a:solidFill>
                  <a:schemeClr val="tx1">
                    <a:lumMod val="75000"/>
                    <a:lumOff val="25000"/>
                  </a:schemeClr>
                </a:solidFill>
                <a:latin typeface="微软雅黑" pitchFamily="34" charset="-122"/>
                <a:ea typeface="微软雅黑" pitchFamily="34" charset="-122"/>
              </a:rPr>
              <a:t>点击输入说明文字</a:t>
            </a:r>
          </a:p>
        </p:txBody>
      </p:sp>
      <p:sp>
        <p:nvSpPr>
          <p:cNvPr id="73" name="Line 39"/>
          <p:cNvSpPr>
            <a:spLocks noChangeShapeType="1"/>
          </p:cNvSpPr>
          <p:nvPr/>
        </p:nvSpPr>
        <p:spPr bwMode="auto">
          <a:xfrm>
            <a:off x="4591540" y="1820702"/>
            <a:ext cx="915275" cy="450074"/>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74" name="Line 40"/>
          <p:cNvSpPr>
            <a:spLocks noChangeShapeType="1"/>
          </p:cNvSpPr>
          <p:nvPr/>
        </p:nvSpPr>
        <p:spPr bwMode="auto">
          <a:xfrm>
            <a:off x="4118193" y="2813883"/>
            <a:ext cx="1241799" cy="12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5" name="Line 41"/>
          <p:cNvSpPr>
            <a:spLocks noChangeShapeType="1"/>
          </p:cNvSpPr>
          <p:nvPr/>
        </p:nvSpPr>
        <p:spPr bwMode="auto">
          <a:xfrm flipV="1">
            <a:off x="4548270" y="3359378"/>
            <a:ext cx="954357" cy="383256"/>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6" name="组合 75"/>
          <p:cNvGrpSpPr/>
          <p:nvPr/>
        </p:nvGrpSpPr>
        <p:grpSpPr>
          <a:xfrm>
            <a:off x="5674990" y="1658514"/>
            <a:ext cx="2281386" cy="2281386"/>
            <a:chOff x="1403648" y="1115468"/>
            <a:chExt cx="1294414" cy="1294414"/>
          </a:xfrm>
        </p:grpSpPr>
        <p:sp>
          <p:nvSpPr>
            <p:cNvPr id="77" name="椭圆 76"/>
            <p:cNvSpPr/>
            <p:nvPr/>
          </p:nvSpPr>
          <p:spPr>
            <a:xfrm>
              <a:off x="1539485" y="1259632"/>
              <a:ext cx="1022740" cy="102274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endParaRPr>
            </a:p>
          </p:txBody>
        </p:sp>
        <p:grpSp>
          <p:nvGrpSpPr>
            <p:cNvPr id="78" name="组合 77"/>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0" name="同心圆 7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81" name="同心圆 80"/>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sp>
          <p:nvSpPr>
            <p:cNvPr id="79" name="TextBox 78"/>
            <p:cNvSpPr txBox="1"/>
            <p:nvPr/>
          </p:nvSpPr>
          <p:spPr>
            <a:xfrm>
              <a:off x="1687876" y="1485936"/>
              <a:ext cx="725958" cy="541342"/>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800" dirty="0">
                  <a:solidFill>
                    <a:schemeClr val="bg1"/>
                  </a:solidFill>
                  <a:effectLst/>
                  <a:latin typeface="微软雅黑" panose="020B0503020204020204" pitchFamily="34" charset="-122"/>
                  <a:ea typeface="微软雅黑" panose="020B0503020204020204" pitchFamily="34" charset="-122"/>
                </a:rPr>
                <a:t>添加</a:t>
              </a:r>
              <a:endParaRPr lang="en-US" altLang="zh-CN" sz="2800" dirty="0">
                <a:solidFill>
                  <a:schemeClr val="bg1"/>
                </a:solidFill>
                <a:effectLst/>
                <a:latin typeface="微软雅黑" panose="020B0503020204020204" pitchFamily="34" charset="-122"/>
                <a:ea typeface="微软雅黑" panose="020B0503020204020204" pitchFamily="34" charset="-122"/>
              </a:endParaRPr>
            </a:p>
            <a:p>
              <a:r>
                <a:rPr lang="zh-CN" altLang="en-US" sz="2800" dirty="0">
                  <a:solidFill>
                    <a:schemeClr val="bg1"/>
                  </a:solidFill>
                  <a:effectLst/>
                  <a:latin typeface="微软雅黑" panose="020B0503020204020204" pitchFamily="34" charset="-122"/>
                  <a:ea typeface="微软雅黑" panose="020B0503020204020204" pitchFamily="34" charset="-122"/>
                </a:rPr>
                <a:t>文本</a:t>
              </a:r>
            </a:p>
          </p:txBody>
        </p:sp>
      </p:grpSp>
      <p:sp>
        <p:nvSpPr>
          <p:cNvPr id="36" name="Freeform 19"/>
          <p:cNvSpPr>
            <a:spLocks noEditPoints="1"/>
          </p:cNvSpPr>
          <p:nvPr/>
        </p:nvSpPr>
        <p:spPr bwMode="auto">
          <a:xfrm>
            <a:off x="3450449" y="1230620"/>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9" name="Freeform 26"/>
          <p:cNvSpPr>
            <a:spLocks noEditPoints="1"/>
          </p:cNvSpPr>
          <p:nvPr/>
        </p:nvSpPr>
        <p:spPr bwMode="auto">
          <a:xfrm>
            <a:off x="2928185" y="2508922"/>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C00000"/>
          </a:solidFill>
          <a:ln>
            <a:noFill/>
          </a:ln>
          <a:extLst/>
        </p:spPr>
        <p:txBody>
          <a:bodyPr vert="horz" wrap="square" lIns="68562" tIns="34281" rIns="68562" bIns="34281" numCol="1" anchor="t" anchorCtr="0" compatLnSpc="1">
            <a:prstTxWarp prst="textNoShape">
              <a:avLst/>
            </a:prstTxWarp>
          </a:bodyPr>
          <a:lstStyle/>
          <a:p>
            <a:endParaRPr lang="zh-CN" altLang="en-US"/>
          </a:p>
        </p:txBody>
      </p:sp>
    </p:spTree>
    <p:custDataLst>
      <p:tags r:id="rId1"/>
    </p:custDataLst>
    <p:extLst>
      <p:ext uri="{BB962C8B-B14F-4D97-AF65-F5344CB8AC3E}">
        <p14:creationId xmlns:p14="http://schemas.microsoft.com/office/powerpoint/2010/main" val="3209820243"/>
      </p:ext>
    </p:extLst>
  </p:cSld>
  <p:clrMapOvr>
    <a:masterClrMapping/>
  </p:clrMapOvr>
  <p:transition spd="slow" advTm="8106">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accel="61000" fill="hold" grpId="0" nodeType="clickEffect" p14:presetBounceEnd="65000">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14:bounceEnd="65000">
                                          <p:cBhvr additive="base">
                                            <p:cTn id="22" dur="1500" fill="hold"/>
                                            <p:tgtEl>
                                              <p:spTgt spid="39"/>
                                            </p:tgtEl>
                                            <p:attrNameLst>
                                              <p:attrName>ppt_x</p:attrName>
                                            </p:attrNameLst>
                                          </p:cBhvr>
                                          <p:tavLst>
                                            <p:tav tm="0">
                                              <p:val>
                                                <p:strVal val="0-#ppt_w/2"/>
                                              </p:val>
                                            </p:tav>
                                            <p:tav tm="100000">
                                              <p:val>
                                                <p:strVal val="#ppt_x"/>
                                              </p:val>
                                            </p:tav>
                                          </p:tavLst>
                                        </p:anim>
                                        <p:anim calcmode="lin" valueType="num" p14:bounceEnd="65000">
                                          <p:cBhvr additive="base">
                                            <p:cTn id="23" dur="1500" fill="hold"/>
                                            <p:tgtEl>
                                              <p:spTgt spid="39"/>
                                            </p:tgtEl>
                                            <p:attrNameLst>
                                              <p:attrName>ppt_y</p:attrName>
                                            </p:attrNameLst>
                                          </p:cBhvr>
                                          <p:tavLst>
                                            <p:tav tm="0">
                                              <p:val>
                                                <p:strVal val="#ppt_y"/>
                                              </p:val>
                                            </p:tav>
                                            <p:tav tm="100000">
                                              <p:val>
                                                <p:strVal val="#ppt_y"/>
                                              </p:val>
                                            </p:tav>
                                          </p:tavLst>
                                        </p:anim>
                                      </p:childTnLst>
                                    </p:cTn>
                                  </p:par>
                                  <p:par>
                                    <p:cTn id="24" presetID="2" presetClass="entr" presetSubtype="8" accel="61000" fill="hold" nodeType="withEffect" p14:presetBounceEnd="65000">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14:bounceEnd="65000">
                                          <p:cBhvr additive="base">
                                            <p:cTn id="26" dur="1500" fill="hold"/>
                                            <p:tgtEl>
                                              <p:spTgt spid="58"/>
                                            </p:tgtEl>
                                            <p:attrNameLst>
                                              <p:attrName>ppt_x</p:attrName>
                                            </p:attrNameLst>
                                          </p:cBhvr>
                                          <p:tavLst>
                                            <p:tav tm="0">
                                              <p:val>
                                                <p:strVal val="0-#ppt_w/2"/>
                                              </p:val>
                                            </p:tav>
                                            <p:tav tm="100000">
                                              <p:val>
                                                <p:strVal val="#ppt_x"/>
                                              </p:val>
                                            </p:tav>
                                          </p:tavLst>
                                        </p:anim>
                                        <p:anim calcmode="lin" valueType="num" p14:bounceEnd="65000">
                                          <p:cBhvr additive="base">
                                            <p:cTn id="27" dur="1500" fill="hold"/>
                                            <p:tgtEl>
                                              <p:spTgt spid="58"/>
                                            </p:tgtEl>
                                            <p:attrNameLst>
                                              <p:attrName>ppt_y</p:attrName>
                                            </p:attrNameLst>
                                          </p:cBhvr>
                                          <p:tavLst>
                                            <p:tav tm="0">
                                              <p:val>
                                                <p:strVal val="#ppt_y"/>
                                              </p:val>
                                            </p:tav>
                                            <p:tav tm="100000">
                                              <p:val>
                                                <p:strVal val="#ppt_y"/>
                                              </p:val>
                                            </p:tav>
                                          </p:tavLst>
                                        </p:anim>
                                      </p:childTnLst>
                                    </p:cTn>
                                  </p:par>
                                  <p:par>
                                    <p:cTn id="28" presetID="2" presetClass="entr" presetSubtype="3" accel="61000" fill="hold" grpId="0" nodeType="withEffect" p14:presetBounceEnd="65000">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14:bounceEnd="65000">
                                          <p:cBhvr additive="base">
                                            <p:cTn id="30" dur="1500" fill="hold"/>
                                            <p:tgtEl>
                                              <p:spTgt spid="36"/>
                                            </p:tgtEl>
                                            <p:attrNameLst>
                                              <p:attrName>ppt_x</p:attrName>
                                            </p:attrNameLst>
                                          </p:cBhvr>
                                          <p:tavLst>
                                            <p:tav tm="0">
                                              <p:val>
                                                <p:strVal val="1+#ppt_w/2"/>
                                              </p:val>
                                            </p:tav>
                                            <p:tav tm="100000">
                                              <p:val>
                                                <p:strVal val="#ppt_x"/>
                                              </p:val>
                                            </p:tav>
                                          </p:tavLst>
                                        </p:anim>
                                        <p:anim calcmode="lin" valueType="num" p14:bounceEnd="65000">
                                          <p:cBhvr additive="base">
                                            <p:cTn id="31" dur="1500" fill="hold"/>
                                            <p:tgtEl>
                                              <p:spTgt spid="36"/>
                                            </p:tgtEl>
                                            <p:attrNameLst>
                                              <p:attrName>ppt_y</p:attrName>
                                            </p:attrNameLst>
                                          </p:cBhvr>
                                          <p:tavLst>
                                            <p:tav tm="0">
                                              <p:val>
                                                <p:strVal val="0-#ppt_h/2"/>
                                              </p:val>
                                            </p:tav>
                                            <p:tav tm="100000">
                                              <p:val>
                                                <p:strVal val="#ppt_y"/>
                                              </p:val>
                                            </p:tav>
                                          </p:tavLst>
                                        </p:anim>
                                      </p:childTnLst>
                                    </p:cTn>
                                  </p:par>
                                  <p:par>
                                    <p:cTn id="32" presetID="2" presetClass="entr" presetSubtype="3" accel="61000" fill="hold" nodeType="withEffect" p14:presetBounceEnd="65000">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14:bounceEnd="65000">
                                          <p:cBhvr additive="base">
                                            <p:cTn id="34" dur="1500" fill="hold"/>
                                            <p:tgtEl>
                                              <p:spTgt spid="40"/>
                                            </p:tgtEl>
                                            <p:attrNameLst>
                                              <p:attrName>ppt_x</p:attrName>
                                            </p:attrNameLst>
                                          </p:cBhvr>
                                          <p:tavLst>
                                            <p:tav tm="0">
                                              <p:val>
                                                <p:strVal val="1+#ppt_w/2"/>
                                              </p:val>
                                            </p:tav>
                                            <p:tav tm="100000">
                                              <p:val>
                                                <p:strVal val="#ppt_x"/>
                                              </p:val>
                                            </p:tav>
                                          </p:tavLst>
                                        </p:anim>
                                        <p:anim calcmode="lin" valueType="num" p14:bounceEnd="65000">
                                          <p:cBhvr additive="base">
                                            <p:cTn id="35" dur="1500" fill="hold"/>
                                            <p:tgtEl>
                                              <p:spTgt spid="40"/>
                                            </p:tgtEl>
                                            <p:attrNameLst>
                                              <p:attrName>ppt_y</p:attrName>
                                            </p:attrNameLst>
                                          </p:cBhvr>
                                          <p:tavLst>
                                            <p:tav tm="0">
                                              <p:val>
                                                <p:strVal val="0-#ppt_h/2"/>
                                              </p:val>
                                            </p:tav>
                                            <p:tav tm="100000">
                                              <p:val>
                                                <p:strVal val="#ppt_y"/>
                                              </p:val>
                                            </p:tav>
                                          </p:tavLst>
                                        </p:anim>
                                      </p:childTnLst>
                                    </p:cTn>
                                  </p:par>
                                  <p:par>
                                    <p:cTn id="36" presetID="2" presetClass="entr" presetSubtype="6" accel="61000" fill="hold" nodeType="withEffect" p14:presetBounceEnd="65000">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14:bounceEnd="65000">
                                          <p:cBhvr additive="base">
                                            <p:cTn id="38" dur="1500" fill="hold"/>
                                            <p:tgtEl>
                                              <p:spTgt spid="62"/>
                                            </p:tgtEl>
                                            <p:attrNameLst>
                                              <p:attrName>ppt_x</p:attrName>
                                            </p:attrNameLst>
                                          </p:cBhvr>
                                          <p:tavLst>
                                            <p:tav tm="0">
                                              <p:val>
                                                <p:strVal val="1+#ppt_w/2"/>
                                              </p:val>
                                            </p:tav>
                                            <p:tav tm="100000">
                                              <p:val>
                                                <p:strVal val="#ppt_x"/>
                                              </p:val>
                                            </p:tav>
                                          </p:tavLst>
                                        </p:anim>
                                        <p:anim calcmode="lin" valueType="num" p14:bounceEnd="65000">
                                          <p:cBhvr additive="base">
                                            <p:cTn id="39" dur="1500" fill="hold"/>
                                            <p:tgtEl>
                                              <p:spTgt spid="6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500"/>
                                            <p:tgtEl>
                                              <p:spTgt spid="6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fade">
                                          <p:cBhvr>
                                            <p:cTn id="62" dur="500"/>
                                            <p:tgtEl>
                                              <p:spTgt spid="72"/>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ipe(left)">
                                          <p:cBhvr>
                                            <p:cTn id="66" dur="500"/>
                                            <p:tgtEl>
                                              <p:spTgt spid="7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left)">
                                          <p:cBhvr>
                                            <p:cTn id="69" dur="500"/>
                                            <p:tgtEl>
                                              <p:spTgt spid="7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3000"/>
                                </p:stCondLst>
                                <p:childTnLst>
                                  <p:par>
                                    <p:cTn id="74" presetID="53" presetClass="entr" presetSubtype="16" fill="hold" nodeType="afterEffect">
                                      <p:stCondLst>
                                        <p:cond delay="0"/>
                                      </p:stCondLst>
                                      <p:childTnLst>
                                        <p:set>
                                          <p:cBhvr>
                                            <p:cTn id="75" dur="1" fill="hold">
                                              <p:stCondLst>
                                                <p:cond delay="0"/>
                                              </p:stCondLst>
                                            </p:cTn>
                                            <p:tgtEl>
                                              <p:spTgt spid="76"/>
                                            </p:tgtEl>
                                            <p:attrNameLst>
                                              <p:attrName>style.visibility</p:attrName>
                                            </p:attrNameLst>
                                          </p:cBhvr>
                                          <p:to>
                                            <p:strVal val="visible"/>
                                          </p:to>
                                        </p:set>
                                        <p:anim calcmode="lin" valueType="num">
                                          <p:cBhvr>
                                            <p:cTn id="76" dur="500" fill="hold"/>
                                            <p:tgtEl>
                                              <p:spTgt spid="76"/>
                                            </p:tgtEl>
                                            <p:attrNameLst>
                                              <p:attrName>ppt_w</p:attrName>
                                            </p:attrNameLst>
                                          </p:cBhvr>
                                          <p:tavLst>
                                            <p:tav tm="0">
                                              <p:val>
                                                <p:fltVal val="0"/>
                                              </p:val>
                                            </p:tav>
                                            <p:tav tm="100000">
                                              <p:val>
                                                <p:strVal val="#ppt_w"/>
                                              </p:val>
                                            </p:tav>
                                          </p:tavLst>
                                        </p:anim>
                                        <p:anim calcmode="lin" valueType="num">
                                          <p:cBhvr>
                                            <p:cTn id="77" dur="500" fill="hold"/>
                                            <p:tgtEl>
                                              <p:spTgt spid="76"/>
                                            </p:tgtEl>
                                            <p:attrNameLst>
                                              <p:attrName>ppt_h</p:attrName>
                                            </p:attrNameLst>
                                          </p:cBhvr>
                                          <p:tavLst>
                                            <p:tav tm="0">
                                              <p:val>
                                                <p:fltVal val="0"/>
                                              </p:val>
                                            </p:tav>
                                            <p:tav tm="100000">
                                              <p:val>
                                                <p:strVal val="#ppt_h"/>
                                              </p:val>
                                            </p:tav>
                                          </p:tavLst>
                                        </p:anim>
                                        <p:animEffect transition="in" filter="fade">
                                          <p:cBhvr>
                                            <p:cTn id="7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7" grpId="0" animBg="1"/>
          <p:bldP spid="67" grpId="0"/>
          <p:bldP spid="68" grpId="0"/>
          <p:bldP spid="69" grpId="0"/>
          <p:bldP spid="70" grpId="0"/>
          <p:bldP spid="71" grpId="0"/>
          <p:bldP spid="72" grpId="0"/>
          <p:bldP spid="73" grpId="0" animBg="1"/>
          <p:bldP spid="74" grpId="0" animBg="1"/>
          <p:bldP spid="75" grpId="0" animBg="1"/>
          <p:bldP spid="36"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accel="61000"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1500" fill="hold"/>
                                            <p:tgtEl>
                                              <p:spTgt spid="39"/>
                                            </p:tgtEl>
                                            <p:attrNameLst>
                                              <p:attrName>ppt_x</p:attrName>
                                            </p:attrNameLst>
                                          </p:cBhvr>
                                          <p:tavLst>
                                            <p:tav tm="0">
                                              <p:val>
                                                <p:strVal val="0-#ppt_w/2"/>
                                              </p:val>
                                            </p:tav>
                                            <p:tav tm="100000">
                                              <p:val>
                                                <p:strVal val="#ppt_x"/>
                                              </p:val>
                                            </p:tav>
                                          </p:tavLst>
                                        </p:anim>
                                        <p:anim calcmode="lin" valueType="num">
                                          <p:cBhvr additive="base">
                                            <p:cTn id="23" dur="1500" fill="hold"/>
                                            <p:tgtEl>
                                              <p:spTgt spid="39"/>
                                            </p:tgtEl>
                                            <p:attrNameLst>
                                              <p:attrName>ppt_y</p:attrName>
                                            </p:attrNameLst>
                                          </p:cBhvr>
                                          <p:tavLst>
                                            <p:tav tm="0">
                                              <p:val>
                                                <p:strVal val="#ppt_y"/>
                                              </p:val>
                                            </p:tav>
                                            <p:tav tm="100000">
                                              <p:val>
                                                <p:strVal val="#ppt_y"/>
                                              </p:val>
                                            </p:tav>
                                          </p:tavLst>
                                        </p:anim>
                                      </p:childTnLst>
                                    </p:cTn>
                                  </p:par>
                                  <p:par>
                                    <p:cTn id="24" presetID="2" presetClass="entr" presetSubtype="8" accel="6100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1500" fill="hold"/>
                                            <p:tgtEl>
                                              <p:spTgt spid="58"/>
                                            </p:tgtEl>
                                            <p:attrNameLst>
                                              <p:attrName>ppt_x</p:attrName>
                                            </p:attrNameLst>
                                          </p:cBhvr>
                                          <p:tavLst>
                                            <p:tav tm="0">
                                              <p:val>
                                                <p:strVal val="0-#ppt_w/2"/>
                                              </p:val>
                                            </p:tav>
                                            <p:tav tm="100000">
                                              <p:val>
                                                <p:strVal val="#ppt_x"/>
                                              </p:val>
                                            </p:tav>
                                          </p:tavLst>
                                        </p:anim>
                                        <p:anim calcmode="lin" valueType="num">
                                          <p:cBhvr additive="base">
                                            <p:cTn id="27" dur="1500" fill="hold"/>
                                            <p:tgtEl>
                                              <p:spTgt spid="58"/>
                                            </p:tgtEl>
                                            <p:attrNameLst>
                                              <p:attrName>ppt_y</p:attrName>
                                            </p:attrNameLst>
                                          </p:cBhvr>
                                          <p:tavLst>
                                            <p:tav tm="0">
                                              <p:val>
                                                <p:strVal val="#ppt_y"/>
                                              </p:val>
                                            </p:tav>
                                            <p:tav tm="100000">
                                              <p:val>
                                                <p:strVal val="#ppt_y"/>
                                              </p:val>
                                            </p:tav>
                                          </p:tavLst>
                                        </p:anim>
                                      </p:childTnLst>
                                    </p:cTn>
                                  </p:par>
                                  <p:par>
                                    <p:cTn id="28" presetID="2" presetClass="entr" presetSubtype="3" accel="61000"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500" fill="hold"/>
                                            <p:tgtEl>
                                              <p:spTgt spid="36"/>
                                            </p:tgtEl>
                                            <p:attrNameLst>
                                              <p:attrName>ppt_x</p:attrName>
                                            </p:attrNameLst>
                                          </p:cBhvr>
                                          <p:tavLst>
                                            <p:tav tm="0">
                                              <p:val>
                                                <p:strVal val="1+#ppt_w/2"/>
                                              </p:val>
                                            </p:tav>
                                            <p:tav tm="100000">
                                              <p:val>
                                                <p:strVal val="#ppt_x"/>
                                              </p:val>
                                            </p:tav>
                                          </p:tavLst>
                                        </p:anim>
                                        <p:anim calcmode="lin" valueType="num">
                                          <p:cBhvr additive="base">
                                            <p:cTn id="31" dur="1500" fill="hold"/>
                                            <p:tgtEl>
                                              <p:spTgt spid="36"/>
                                            </p:tgtEl>
                                            <p:attrNameLst>
                                              <p:attrName>ppt_y</p:attrName>
                                            </p:attrNameLst>
                                          </p:cBhvr>
                                          <p:tavLst>
                                            <p:tav tm="0">
                                              <p:val>
                                                <p:strVal val="0-#ppt_h/2"/>
                                              </p:val>
                                            </p:tav>
                                            <p:tav tm="100000">
                                              <p:val>
                                                <p:strVal val="#ppt_y"/>
                                              </p:val>
                                            </p:tav>
                                          </p:tavLst>
                                        </p:anim>
                                      </p:childTnLst>
                                    </p:cTn>
                                  </p:par>
                                  <p:par>
                                    <p:cTn id="32" presetID="2" presetClass="entr" presetSubtype="3" accel="6100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1500" fill="hold"/>
                                            <p:tgtEl>
                                              <p:spTgt spid="40"/>
                                            </p:tgtEl>
                                            <p:attrNameLst>
                                              <p:attrName>ppt_x</p:attrName>
                                            </p:attrNameLst>
                                          </p:cBhvr>
                                          <p:tavLst>
                                            <p:tav tm="0">
                                              <p:val>
                                                <p:strVal val="1+#ppt_w/2"/>
                                              </p:val>
                                            </p:tav>
                                            <p:tav tm="100000">
                                              <p:val>
                                                <p:strVal val="#ppt_x"/>
                                              </p:val>
                                            </p:tav>
                                          </p:tavLst>
                                        </p:anim>
                                        <p:anim calcmode="lin" valueType="num">
                                          <p:cBhvr additive="base">
                                            <p:cTn id="35" dur="1500" fill="hold"/>
                                            <p:tgtEl>
                                              <p:spTgt spid="40"/>
                                            </p:tgtEl>
                                            <p:attrNameLst>
                                              <p:attrName>ppt_y</p:attrName>
                                            </p:attrNameLst>
                                          </p:cBhvr>
                                          <p:tavLst>
                                            <p:tav tm="0">
                                              <p:val>
                                                <p:strVal val="0-#ppt_h/2"/>
                                              </p:val>
                                            </p:tav>
                                            <p:tav tm="100000">
                                              <p:val>
                                                <p:strVal val="#ppt_y"/>
                                              </p:val>
                                            </p:tav>
                                          </p:tavLst>
                                        </p:anim>
                                      </p:childTnLst>
                                    </p:cTn>
                                  </p:par>
                                  <p:par>
                                    <p:cTn id="36" presetID="2" presetClass="entr" presetSubtype="6" accel="61000" fill="hold" nodeType="with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additive="base">
                                            <p:cTn id="38" dur="1500" fill="hold"/>
                                            <p:tgtEl>
                                              <p:spTgt spid="62"/>
                                            </p:tgtEl>
                                            <p:attrNameLst>
                                              <p:attrName>ppt_x</p:attrName>
                                            </p:attrNameLst>
                                          </p:cBhvr>
                                          <p:tavLst>
                                            <p:tav tm="0">
                                              <p:val>
                                                <p:strVal val="1+#ppt_w/2"/>
                                              </p:val>
                                            </p:tav>
                                            <p:tav tm="100000">
                                              <p:val>
                                                <p:strVal val="#ppt_x"/>
                                              </p:val>
                                            </p:tav>
                                          </p:tavLst>
                                        </p:anim>
                                        <p:anim calcmode="lin" valueType="num">
                                          <p:cBhvr additive="base">
                                            <p:cTn id="39" dur="1500" fill="hold"/>
                                            <p:tgtEl>
                                              <p:spTgt spid="62"/>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up)">
                                          <p:cBhvr>
                                            <p:cTn id="43" dur="500"/>
                                            <p:tgtEl>
                                              <p:spTgt spid="37"/>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500"/>
                                            <p:tgtEl>
                                              <p:spTgt spid="6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500"/>
                                            <p:tgtEl>
                                              <p:spTgt spid="7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fade">
                                          <p:cBhvr>
                                            <p:cTn id="62" dur="500"/>
                                            <p:tgtEl>
                                              <p:spTgt spid="72"/>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73"/>
                                            </p:tgtEl>
                                            <p:attrNameLst>
                                              <p:attrName>style.visibility</p:attrName>
                                            </p:attrNameLst>
                                          </p:cBhvr>
                                          <p:to>
                                            <p:strVal val="visible"/>
                                          </p:to>
                                        </p:set>
                                        <p:animEffect transition="in" filter="wipe(left)">
                                          <p:cBhvr>
                                            <p:cTn id="66" dur="500"/>
                                            <p:tgtEl>
                                              <p:spTgt spid="73"/>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74"/>
                                            </p:tgtEl>
                                            <p:attrNameLst>
                                              <p:attrName>style.visibility</p:attrName>
                                            </p:attrNameLst>
                                          </p:cBhvr>
                                          <p:to>
                                            <p:strVal val="visible"/>
                                          </p:to>
                                        </p:set>
                                        <p:animEffect transition="in" filter="wipe(left)">
                                          <p:cBhvr>
                                            <p:cTn id="69" dur="500"/>
                                            <p:tgtEl>
                                              <p:spTgt spid="74"/>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3000"/>
                                </p:stCondLst>
                                <p:childTnLst>
                                  <p:par>
                                    <p:cTn id="74" presetID="53" presetClass="entr" presetSubtype="16" fill="hold" nodeType="afterEffect">
                                      <p:stCondLst>
                                        <p:cond delay="0"/>
                                      </p:stCondLst>
                                      <p:childTnLst>
                                        <p:set>
                                          <p:cBhvr>
                                            <p:cTn id="75" dur="1" fill="hold">
                                              <p:stCondLst>
                                                <p:cond delay="0"/>
                                              </p:stCondLst>
                                            </p:cTn>
                                            <p:tgtEl>
                                              <p:spTgt spid="76"/>
                                            </p:tgtEl>
                                            <p:attrNameLst>
                                              <p:attrName>style.visibility</p:attrName>
                                            </p:attrNameLst>
                                          </p:cBhvr>
                                          <p:to>
                                            <p:strVal val="visible"/>
                                          </p:to>
                                        </p:set>
                                        <p:anim calcmode="lin" valueType="num">
                                          <p:cBhvr>
                                            <p:cTn id="76" dur="500" fill="hold"/>
                                            <p:tgtEl>
                                              <p:spTgt spid="76"/>
                                            </p:tgtEl>
                                            <p:attrNameLst>
                                              <p:attrName>ppt_w</p:attrName>
                                            </p:attrNameLst>
                                          </p:cBhvr>
                                          <p:tavLst>
                                            <p:tav tm="0">
                                              <p:val>
                                                <p:fltVal val="0"/>
                                              </p:val>
                                            </p:tav>
                                            <p:tav tm="100000">
                                              <p:val>
                                                <p:strVal val="#ppt_w"/>
                                              </p:val>
                                            </p:tav>
                                          </p:tavLst>
                                        </p:anim>
                                        <p:anim calcmode="lin" valueType="num">
                                          <p:cBhvr>
                                            <p:cTn id="77" dur="500" fill="hold"/>
                                            <p:tgtEl>
                                              <p:spTgt spid="76"/>
                                            </p:tgtEl>
                                            <p:attrNameLst>
                                              <p:attrName>ppt_h</p:attrName>
                                            </p:attrNameLst>
                                          </p:cBhvr>
                                          <p:tavLst>
                                            <p:tav tm="0">
                                              <p:val>
                                                <p:fltVal val="0"/>
                                              </p:val>
                                            </p:tav>
                                            <p:tav tm="100000">
                                              <p:val>
                                                <p:strVal val="#ppt_h"/>
                                              </p:val>
                                            </p:tav>
                                          </p:tavLst>
                                        </p:anim>
                                        <p:animEffect transition="in" filter="fade">
                                          <p:cBhvr>
                                            <p:cTn id="7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37" grpId="0" animBg="1"/>
          <p:bldP spid="67" grpId="0"/>
          <p:bldP spid="68" grpId="0"/>
          <p:bldP spid="69" grpId="0"/>
          <p:bldP spid="70" grpId="0"/>
          <p:bldP spid="71" grpId="0"/>
          <p:bldP spid="72" grpId="0"/>
          <p:bldP spid="73" grpId="0" animBg="1"/>
          <p:bldP spid="74" grpId="0" animBg="1"/>
          <p:bldP spid="75" grpId="0" animBg="1"/>
          <p:bldP spid="36" grpId="0" animBg="1"/>
          <p:bldP spid="39"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年度工作概</a:t>
            </a:r>
            <a:r>
              <a:rPr lang="zh-CN" altLang="en-US" b="1" dirty="0">
                <a:solidFill>
                  <a:schemeClr val="tx1">
                    <a:lumMod val="50000"/>
                    <a:lumOff val="50000"/>
                  </a:schemeClr>
                </a:solidFill>
                <a:latin typeface="微软雅黑" pitchFamily="34" charset="-122"/>
                <a:ea typeface="微软雅黑" pitchFamily="34" charset="-122"/>
              </a:rPr>
              <a:t>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226642" y="1155836"/>
            <a:ext cx="6147427" cy="3117090"/>
            <a:chOff x="776286" y="706437"/>
            <a:chExt cx="7681258" cy="3768727"/>
          </a:xfrm>
          <a:solidFill>
            <a:srgbClr val="C00000"/>
          </a:solidFill>
          <a:scene3d>
            <a:camera prst="orthographicFront">
              <a:rot lat="0" lon="0" rev="0"/>
            </a:camera>
            <a:lightRig rig="balanced" dir="t">
              <a:rot lat="0" lon="0" rev="8700000"/>
            </a:lightRig>
          </a:scene3d>
        </p:grpSpPr>
        <p:sp>
          <p:nvSpPr>
            <p:cNvPr id="38" name="Freeform 10"/>
            <p:cNvSpPr>
              <a:spLocks/>
            </p:cNvSpPr>
            <p:nvPr/>
          </p:nvSpPr>
          <p:spPr bwMode="auto">
            <a:xfrm>
              <a:off x="5540377"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40" name="Freeform 11"/>
            <p:cNvSpPr>
              <a:spLocks/>
            </p:cNvSpPr>
            <p:nvPr/>
          </p:nvSpPr>
          <p:spPr bwMode="auto">
            <a:xfrm>
              <a:off x="6342064"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41" name="Freeform 12"/>
            <p:cNvSpPr>
              <a:spLocks/>
            </p:cNvSpPr>
            <p:nvPr/>
          </p:nvSpPr>
          <p:spPr bwMode="auto">
            <a:xfrm>
              <a:off x="5711827"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55" name="Freeform 13"/>
            <p:cNvSpPr>
              <a:spLocks/>
            </p:cNvSpPr>
            <p:nvPr/>
          </p:nvSpPr>
          <p:spPr bwMode="auto">
            <a:xfrm>
              <a:off x="5375277"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56" name="Freeform 14"/>
            <p:cNvSpPr>
              <a:spLocks/>
            </p:cNvSpPr>
            <p:nvPr/>
          </p:nvSpPr>
          <p:spPr bwMode="auto">
            <a:xfrm>
              <a:off x="5648327" y="849312"/>
              <a:ext cx="57150" cy="17464"/>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57" name="Freeform 15"/>
            <p:cNvSpPr>
              <a:spLocks/>
            </p:cNvSpPr>
            <p:nvPr/>
          </p:nvSpPr>
          <p:spPr bwMode="auto">
            <a:xfrm>
              <a:off x="5568952"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58"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59" name="Freeform 17"/>
            <p:cNvSpPr>
              <a:spLocks/>
            </p:cNvSpPr>
            <p:nvPr/>
          </p:nvSpPr>
          <p:spPr bwMode="auto">
            <a:xfrm>
              <a:off x="6380164"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0" name="Freeform 18"/>
            <p:cNvSpPr>
              <a:spLocks/>
            </p:cNvSpPr>
            <p:nvPr/>
          </p:nvSpPr>
          <p:spPr bwMode="auto">
            <a:xfrm>
              <a:off x="6330952"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1"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2" name="Freeform 20"/>
            <p:cNvSpPr>
              <a:spLocks/>
            </p:cNvSpPr>
            <p:nvPr/>
          </p:nvSpPr>
          <p:spPr bwMode="auto">
            <a:xfrm>
              <a:off x="6507164" y="927100"/>
              <a:ext cx="123825" cy="63499"/>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3"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4"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5"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6"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7" name="Freeform 25"/>
            <p:cNvSpPr>
              <a:spLocks/>
            </p:cNvSpPr>
            <p:nvPr/>
          </p:nvSpPr>
          <p:spPr bwMode="auto">
            <a:xfrm>
              <a:off x="2427287" y="1006476"/>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8"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69" name="Freeform 27"/>
            <p:cNvSpPr>
              <a:spLocks/>
            </p:cNvSpPr>
            <p:nvPr/>
          </p:nvSpPr>
          <p:spPr bwMode="auto">
            <a:xfrm>
              <a:off x="5475289"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0"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1" name="Freeform 29"/>
            <p:cNvSpPr>
              <a:spLocks/>
            </p:cNvSpPr>
            <p:nvPr/>
          </p:nvSpPr>
          <p:spPr bwMode="auto">
            <a:xfrm>
              <a:off x="7310440"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2"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3" name="Freeform 31"/>
            <p:cNvSpPr>
              <a:spLocks/>
            </p:cNvSpPr>
            <p:nvPr/>
          </p:nvSpPr>
          <p:spPr bwMode="auto">
            <a:xfrm>
              <a:off x="7437440"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4" name="Freeform 32"/>
            <p:cNvSpPr>
              <a:spLocks/>
            </p:cNvSpPr>
            <p:nvPr/>
          </p:nvSpPr>
          <p:spPr bwMode="auto">
            <a:xfrm>
              <a:off x="7504115"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5"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6"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7" name="Freeform 35"/>
            <p:cNvSpPr>
              <a:spLocks/>
            </p:cNvSpPr>
            <p:nvPr/>
          </p:nvSpPr>
          <p:spPr bwMode="auto">
            <a:xfrm>
              <a:off x="7385053"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8"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79"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0" name="Freeform 38"/>
            <p:cNvSpPr>
              <a:spLocks/>
            </p:cNvSpPr>
            <p:nvPr/>
          </p:nvSpPr>
          <p:spPr bwMode="auto">
            <a:xfrm>
              <a:off x="5400677"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1"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2"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3" name="Freeform 41"/>
            <p:cNvSpPr>
              <a:spLocks/>
            </p:cNvSpPr>
            <p:nvPr/>
          </p:nvSpPr>
          <p:spPr bwMode="auto">
            <a:xfrm>
              <a:off x="2682875" y="1497013"/>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4"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5"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6"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7" name="Freeform 45"/>
            <p:cNvSpPr>
              <a:spLocks/>
            </p:cNvSpPr>
            <p:nvPr/>
          </p:nvSpPr>
          <p:spPr bwMode="auto">
            <a:xfrm>
              <a:off x="4148138"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8" name="Freeform 46"/>
            <p:cNvSpPr>
              <a:spLocks/>
            </p:cNvSpPr>
            <p:nvPr/>
          </p:nvSpPr>
          <p:spPr bwMode="auto">
            <a:xfrm>
              <a:off x="833436"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89" name="Freeform 47"/>
            <p:cNvSpPr>
              <a:spLocks/>
            </p:cNvSpPr>
            <p:nvPr/>
          </p:nvSpPr>
          <p:spPr bwMode="auto">
            <a:xfrm>
              <a:off x="1519236"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0" name="Freeform 48"/>
            <p:cNvSpPr>
              <a:spLocks/>
            </p:cNvSpPr>
            <p:nvPr/>
          </p:nvSpPr>
          <p:spPr bwMode="auto">
            <a:xfrm>
              <a:off x="7407278"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1" name="Freeform 49"/>
            <p:cNvSpPr>
              <a:spLocks/>
            </p:cNvSpPr>
            <p:nvPr/>
          </p:nvSpPr>
          <p:spPr bwMode="auto">
            <a:xfrm>
              <a:off x="792161" y="1854201"/>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2"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3" name="Freeform 51"/>
            <p:cNvSpPr>
              <a:spLocks/>
            </p:cNvSpPr>
            <p:nvPr/>
          </p:nvSpPr>
          <p:spPr bwMode="auto">
            <a:xfrm>
              <a:off x="3008312" y="1981201"/>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4" name="Freeform 52"/>
            <p:cNvSpPr>
              <a:spLocks/>
            </p:cNvSpPr>
            <p:nvPr/>
          </p:nvSpPr>
          <p:spPr bwMode="auto">
            <a:xfrm>
              <a:off x="7388228"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5" name="Freeform 53"/>
            <p:cNvSpPr>
              <a:spLocks/>
            </p:cNvSpPr>
            <p:nvPr/>
          </p:nvSpPr>
          <p:spPr bwMode="auto">
            <a:xfrm>
              <a:off x="7192965"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6" name="Freeform 54"/>
            <p:cNvSpPr>
              <a:spLocks/>
            </p:cNvSpPr>
            <p:nvPr/>
          </p:nvSpPr>
          <p:spPr bwMode="auto">
            <a:xfrm>
              <a:off x="4549776" y="2217738"/>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7" name="Freeform 55"/>
            <p:cNvSpPr>
              <a:spLocks/>
            </p:cNvSpPr>
            <p:nvPr/>
          </p:nvSpPr>
          <p:spPr bwMode="auto">
            <a:xfrm>
              <a:off x="4640263"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8" name="Freeform 56"/>
            <p:cNvSpPr>
              <a:spLocks/>
            </p:cNvSpPr>
            <p:nvPr/>
          </p:nvSpPr>
          <p:spPr bwMode="auto">
            <a:xfrm>
              <a:off x="5067301"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99" name="Freeform 57"/>
            <p:cNvSpPr>
              <a:spLocks/>
            </p:cNvSpPr>
            <p:nvPr/>
          </p:nvSpPr>
          <p:spPr bwMode="auto">
            <a:xfrm>
              <a:off x="7212015"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0" name="Freeform 58"/>
            <p:cNvSpPr>
              <a:spLocks/>
            </p:cNvSpPr>
            <p:nvPr/>
          </p:nvSpPr>
          <p:spPr bwMode="auto">
            <a:xfrm>
              <a:off x="7145340" y="2386012"/>
              <a:ext cx="55563" cy="60324"/>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1" name="Freeform 59"/>
            <p:cNvSpPr>
              <a:spLocks/>
            </p:cNvSpPr>
            <p:nvPr/>
          </p:nvSpPr>
          <p:spPr bwMode="auto">
            <a:xfrm>
              <a:off x="6945315"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2"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3"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4"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5" name="Freeform 63"/>
            <p:cNvSpPr>
              <a:spLocks/>
            </p:cNvSpPr>
            <p:nvPr/>
          </p:nvSpPr>
          <p:spPr bwMode="auto">
            <a:xfrm>
              <a:off x="6699252"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6" name="Freeform 64"/>
            <p:cNvSpPr>
              <a:spLocks/>
            </p:cNvSpPr>
            <p:nvPr/>
          </p:nvSpPr>
          <p:spPr bwMode="auto">
            <a:xfrm>
              <a:off x="2776537" y="2727326"/>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7"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8" name="Freeform 66"/>
            <p:cNvSpPr>
              <a:spLocks/>
            </p:cNvSpPr>
            <p:nvPr/>
          </p:nvSpPr>
          <p:spPr bwMode="auto">
            <a:xfrm>
              <a:off x="6934203"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09" name="Freeform 67"/>
            <p:cNvSpPr>
              <a:spLocks/>
            </p:cNvSpPr>
            <p:nvPr/>
          </p:nvSpPr>
          <p:spPr bwMode="auto">
            <a:xfrm>
              <a:off x="6994528" y="2836863"/>
              <a:ext cx="79375" cy="82551"/>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0" name="Rectangle 68"/>
            <p:cNvSpPr>
              <a:spLocks noChangeArrowheads="1"/>
            </p:cNvSpPr>
            <p:nvPr/>
          </p:nvSpPr>
          <p:spPr bwMode="auto">
            <a:xfrm>
              <a:off x="6961190" y="2870201"/>
              <a:ext cx="19050" cy="11112"/>
            </a:xfrm>
            <a:prstGeom prst="rect">
              <a:avLst/>
            </a:pr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1" name="Freeform 69"/>
            <p:cNvSpPr>
              <a:spLocks/>
            </p:cNvSpPr>
            <p:nvPr/>
          </p:nvSpPr>
          <p:spPr bwMode="auto">
            <a:xfrm>
              <a:off x="6986590" y="2884489"/>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2" name="Freeform 70"/>
            <p:cNvSpPr>
              <a:spLocks/>
            </p:cNvSpPr>
            <p:nvPr/>
          </p:nvSpPr>
          <p:spPr bwMode="auto">
            <a:xfrm>
              <a:off x="6080127" y="2938464"/>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3" name="Freeform 71"/>
            <p:cNvSpPr>
              <a:spLocks/>
            </p:cNvSpPr>
            <p:nvPr/>
          </p:nvSpPr>
          <p:spPr bwMode="auto">
            <a:xfrm>
              <a:off x="7027865" y="2941639"/>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4" name="Freeform 72"/>
            <p:cNvSpPr>
              <a:spLocks/>
            </p:cNvSpPr>
            <p:nvPr/>
          </p:nvSpPr>
          <p:spPr bwMode="auto">
            <a:xfrm>
              <a:off x="6986590" y="2960689"/>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5" name="Freeform 73"/>
            <p:cNvSpPr>
              <a:spLocks/>
            </p:cNvSpPr>
            <p:nvPr/>
          </p:nvSpPr>
          <p:spPr bwMode="auto">
            <a:xfrm>
              <a:off x="7104065" y="3095626"/>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6" name="Freeform 74"/>
            <p:cNvSpPr>
              <a:spLocks/>
            </p:cNvSpPr>
            <p:nvPr/>
          </p:nvSpPr>
          <p:spPr bwMode="auto">
            <a:xfrm>
              <a:off x="6942140"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7" name="Freeform 75"/>
            <p:cNvSpPr>
              <a:spLocks/>
            </p:cNvSpPr>
            <p:nvPr/>
          </p:nvSpPr>
          <p:spPr bwMode="auto">
            <a:xfrm>
              <a:off x="7175503"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8" name="Freeform 76"/>
            <p:cNvSpPr>
              <a:spLocks/>
            </p:cNvSpPr>
            <p:nvPr/>
          </p:nvSpPr>
          <p:spPr bwMode="auto">
            <a:xfrm>
              <a:off x="7208840" y="3173414"/>
              <a:ext cx="385763" cy="206374"/>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19" name="Freeform 77"/>
            <p:cNvSpPr>
              <a:spLocks/>
            </p:cNvSpPr>
            <p:nvPr/>
          </p:nvSpPr>
          <p:spPr bwMode="auto">
            <a:xfrm>
              <a:off x="7123115"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0" name="Freeform 78"/>
            <p:cNvSpPr>
              <a:spLocks/>
            </p:cNvSpPr>
            <p:nvPr/>
          </p:nvSpPr>
          <p:spPr bwMode="auto">
            <a:xfrm>
              <a:off x="7069140" y="3208339"/>
              <a:ext cx="26988" cy="14289"/>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1" name="Freeform 79"/>
            <p:cNvSpPr>
              <a:spLocks/>
            </p:cNvSpPr>
            <p:nvPr/>
          </p:nvSpPr>
          <p:spPr bwMode="auto">
            <a:xfrm>
              <a:off x="7561265" y="3238501"/>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2" name="Freeform 80"/>
            <p:cNvSpPr>
              <a:spLocks/>
            </p:cNvSpPr>
            <p:nvPr/>
          </p:nvSpPr>
          <p:spPr bwMode="auto">
            <a:xfrm>
              <a:off x="6878640"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3" name="Freeform 81"/>
            <p:cNvSpPr>
              <a:spLocks/>
            </p:cNvSpPr>
            <p:nvPr/>
          </p:nvSpPr>
          <p:spPr bwMode="auto">
            <a:xfrm>
              <a:off x="6942140" y="3321050"/>
              <a:ext cx="41275" cy="14289"/>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4" name="Freeform 82"/>
            <p:cNvSpPr>
              <a:spLocks/>
            </p:cNvSpPr>
            <p:nvPr/>
          </p:nvSpPr>
          <p:spPr bwMode="auto">
            <a:xfrm>
              <a:off x="7021515"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5" name="Freeform 83"/>
            <p:cNvSpPr>
              <a:spLocks/>
            </p:cNvSpPr>
            <p:nvPr/>
          </p:nvSpPr>
          <p:spPr bwMode="auto">
            <a:xfrm>
              <a:off x="8089903" y="3924301"/>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6" name="Freeform 84"/>
            <p:cNvSpPr>
              <a:spLocks/>
            </p:cNvSpPr>
            <p:nvPr/>
          </p:nvSpPr>
          <p:spPr bwMode="auto">
            <a:xfrm>
              <a:off x="8097839" y="3968751"/>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7" name="Freeform 85"/>
            <p:cNvSpPr>
              <a:spLocks/>
            </p:cNvSpPr>
            <p:nvPr/>
          </p:nvSpPr>
          <p:spPr bwMode="auto">
            <a:xfrm>
              <a:off x="7481890" y="4067176"/>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8" name="Freeform 86"/>
            <p:cNvSpPr>
              <a:spLocks/>
            </p:cNvSpPr>
            <p:nvPr/>
          </p:nvSpPr>
          <p:spPr bwMode="auto">
            <a:xfrm>
              <a:off x="2813050" y="706437"/>
              <a:ext cx="1290639"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29"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0" name="Freeform 88"/>
            <p:cNvSpPr>
              <a:spLocks/>
            </p:cNvSpPr>
            <p:nvPr/>
          </p:nvSpPr>
          <p:spPr bwMode="auto">
            <a:xfrm>
              <a:off x="4767263" y="863600"/>
              <a:ext cx="184150" cy="63499"/>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1"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2"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3" name="Freeform 91"/>
            <p:cNvSpPr>
              <a:spLocks noEditPoints="1"/>
            </p:cNvSpPr>
            <p:nvPr/>
          </p:nvSpPr>
          <p:spPr bwMode="auto">
            <a:xfrm>
              <a:off x="4014128" y="1149349"/>
              <a:ext cx="4443416" cy="2914652"/>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8100000" scaled="1"/>
              <a:tileRect/>
            </a:gradFill>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4"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5" name="Freeform 93"/>
            <p:cNvSpPr>
              <a:spLocks noEditPoints="1"/>
            </p:cNvSpPr>
            <p:nvPr/>
          </p:nvSpPr>
          <p:spPr bwMode="auto">
            <a:xfrm>
              <a:off x="2435225" y="1166812"/>
              <a:ext cx="633413" cy="442914"/>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6"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7" name="Freeform 95"/>
            <p:cNvSpPr>
              <a:spLocks noEditPoints="1"/>
            </p:cNvSpPr>
            <p:nvPr/>
          </p:nvSpPr>
          <p:spPr bwMode="auto">
            <a:xfrm>
              <a:off x="776286" y="1235075"/>
              <a:ext cx="2790827" cy="3240089"/>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8" name="Freeform 96"/>
            <p:cNvSpPr>
              <a:spLocks/>
            </p:cNvSpPr>
            <p:nvPr/>
          </p:nvSpPr>
          <p:spPr bwMode="auto">
            <a:xfrm>
              <a:off x="4230688"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39" name="Freeform 97"/>
            <p:cNvSpPr>
              <a:spLocks/>
            </p:cNvSpPr>
            <p:nvPr/>
          </p:nvSpPr>
          <p:spPr bwMode="auto">
            <a:xfrm>
              <a:off x="1050924"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0" name="Freeform 98"/>
            <p:cNvSpPr>
              <a:spLocks/>
            </p:cNvSpPr>
            <p:nvPr/>
          </p:nvSpPr>
          <p:spPr bwMode="auto">
            <a:xfrm>
              <a:off x="7366002"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1" name="Freeform 99"/>
            <p:cNvSpPr>
              <a:spLocks/>
            </p:cNvSpPr>
            <p:nvPr/>
          </p:nvSpPr>
          <p:spPr bwMode="auto">
            <a:xfrm>
              <a:off x="6702426"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2" name="Freeform 100"/>
            <p:cNvSpPr>
              <a:spLocks/>
            </p:cNvSpPr>
            <p:nvPr/>
          </p:nvSpPr>
          <p:spPr bwMode="auto">
            <a:xfrm>
              <a:off x="6919914"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3" name="Freeform 101"/>
            <p:cNvSpPr>
              <a:spLocks/>
            </p:cNvSpPr>
            <p:nvPr/>
          </p:nvSpPr>
          <p:spPr bwMode="auto">
            <a:xfrm>
              <a:off x="6630988" y="3271838"/>
              <a:ext cx="225425" cy="63499"/>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4" name="Freeform 102"/>
            <p:cNvSpPr>
              <a:spLocks/>
            </p:cNvSpPr>
            <p:nvPr/>
          </p:nvSpPr>
          <p:spPr bwMode="auto">
            <a:xfrm>
              <a:off x="6931027"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5" name="Freeform 103"/>
            <p:cNvSpPr>
              <a:spLocks/>
            </p:cNvSpPr>
            <p:nvPr/>
          </p:nvSpPr>
          <p:spPr bwMode="auto">
            <a:xfrm>
              <a:off x="7932739" y="4070351"/>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6"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7" name="Freeform 105"/>
            <p:cNvSpPr>
              <a:spLocks/>
            </p:cNvSpPr>
            <p:nvPr/>
          </p:nvSpPr>
          <p:spPr bwMode="auto">
            <a:xfrm>
              <a:off x="4598987" y="893761"/>
              <a:ext cx="306388" cy="153989"/>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8" name="Freeform 106"/>
            <p:cNvSpPr>
              <a:spLocks/>
            </p:cNvSpPr>
            <p:nvPr/>
          </p:nvSpPr>
          <p:spPr bwMode="auto">
            <a:xfrm>
              <a:off x="1736724" y="1014411"/>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49" name="Freeform 107"/>
            <p:cNvSpPr>
              <a:spLocks/>
            </p:cNvSpPr>
            <p:nvPr/>
          </p:nvSpPr>
          <p:spPr bwMode="auto">
            <a:xfrm>
              <a:off x="2135187" y="1042986"/>
              <a:ext cx="146050" cy="76201"/>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0"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1" name="Freeform 109"/>
            <p:cNvSpPr>
              <a:spLocks/>
            </p:cNvSpPr>
            <p:nvPr/>
          </p:nvSpPr>
          <p:spPr bwMode="auto">
            <a:xfrm>
              <a:off x="1676399"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2" name="Freeform 110"/>
            <p:cNvSpPr>
              <a:spLocks/>
            </p:cNvSpPr>
            <p:nvPr/>
          </p:nvSpPr>
          <p:spPr bwMode="auto">
            <a:xfrm>
              <a:off x="2089150" y="1174751"/>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3"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4" name="Freeform 112"/>
            <p:cNvSpPr>
              <a:spLocks/>
            </p:cNvSpPr>
            <p:nvPr/>
          </p:nvSpPr>
          <p:spPr bwMode="auto">
            <a:xfrm>
              <a:off x="3852863"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5" name="Freeform 113"/>
            <p:cNvSpPr>
              <a:spLocks/>
            </p:cNvSpPr>
            <p:nvPr/>
          </p:nvSpPr>
          <p:spPr bwMode="auto">
            <a:xfrm>
              <a:off x="2501900" y="1474788"/>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6" name="Freeform 114"/>
            <p:cNvSpPr>
              <a:spLocks/>
            </p:cNvSpPr>
            <p:nvPr/>
          </p:nvSpPr>
          <p:spPr bwMode="auto">
            <a:xfrm>
              <a:off x="6416676"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7" name="Freeform 115"/>
            <p:cNvSpPr>
              <a:spLocks/>
            </p:cNvSpPr>
            <p:nvPr/>
          </p:nvSpPr>
          <p:spPr bwMode="auto">
            <a:xfrm>
              <a:off x="5299078"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sp>
          <p:nvSpPr>
            <p:cNvPr id="158" name="Freeform 116"/>
            <p:cNvSpPr>
              <a:spLocks/>
            </p:cNvSpPr>
            <p:nvPr/>
          </p:nvSpPr>
          <p:spPr bwMode="auto">
            <a:xfrm>
              <a:off x="6796088" y="3387725"/>
              <a:ext cx="866776"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ln/>
            <a:extLst/>
          </p:spPr>
          <p:style>
            <a:lnRef idx="3">
              <a:schemeClr val="lt1"/>
            </a:lnRef>
            <a:fillRef idx="1">
              <a:schemeClr val="accent2"/>
            </a:fillRef>
            <a:effectRef idx="1">
              <a:schemeClr val="accent2"/>
            </a:effectRef>
            <a:fontRef idx="minor">
              <a:schemeClr val="lt1"/>
            </a:fontRef>
          </p:style>
          <p:txBody>
            <a:bodyPr/>
            <a:lstStyle/>
            <a:p>
              <a:pPr defTabSz="921349" fontAlgn="auto">
                <a:spcBef>
                  <a:spcPts val="0"/>
                </a:spcBef>
                <a:spcAft>
                  <a:spcPts val="0"/>
                </a:spcAft>
                <a:defRPr/>
              </a:pPr>
              <a:endParaRPr lang="zh-CN" altLang="en-US">
                <a:latin typeface="+mn-lt"/>
                <a:ea typeface="+mn-ea"/>
              </a:endParaRPr>
            </a:p>
          </p:txBody>
        </p:sp>
      </p:grpSp>
      <p:grpSp>
        <p:nvGrpSpPr>
          <p:cNvPr id="14" name="组合 13"/>
          <p:cNvGrpSpPr/>
          <p:nvPr/>
        </p:nvGrpSpPr>
        <p:grpSpPr>
          <a:xfrm>
            <a:off x="1201834" y="2013400"/>
            <a:ext cx="359990" cy="359990"/>
            <a:chOff x="2387600" y="2311381"/>
            <a:chExt cx="1219603" cy="1219603"/>
          </a:xfrm>
        </p:grpSpPr>
        <p:sp>
          <p:nvSpPr>
            <p:cNvPr id="15" name="泪滴形 14"/>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椭圆 15"/>
            <p:cNvSpPr/>
            <p:nvPr/>
          </p:nvSpPr>
          <p:spPr>
            <a:xfrm>
              <a:off x="2565783" y="2489564"/>
              <a:ext cx="863236" cy="863236"/>
            </a:xfrm>
            <a:prstGeom prst="ellipse">
              <a:avLst/>
            </a:prstGeom>
            <a:solidFill>
              <a:schemeClr val="bg1">
                <a:lumMod val="75000"/>
              </a:schemeClr>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9" name="组合 18"/>
          <p:cNvGrpSpPr/>
          <p:nvPr/>
        </p:nvGrpSpPr>
        <p:grpSpPr>
          <a:xfrm>
            <a:off x="3618025" y="935636"/>
            <a:ext cx="359990" cy="359990"/>
            <a:chOff x="2387600" y="2311381"/>
            <a:chExt cx="1219603" cy="1219603"/>
          </a:xfrm>
        </p:grpSpPr>
        <p:sp>
          <p:nvSpPr>
            <p:cNvPr id="20" name="泪滴形 19"/>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4" name="椭圆 23"/>
            <p:cNvSpPr/>
            <p:nvPr/>
          </p:nvSpPr>
          <p:spPr>
            <a:xfrm>
              <a:off x="2565783" y="2489564"/>
              <a:ext cx="863236" cy="863236"/>
            </a:xfrm>
            <a:prstGeom prst="ellipse">
              <a:avLst/>
            </a:prstGeom>
            <a:solidFill>
              <a:schemeClr val="bg1">
                <a:lumMod val="75000"/>
              </a:schemeClr>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25" name="组合 24"/>
          <p:cNvGrpSpPr/>
          <p:nvPr/>
        </p:nvGrpSpPr>
        <p:grpSpPr>
          <a:xfrm>
            <a:off x="5741147" y="3537414"/>
            <a:ext cx="359990" cy="359990"/>
            <a:chOff x="2387600" y="2311381"/>
            <a:chExt cx="1219603" cy="1219603"/>
          </a:xfrm>
        </p:grpSpPr>
        <p:sp>
          <p:nvSpPr>
            <p:cNvPr id="27" name="泪滴形 26"/>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8" name="椭圆 27"/>
            <p:cNvSpPr/>
            <p:nvPr/>
          </p:nvSpPr>
          <p:spPr>
            <a:xfrm>
              <a:off x="2565783" y="2489564"/>
              <a:ext cx="863236" cy="863236"/>
            </a:xfrm>
            <a:prstGeom prst="ellipse">
              <a:avLst/>
            </a:prstGeom>
            <a:solidFill>
              <a:schemeClr val="bg1">
                <a:lumMod val="75000"/>
              </a:schemeClr>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87071"/>
                </a:solidFill>
                <a:effectLst/>
                <a:uLnTx/>
                <a:uFillTx/>
                <a:latin typeface="Calibri"/>
                <a:ea typeface="宋体" panose="02010600030101010101" pitchFamily="2" charset="-122"/>
                <a:cs typeface="+mn-cs"/>
              </a:endParaRPr>
            </a:p>
          </p:txBody>
        </p:sp>
      </p:grpSp>
      <p:grpSp>
        <p:nvGrpSpPr>
          <p:cNvPr id="29" name="组合 28"/>
          <p:cNvGrpSpPr/>
          <p:nvPr/>
        </p:nvGrpSpPr>
        <p:grpSpPr>
          <a:xfrm>
            <a:off x="671992" y="2571750"/>
            <a:ext cx="1979276" cy="721279"/>
            <a:chOff x="7115248" y="3232461"/>
            <a:chExt cx="1979276" cy="721279"/>
          </a:xfrm>
        </p:grpSpPr>
        <p:sp>
          <p:nvSpPr>
            <p:cNvPr id="30" name="文本框 410"/>
            <p:cNvSpPr txBox="1"/>
            <p:nvPr/>
          </p:nvSpPr>
          <p:spPr>
            <a:xfrm>
              <a:off x="7122028" y="3232461"/>
              <a:ext cx="14886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sym typeface="Arial" panose="020B0604020202020204" pitchFamily="34" charset="0"/>
                </a:rPr>
                <a:t>在此添加标题</a:t>
              </a:r>
              <a:endPar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Arial" panose="020B0604020202020204" pitchFamily="34" charset="0"/>
              </a:endParaRPr>
            </a:p>
          </p:txBody>
        </p:sp>
        <p:sp>
          <p:nvSpPr>
            <p:cNvPr id="31" name="文本框 411"/>
            <p:cNvSpPr txBox="1"/>
            <p:nvPr/>
          </p:nvSpPr>
          <p:spPr>
            <a:xfrm>
              <a:off x="7115248" y="3553630"/>
              <a:ext cx="19792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prstClr val="black">
                      <a:lumMod val="50000"/>
                      <a:lumOff val="50000"/>
                    </a:prstClr>
                  </a:solidFill>
                  <a:latin typeface="微软雅黑" pitchFamily="34" charset="-122"/>
                  <a:ea typeface="微软雅黑" pitchFamily="34" charset="-122"/>
                  <a:sym typeface="Arial" panose="020B0604020202020204" pitchFamily="34" charset="0"/>
                </a:rPr>
                <a:t>输入文字内容输入文字内容</a:t>
              </a:r>
              <a:endParaRPr lang="en-US" altLang="zh-CN" sz="1000" dirty="0" smtClean="0">
                <a:solidFill>
                  <a:prstClr val="black">
                    <a:lumMod val="50000"/>
                    <a:lumOff val="50000"/>
                  </a:prstClr>
                </a:solidFill>
                <a:latin typeface="微软雅黑" pitchFamily="34" charset="-122"/>
                <a:ea typeface="微软雅黑" pitchFamily="34" charset="-122"/>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rPr>
                <a:t>输入文字内容输入文字内容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endParaRPr>
            </a:p>
          </p:txBody>
        </p:sp>
      </p:grpSp>
      <p:grpSp>
        <p:nvGrpSpPr>
          <p:cNvPr id="34" name="组合 33"/>
          <p:cNvGrpSpPr/>
          <p:nvPr/>
        </p:nvGrpSpPr>
        <p:grpSpPr>
          <a:xfrm>
            <a:off x="4052572" y="831451"/>
            <a:ext cx="1979276" cy="696601"/>
            <a:chOff x="7115248" y="3233174"/>
            <a:chExt cx="1979276" cy="696601"/>
          </a:xfrm>
        </p:grpSpPr>
        <p:sp>
          <p:nvSpPr>
            <p:cNvPr id="36" name="文本框 414"/>
            <p:cNvSpPr txBox="1"/>
            <p:nvPr/>
          </p:nvSpPr>
          <p:spPr>
            <a:xfrm>
              <a:off x="7122027" y="3233174"/>
              <a:ext cx="192312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sym typeface="Arial" panose="020B0604020202020204" pitchFamily="34" charset="0"/>
                </a:rPr>
                <a:t>在此添加标题</a:t>
              </a:r>
              <a:endPar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Arial" panose="020B0604020202020204" pitchFamily="34" charset="0"/>
              </a:endParaRPr>
            </a:p>
          </p:txBody>
        </p:sp>
        <p:sp>
          <p:nvSpPr>
            <p:cNvPr id="39" name="文本框 415"/>
            <p:cNvSpPr txBox="1"/>
            <p:nvPr/>
          </p:nvSpPr>
          <p:spPr>
            <a:xfrm>
              <a:off x="7115248" y="3529665"/>
              <a:ext cx="19792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输入文字内容输入文字内容</a:t>
              </a:r>
              <a:endParaRPr kumimoji="0" lang="en-US" altLang="zh-CN" sz="10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输入文字内容输入文字内容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grpSp>
        <p:nvGrpSpPr>
          <p:cNvPr id="43" name="组合 42"/>
          <p:cNvGrpSpPr/>
          <p:nvPr/>
        </p:nvGrpSpPr>
        <p:grpSpPr>
          <a:xfrm>
            <a:off x="5218458" y="4053704"/>
            <a:ext cx="1788583" cy="676824"/>
            <a:chOff x="7115248" y="3233174"/>
            <a:chExt cx="1788583" cy="676824"/>
          </a:xfrm>
        </p:grpSpPr>
        <p:sp>
          <p:nvSpPr>
            <p:cNvPr id="45" name="文本框 421"/>
            <p:cNvSpPr txBox="1"/>
            <p:nvPr/>
          </p:nvSpPr>
          <p:spPr>
            <a:xfrm>
              <a:off x="7122028" y="3233174"/>
              <a:ext cx="141755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sym typeface="Arial" panose="020B0604020202020204" pitchFamily="34" charset="0"/>
                </a:rPr>
                <a:t>在此添加标题</a:t>
              </a:r>
              <a:endPar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Arial" panose="020B0604020202020204" pitchFamily="34" charset="0"/>
              </a:endParaRPr>
            </a:p>
          </p:txBody>
        </p:sp>
        <p:sp>
          <p:nvSpPr>
            <p:cNvPr id="46" name="文本框 422"/>
            <p:cNvSpPr txBox="1"/>
            <p:nvPr/>
          </p:nvSpPr>
          <p:spPr>
            <a:xfrm>
              <a:off x="7115248" y="3509888"/>
              <a:ext cx="1788583"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prstClr val="black">
                      <a:lumMod val="50000"/>
                      <a:lumOff val="50000"/>
                    </a:prstClr>
                  </a:solidFill>
                  <a:latin typeface="微软雅黑" pitchFamily="34" charset="-122"/>
                  <a:ea typeface="微软雅黑" pitchFamily="34" charset="-122"/>
                  <a:sym typeface="Arial" panose="020B0604020202020204" pitchFamily="34" charset="0"/>
                </a:rPr>
                <a:t>输入文字内容输入文字内容</a:t>
              </a:r>
              <a:endParaRPr lang="en-US" altLang="zh-CN" sz="1000" dirty="0" smtClean="0">
                <a:solidFill>
                  <a:prstClr val="black">
                    <a:lumMod val="50000"/>
                    <a:lumOff val="50000"/>
                  </a:prstClr>
                </a:solidFill>
                <a:latin typeface="微软雅黑" pitchFamily="34" charset="-122"/>
                <a:ea typeface="微软雅黑" pitchFamily="34" charset="-122"/>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rPr>
                <a:t>输入文字内容输入文字内容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endParaRPr>
            </a:p>
          </p:txBody>
        </p:sp>
      </p:grpSp>
      <p:grpSp>
        <p:nvGrpSpPr>
          <p:cNvPr id="47" name="组合 46"/>
          <p:cNvGrpSpPr/>
          <p:nvPr/>
        </p:nvGrpSpPr>
        <p:grpSpPr>
          <a:xfrm>
            <a:off x="7107807" y="1697997"/>
            <a:ext cx="359990" cy="359990"/>
            <a:chOff x="2387600" y="2311381"/>
            <a:chExt cx="1219603" cy="1219603"/>
          </a:xfrm>
        </p:grpSpPr>
        <p:sp>
          <p:nvSpPr>
            <p:cNvPr id="48" name="泪滴形 47"/>
            <p:cNvSpPr/>
            <p:nvPr/>
          </p:nvSpPr>
          <p:spPr>
            <a:xfrm rot="18900000" flipH="1" flipV="1">
              <a:off x="2387600" y="2311381"/>
              <a:ext cx="1219603" cy="1219603"/>
            </a:xfrm>
            <a:prstGeom prst="teardrop">
              <a:avLst/>
            </a:prstGeom>
            <a:gradFill flip="none" rotWithShape="0">
              <a:gsLst>
                <a:gs pos="0">
                  <a:schemeClr val="bg1">
                    <a:lumMod val="85000"/>
                  </a:schemeClr>
                </a:gs>
                <a:gs pos="100000">
                  <a:schemeClr val="bg1">
                    <a:lumMod val="95000"/>
                  </a:schemeClr>
                </a:gs>
              </a:gsLst>
              <a:lin ang="2700000" scaled="1"/>
              <a:tileRect/>
            </a:gradFill>
            <a:ln w="12700">
              <a:gradFill flip="none" rotWithShape="1">
                <a:gsLst>
                  <a:gs pos="0">
                    <a:schemeClr val="bg1"/>
                  </a:gs>
                  <a:gs pos="100000">
                    <a:schemeClr val="bg1">
                      <a:lumMod val="80000"/>
                    </a:schemeClr>
                  </a:gs>
                </a:gsLst>
                <a:lin ang="13500000" scaled="0"/>
                <a:tileRect/>
              </a:grad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49" name="椭圆 48"/>
            <p:cNvSpPr/>
            <p:nvPr/>
          </p:nvSpPr>
          <p:spPr>
            <a:xfrm>
              <a:off x="2565783" y="2489564"/>
              <a:ext cx="863236" cy="863236"/>
            </a:xfrm>
            <a:prstGeom prst="ellipse">
              <a:avLst/>
            </a:prstGeom>
            <a:solidFill>
              <a:schemeClr val="bg1">
                <a:lumMod val="75000"/>
              </a:schemeClr>
            </a:solidFill>
            <a:ln w="9525">
              <a:gradFill flip="none" rotWithShape="1">
                <a:gsLst>
                  <a:gs pos="0">
                    <a:schemeClr val="bg1">
                      <a:lumMod val="70000"/>
                    </a:schemeClr>
                  </a:gs>
                  <a:gs pos="100000">
                    <a:schemeClr val="bg1"/>
                  </a:gs>
                </a:gsLst>
                <a:lin ang="2700000" scaled="1"/>
                <a:tileRect/>
              </a:grad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87071"/>
                </a:solidFill>
                <a:effectLst/>
                <a:uLnTx/>
                <a:uFillTx/>
                <a:latin typeface="Calibri"/>
                <a:ea typeface="宋体" panose="02010600030101010101" pitchFamily="2" charset="-122"/>
                <a:cs typeface="+mn-cs"/>
              </a:endParaRPr>
            </a:p>
          </p:txBody>
        </p:sp>
      </p:grpSp>
      <p:grpSp>
        <p:nvGrpSpPr>
          <p:cNvPr id="51" name="组合 50"/>
          <p:cNvGrpSpPr/>
          <p:nvPr/>
        </p:nvGrpSpPr>
        <p:grpSpPr>
          <a:xfrm>
            <a:off x="6596061" y="2218524"/>
            <a:ext cx="1979276" cy="699042"/>
            <a:chOff x="7115248" y="3233174"/>
            <a:chExt cx="1979276" cy="699042"/>
          </a:xfrm>
        </p:grpSpPr>
        <p:sp>
          <p:nvSpPr>
            <p:cNvPr id="53" name="文本框 429"/>
            <p:cNvSpPr txBox="1"/>
            <p:nvPr/>
          </p:nvSpPr>
          <p:spPr>
            <a:xfrm>
              <a:off x="7122027" y="3233174"/>
              <a:ext cx="148852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sym typeface="Arial" panose="020B0604020202020204" pitchFamily="34" charset="0"/>
                </a:rPr>
                <a:t>在此添加标题</a:t>
              </a:r>
              <a:endParaRPr kumimoji="0" lang="zh-CN" altLang="en-US" sz="1600" b="1" i="0" u="none" strike="noStrike" kern="1200" cap="none" spc="0" normalizeH="0" baseline="0" noProof="0" dirty="0">
                <a:ln>
                  <a:noFill/>
                </a:ln>
                <a:solidFill>
                  <a:srgbClr val="C00000"/>
                </a:solidFill>
                <a:effectLst/>
                <a:uLnTx/>
                <a:uFillTx/>
                <a:latin typeface="微软雅黑" pitchFamily="34" charset="-122"/>
                <a:ea typeface="微软雅黑" pitchFamily="34" charset="-122"/>
                <a:sym typeface="Arial" panose="020B0604020202020204" pitchFamily="34" charset="0"/>
              </a:endParaRPr>
            </a:p>
          </p:txBody>
        </p:sp>
        <p:sp>
          <p:nvSpPr>
            <p:cNvPr id="54" name="文本框 430"/>
            <p:cNvSpPr txBox="1"/>
            <p:nvPr/>
          </p:nvSpPr>
          <p:spPr>
            <a:xfrm>
              <a:off x="7115248" y="3532106"/>
              <a:ext cx="1979276" cy="40011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smtClean="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rPr>
                <a:t>输入文字内容输入文字内容</a:t>
              </a:r>
              <a:endParaRPr kumimoji="0" lang="en-US" altLang="zh-CN" sz="1000" b="0" i="0" u="none" strike="noStrike" kern="1200" cap="none" spc="0" normalizeH="0" baseline="0" noProof="0" dirty="0" smtClean="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prstClr val="black">
                      <a:lumMod val="50000"/>
                      <a:lumOff val="50000"/>
                    </a:prstClr>
                  </a:solidFill>
                  <a:latin typeface="微软雅黑" pitchFamily="34" charset="-122"/>
                  <a:ea typeface="微软雅黑" pitchFamily="34" charset="-122"/>
                  <a:sym typeface="Arial" panose="020B0604020202020204" pitchFamily="34" charset="0"/>
                </a:rPr>
                <a:t>输入文字内容输入文字内容</a:t>
              </a:r>
              <a:endParaRPr kumimoji="0" lang="zh-CN" altLang="en-US" sz="1000" b="0" i="0" u="none" strike="noStrike" kern="1200" cap="none" spc="0" normalizeH="0" baseline="0" noProof="0" dirty="0">
                <a:ln>
                  <a:noFill/>
                </a:ln>
                <a:solidFill>
                  <a:prstClr val="black">
                    <a:lumMod val="50000"/>
                    <a:lumOff val="50000"/>
                  </a:prstClr>
                </a:solidFill>
                <a:effectLst/>
                <a:uLnTx/>
                <a:uFillTx/>
                <a:latin typeface="微软雅黑" pitchFamily="34" charset="-122"/>
                <a:ea typeface="微软雅黑" pitchFamily="34" charset="-122"/>
                <a:sym typeface="Arial" panose="020B0604020202020204" pitchFamily="34" charset="0"/>
              </a:endParaRPr>
            </a:p>
          </p:txBody>
        </p:sp>
      </p:grpSp>
    </p:spTree>
    <p:custDataLst>
      <p:tags r:id="rId1"/>
    </p:custDataLst>
    <p:extLst>
      <p:ext uri="{BB962C8B-B14F-4D97-AF65-F5344CB8AC3E}">
        <p14:creationId xmlns:p14="http://schemas.microsoft.com/office/powerpoint/2010/main" val="4272512096"/>
      </p:ext>
    </p:extLst>
  </p:cSld>
  <p:clrMapOvr>
    <a:masterClrMapping/>
  </p:clrMapOvr>
  <p:transition spd="slow" advTm="871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fade">
                                      <p:cBhvr>
                                        <p:cTn id="50" dur="500"/>
                                        <p:tgtEl>
                                          <p:spTgt spid="47"/>
                                        </p:tgtEl>
                                      </p:cBhvr>
                                    </p:animEffect>
                                    <p:anim calcmode="lin" valueType="num">
                                      <p:cBhvr>
                                        <p:cTn id="51" dur="500" fill="hold"/>
                                        <p:tgtEl>
                                          <p:spTgt spid="47"/>
                                        </p:tgtEl>
                                        <p:attrNameLst>
                                          <p:attrName>ppt_x</p:attrName>
                                        </p:attrNameLst>
                                      </p:cBhvr>
                                      <p:tavLst>
                                        <p:tav tm="0">
                                          <p:val>
                                            <p:strVal val="#ppt_x"/>
                                          </p:val>
                                        </p:tav>
                                        <p:tav tm="100000">
                                          <p:val>
                                            <p:strVal val="#ppt_x"/>
                                          </p:val>
                                        </p:tav>
                                      </p:tavLst>
                                    </p:anim>
                                    <p:anim calcmode="lin" valueType="num">
                                      <p:cBhvr>
                                        <p:cTn id="52" dur="5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500"/>
                                        <p:tgtEl>
                                          <p:spTgt spid="51"/>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43"/>
                                        </p:tgtEl>
                                        <p:attrNameLst>
                                          <p:attrName>style.visibility</p:attrName>
                                        </p:attrNameLst>
                                      </p:cBhvr>
                                      <p:to>
                                        <p:strVal val="visible"/>
                                      </p:to>
                                    </p:set>
                                    <p:animEffect transition="in" filter="fade">
                                      <p:cBhvr>
                                        <p:cTn id="6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7" name="直接连接符 16"/>
          <p:cNvCxnSpPr/>
          <p:nvPr/>
        </p:nvCxnSpPr>
        <p:spPr>
          <a:xfrm>
            <a:off x="515257" y="624114"/>
            <a:ext cx="811348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64423" y="162449"/>
            <a:ext cx="1569660" cy="369332"/>
          </a:xfrm>
          <a:prstGeom prst="rect">
            <a:avLst/>
          </a:prstGeom>
          <a:noFill/>
        </p:spPr>
        <p:txBody>
          <a:bodyPr wrap="none" rtlCol="0">
            <a:spAutoFit/>
          </a:bodyPr>
          <a:lstStyle/>
          <a:p>
            <a:r>
              <a:rPr lang="zh-CN" altLang="en-US" b="1" dirty="0" smtClean="0">
                <a:solidFill>
                  <a:schemeClr val="tx1">
                    <a:lumMod val="50000"/>
                    <a:lumOff val="50000"/>
                  </a:schemeClr>
                </a:solidFill>
                <a:latin typeface="微软雅黑" pitchFamily="34" charset="-122"/>
                <a:ea typeface="微软雅黑" pitchFamily="34" charset="-122"/>
              </a:rPr>
              <a:t>年度工作概</a:t>
            </a:r>
            <a:r>
              <a:rPr lang="zh-CN" altLang="en-US" b="1" dirty="0">
                <a:solidFill>
                  <a:schemeClr val="tx1">
                    <a:lumMod val="50000"/>
                    <a:lumOff val="50000"/>
                  </a:schemeClr>
                </a:solidFill>
                <a:latin typeface="微软雅黑" pitchFamily="34" charset="-122"/>
                <a:ea typeface="微软雅黑" pitchFamily="34" charset="-122"/>
              </a:rPr>
              <a:t>述</a:t>
            </a:r>
          </a:p>
        </p:txBody>
      </p:sp>
      <p:sp>
        <p:nvSpPr>
          <p:cNvPr id="2" name="六边形 1"/>
          <p:cNvSpPr/>
          <p:nvPr/>
        </p:nvSpPr>
        <p:spPr>
          <a:xfrm>
            <a:off x="515257" y="254782"/>
            <a:ext cx="214213" cy="184666"/>
          </a:xfrm>
          <a:prstGeom prst="hexagon">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34"/>
          <p:cNvSpPr/>
          <p:nvPr/>
        </p:nvSpPr>
        <p:spPr>
          <a:xfrm>
            <a:off x="672161" y="2335492"/>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97416" y="2775790"/>
            <a:ext cx="7719401" cy="0"/>
            <a:chOff x="814999" y="3019059"/>
            <a:chExt cx="7719401" cy="0"/>
          </a:xfrm>
        </p:grpSpPr>
        <p:cxnSp>
          <p:nvCxnSpPr>
            <p:cNvPr id="16" name="直接连接符 15"/>
            <p:cNvCxnSpPr/>
            <p:nvPr/>
          </p:nvCxnSpPr>
          <p:spPr>
            <a:xfrm>
              <a:off x="814999" y="3019059"/>
              <a:ext cx="3062193"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784843" y="3019059"/>
              <a:ext cx="4749557"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685209" y="2602779"/>
            <a:ext cx="510076" cy="338554"/>
          </a:xfrm>
          <a:prstGeom prst="rect">
            <a:avLst/>
          </a:prstGeom>
          <a:noFill/>
        </p:spPr>
        <p:txBody>
          <a:bodyPr wrap="none" rtlCol="0">
            <a:spAutoFit/>
          </a:bodyPr>
          <a:lstStyle/>
          <a:p>
            <a:r>
              <a:rPr lang="en-US" altLang="zh-CN" sz="1600" dirty="0" smtClean="0">
                <a:solidFill>
                  <a:schemeClr val="bg1"/>
                </a:solidFill>
                <a:latin typeface="微软雅黑" pitchFamily="34" charset="-122"/>
                <a:ea typeface="微软雅黑" pitchFamily="34" charset="-122"/>
              </a:rPr>
              <a:t>2</a:t>
            </a:r>
            <a:r>
              <a:rPr lang="zh-CN" altLang="en-US" sz="1600" dirty="0" smtClean="0">
                <a:solidFill>
                  <a:schemeClr val="bg1"/>
                </a:solidFill>
                <a:latin typeface="微软雅黑" pitchFamily="34" charset="-122"/>
                <a:ea typeface="微软雅黑" pitchFamily="34" charset="-122"/>
              </a:rPr>
              <a:t>月</a:t>
            </a:r>
            <a:endParaRPr lang="zh-CN" altLang="en-US" sz="1600" dirty="0">
              <a:solidFill>
                <a:schemeClr val="bg1"/>
              </a:solidFill>
              <a:latin typeface="微软雅黑" pitchFamily="34" charset="-122"/>
              <a:ea typeface="微软雅黑" pitchFamily="34" charset="-122"/>
            </a:endParaRPr>
          </a:p>
        </p:txBody>
      </p:sp>
      <p:sp>
        <p:nvSpPr>
          <p:cNvPr id="24" name="矩形 23"/>
          <p:cNvSpPr/>
          <p:nvPr/>
        </p:nvSpPr>
        <p:spPr>
          <a:xfrm>
            <a:off x="3596915" y="3350193"/>
            <a:ext cx="1070958"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25" name="矩形 24"/>
          <p:cNvSpPr/>
          <p:nvPr/>
        </p:nvSpPr>
        <p:spPr>
          <a:xfrm>
            <a:off x="7689720" y="3311415"/>
            <a:ext cx="992489"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27" name="矩形 26"/>
          <p:cNvSpPr/>
          <p:nvPr/>
        </p:nvSpPr>
        <p:spPr>
          <a:xfrm>
            <a:off x="5713745" y="3363838"/>
            <a:ext cx="969295"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28" name="矩形 27"/>
          <p:cNvSpPr/>
          <p:nvPr/>
        </p:nvSpPr>
        <p:spPr>
          <a:xfrm>
            <a:off x="552916" y="1707654"/>
            <a:ext cx="1066756" cy="553998"/>
          </a:xfrm>
          <a:prstGeom prst="rect">
            <a:avLst/>
          </a:prstGeom>
        </p:spPr>
        <p:txBody>
          <a:bodyPr wrap="square">
            <a:spAutoFit/>
          </a:bodyPr>
          <a:lstStyle/>
          <a:p>
            <a:r>
              <a:rPr lang="zh-CN" altLang="en-US" sz="1000" dirty="0" smtClean="0">
                <a:solidFill>
                  <a:schemeClr val="bg1">
                    <a:lumMod val="50000"/>
                  </a:schemeClr>
                </a:solidFill>
                <a:latin typeface="微软雅黑" pitchFamily="34" charset="-122"/>
                <a:ea typeface="微软雅黑" pitchFamily="34" charset="-122"/>
              </a:rPr>
              <a:t>输入文字内容输入文字内容输入文字内容</a:t>
            </a:r>
            <a:endParaRPr lang="zh-CN" altLang="en-US" sz="1000" dirty="0">
              <a:solidFill>
                <a:schemeClr val="bg1">
                  <a:lumMod val="50000"/>
                </a:schemeClr>
              </a:solidFill>
              <a:latin typeface="微软雅黑" pitchFamily="34" charset="-122"/>
              <a:ea typeface="微软雅黑" pitchFamily="34" charset="-122"/>
            </a:endParaRPr>
          </a:p>
        </p:txBody>
      </p:sp>
      <p:sp>
        <p:nvSpPr>
          <p:cNvPr id="29" name="矩形 28"/>
          <p:cNvSpPr/>
          <p:nvPr/>
        </p:nvSpPr>
        <p:spPr>
          <a:xfrm>
            <a:off x="4570895" y="1729720"/>
            <a:ext cx="1070565"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30" name="矩形 29"/>
          <p:cNvSpPr/>
          <p:nvPr/>
        </p:nvSpPr>
        <p:spPr>
          <a:xfrm>
            <a:off x="2483768" y="1707654"/>
            <a:ext cx="1025474" cy="553998"/>
          </a:xfrm>
          <a:prstGeom prst="rect">
            <a:avLst/>
          </a:prstGeom>
        </p:spPr>
        <p:txBody>
          <a:bodyPr wrap="square">
            <a:spAutoFit/>
          </a:bodyPr>
          <a:lstStyle/>
          <a:p>
            <a:pPr algn="ctr"/>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31" name="矩形 30"/>
          <p:cNvSpPr/>
          <p:nvPr/>
        </p:nvSpPr>
        <p:spPr>
          <a:xfrm>
            <a:off x="1553539" y="3346145"/>
            <a:ext cx="966917"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32" name="矩形 31"/>
          <p:cNvSpPr/>
          <p:nvPr/>
        </p:nvSpPr>
        <p:spPr>
          <a:xfrm>
            <a:off x="6683040" y="1729720"/>
            <a:ext cx="1057312" cy="553998"/>
          </a:xfrm>
          <a:prstGeom prst="rect">
            <a:avLst/>
          </a:prstGeom>
        </p:spPr>
        <p:txBody>
          <a:bodyPr wrap="square">
            <a:spAutoFit/>
          </a:bodyPr>
          <a:lstStyle/>
          <a:p>
            <a:r>
              <a:rPr lang="zh-CN" altLang="en-US" sz="1000" dirty="0">
                <a:solidFill>
                  <a:schemeClr val="bg1">
                    <a:lumMod val="50000"/>
                  </a:schemeClr>
                </a:solidFill>
                <a:latin typeface="微软雅黑" pitchFamily="34" charset="-122"/>
                <a:ea typeface="微软雅黑" pitchFamily="34" charset="-122"/>
              </a:rPr>
              <a:t>输入文字内容输入文字内容输入文字内容</a:t>
            </a:r>
          </a:p>
        </p:txBody>
      </p:sp>
      <p:sp>
        <p:nvSpPr>
          <p:cNvPr id="33" name="椭圆 34"/>
          <p:cNvSpPr/>
          <p:nvPr/>
        </p:nvSpPr>
        <p:spPr>
          <a:xfrm>
            <a:off x="2709862" y="2317274"/>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4"/>
          <p:cNvSpPr/>
          <p:nvPr/>
        </p:nvSpPr>
        <p:spPr>
          <a:xfrm>
            <a:off x="4810198" y="2375182"/>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900914" y="2419238"/>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C0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rot="10800000">
            <a:off x="3784843" y="2493736"/>
            <a:ext cx="633946" cy="823643"/>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rot="10800000">
            <a:off x="5825065" y="2516759"/>
            <a:ext cx="633946" cy="823643"/>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10800000">
            <a:off x="7901921" y="2383117"/>
            <a:ext cx="633946" cy="823643"/>
            <a:chOff x="4020870" y="2194485"/>
            <a:chExt cx="1102258" cy="1432090"/>
          </a:xfrm>
          <a:effectLst>
            <a:outerShdw blurRad="444500" dist="254000" dir="8100000" algn="tr" rotWithShape="0">
              <a:prstClr val="black">
                <a:alpha val="50000"/>
              </a:prstClr>
            </a:outerShdw>
          </a:effectLst>
        </p:grpSpPr>
        <p:sp>
          <p:nvSpPr>
            <p:cNvPr id="4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TextBox 48"/>
          <p:cNvSpPr txBox="1"/>
          <p:nvPr/>
        </p:nvSpPr>
        <p:spPr>
          <a:xfrm>
            <a:off x="2711462" y="2607995"/>
            <a:ext cx="550151" cy="369332"/>
          </a:xfrm>
          <a:prstGeom prst="rect">
            <a:avLst/>
          </a:prstGeom>
          <a:noFill/>
        </p:spPr>
        <p:txBody>
          <a:bodyPr wrap="none" rtlCol="0">
            <a:spAutoFit/>
          </a:bodyPr>
          <a:lstStyle/>
          <a:p>
            <a:r>
              <a:rPr lang="en-US" altLang="zh-CN" dirty="0">
                <a:solidFill>
                  <a:schemeClr val="bg1"/>
                </a:solidFill>
                <a:latin typeface="微软雅黑" pitchFamily="34" charset="-122"/>
                <a:ea typeface="微软雅黑" pitchFamily="34" charset="-122"/>
              </a:rPr>
              <a:t>5</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50" name="TextBox 49"/>
          <p:cNvSpPr txBox="1"/>
          <p:nvPr/>
        </p:nvSpPr>
        <p:spPr>
          <a:xfrm>
            <a:off x="3835557" y="2632456"/>
            <a:ext cx="550151" cy="369332"/>
          </a:xfrm>
          <a:prstGeom prst="rect">
            <a:avLst/>
          </a:prstGeom>
          <a:noFill/>
        </p:spPr>
        <p:txBody>
          <a:bodyPr wrap="none" rtlCol="0">
            <a:spAutoFit/>
          </a:bodyPr>
          <a:lstStyle/>
          <a:p>
            <a:r>
              <a:rPr lang="en-US" altLang="zh-CN" dirty="0">
                <a:latin typeface="微软雅黑" pitchFamily="34" charset="-122"/>
                <a:ea typeface="微软雅黑" pitchFamily="34" charset="-122"/>
              </a:rPr>
              <a:t>7</a:t>
            </a:r>
            <a:r>
              <a:rPr lang="zh-CN" altLang="en-US" dirty="0" smtClean="0">
                <a:latin typeface="微软雅黑" pitchFamily="34" charset="-122"/>
                <a:ea typeface="微软雅黑" pitchFamily="34" charset="-122"/>
              </a:rPr>
              <a:t>月</a:t>
            </a:r>
            <a:endParaRPr lang="zh-CN" altLang="en-US" dirty="0">
              <a:latin typeface="微软雅黑" pitchFamily="34" charset="-122"/>
              <a:ea typeface="微软雅黑" pitchFamily="34" charset="-122"/>
            </a:endParaRPr>
          </a:p>
        </p:txBody>
      </p:sp>
      <p:sp>
        <p:nvSpPr>
          <p:cNvPr id="51" name="TextBox 50"/>
          <p:cNvSpPr txBox="1"/>
          <p:nvPr/>
        </p:nvSpPr>
        <p:spPr>
          <a:xfrm>
            <a:off x="4831103" y="2607995"/>
            <a:ext cx="550151" cy="369332"/>
          </a:xfrm>
          <a:prstGeom prst="rect">
            <a:avLst/>
          </a:prstGeom>
          <a:noFill/>
        </p:spPr>
        <p:txBody>
          <a:bodyPr wrap="none" rtlCol="0">
            <a:spAutoFit/>
          </a:bodyPr>
          <a:lstStyle/>
          <a:p>
            <a:r>
              <a:rPr lang="en-US" altLang="zh-CN" dirty="0">
                <a:solidFill>
                  <a:schemeClr val="bg1"/>
                </a:solidFill>
                <a:latin typeface="微软雅黑" pitchFamily="34" charset="-122"/>
                <a:ea typeface="微软雅黑" pitchFamily="34" charset="-122"/>
              </a:rPr>
              <a:t>8</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52" name="TextBox 51"/>
          <p:cNvSpPr txBox="1"/>
          <p:nvPr/>
        </p:nvSpPr>
        <p:spPr>
          <a:xfrm>
            <a:off x="5838902" y="2622736"/>
            <a:ext cx="550151" cy="369332"/>
          </a:xfrm>
          <a:prstGeom prst="rect">
            <a:avLst/>
          </a:prstGeom>
          <a:noFill/>
        </p:spPr>
        <p:txBody>
          <a:bodyPr wrap="none" rtlCol="0">
            <a:spAutoFit/>
          </a:bodyPr>
          <a:lstStyle/>
          <a:p>
            <a:r>
              <a:rPr lang="en-US" altLang="zh-CN" dirty="0">
                <a:latin typeface="微软雅黑" pitchFamily="34" charset="-122"/>
                <a:ea typeface="微软雅黑" pitchFamily="34" charset="-122"/>
              </a:rPr>
              <a:t>9</a:t>
            </a:r>
            <a:r>
              <a:rPr lang="zh-CN" altLang="en-US" dirty="0" smtClean="0">
                <a:latin typeface="微软雅黑" pitchFamily="34" charset="-122"/>
                <a:ea typeface="微软雅黑" pitchFamily="34" charset="-122"/>
              </a:rPr>
              <a:t>月</a:t>
            </a:r>
            <a:endParaRPr lang="zh-CN" altLang="en-US" dirty="0">
              <a:latin typeface="微软雅黑" pitchFamily="34" charset="-122"/>
              <a:ea typeface="微软雅黑" pitchFamily="34" charset="-122"/>
            </a:endParaRPr>
          </a:p>
        </p:txBody>
      </p:sp>
      <p:sp>
        <p:nvSpPr>
          <p:cNvPr id="53" name="TextBox 52"/>
          <p:cNvSpPr txBox="1"/>
          <p:nvPr/>
        </p:nvSpPr>
        <p:spPr>
          <a:xfrm>
            <a:off x="6839525" y="2665370"/>
            <a:ext cx="684803"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10</a:t>
            </a:r>
            <a:r>
              <a:rPr lang="zh-CN" altLang="en-US" dirty="0" smtClean="0">
                <a:solidFill>
                  <a:schemeClr val="bg1"/>
                </a:solidFill>
                <a:latin typeface="微软雅黑" pitchFamily="34" charset="-122"/>
                <a:ea typeface="微软雅黑" pitchFamily="34" charset="-122"/>
              </a:rPr>
              <a:t>月</a:t>
            </a:r>
            <a:endParaRPr lang="zh-CN" altLang="en-US" dirty="0">
              <a:solidFill>
                <a:schemeClr val="bg1"/>
              </a:solidFill>
              <a:latin typeface="微软雅黑" pitchFamily="34" charset="-122"/>
              <a:ea typeface="微软雅黑" pitchFamily="34" charset="-122"/>
            </a:endParaRPr>
          </a:p>
        </p:txBody>
      </p:sp>
      <p:sp>
        <p:nvSpPr>
          <p:cNvPr id="54" name="TextBox 53"/>
          <p:cNvSpPr txBox="1"/>
          <p:nvPr/>
        </p:nvSpPr>
        <p:spPr>
          <a:xfrm>
            <a:off x="7847637" y="2523990"/>
            <a:ext cx="684803" cy="369332"/>
          </a:xfrm>
          <a:prstGeom prst="rect">
            <a:avLst/>
          </a:prstGeom>
          <a:noFill/>
        </p:spPr>
        <p:txBody>
          <a:bodyPr wrap="none" rtlCol="0">
            <a:spAutoFit/>
          </a:bodyPr>
          <a:lstStyle/>
          <a:p>
            <a:r>
              <a:rPr lang="en-US" altLang="zh-CN" dirty="0" smtClean="0">
                <a:latin typeface="微软雅黑" pitchFamily="34" charset="-122"/>
                <a:ea typeface="微软雅黑" pitchFamily="34" charset="-122"/>
              </a:rPr>
              <a:t>12</a:t>
            </a:r>
            <a:r>
              <a:rPr lang="zh-CN" altLang="en-US" dirty="0" smtClean="0">
                <a:latin typeface="微软雅黑" pitchFamily="34" charset="-122"/>
                <a:ea typeface="微软雅黑" pitchFamily="34" charset="-122"/>
              </a:rPr>
              <a:t>月</a:t>
            </a:r>
            <a:endParaRPr lang="zh-CN" altLang="en-US" dirty="0">
              <a:latin typeface="微软雅黑" pitchFamily="34" charset="-122"/>
              <a:ea typeface="微软雅黑" pitchFamily="34" charset="-122"/>
            </a:endParaRPr>
          </a:p>
        </p:txBody>
      </p:sp>
      <p:grpSp>
        <p:nvGrpSpPr>
          <p:cNvPr id="55" name="组合 54"/>
          <p:cNvGrpSpPr/>
          <p:nvPr/>
        </p:nvGrpSpPr>
        <p:grpSpPr>
          <a:xfrm rot="10800000">
            <a:off x="1694567" y="2447813"/>
            <a:ext cx="633946" cy="823643"/>
            <a:chOff x="4020870" y="2194485"/>
            <a:chExt cx="1102258" cy="1432090"/>
          </a:xfrm>
          <a:effectLst>
            <a:outerShdw blurRad="444500" dist="254000" dir="8100000" algn="tr" rotWithShape="0">
              <a:prstClr val="black">
                <a:alpha val="50000"/>
              </a:prstClr>
            </a:outerShdw>
          </a:effectLst>
        </p:grpSpPr>
        <p:sp>
          <p:nvSpPr>
            <p:cNvPr id="5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TextBox 57"/>
          <p:cNvSpPr txBox="1"/>
          <p:nvPr/>
        </p:nvSpPr>
        <p:spPr>
          <a:xfrm>
            <a:off x="1761923" y="2581347"/>
            <a:ext cx="550151" cy="369332"/>
          </a:xfrm>
          <a:prstGeom prst="rect">
            <a:avLst/>
          </a:prstGeom>
          <a:noFill/>
        </p:spPr>
        <p:txBody>
          <a:bodyPr wrap="none" rtlCol="0">
            <a:spAutoFit/>
          </a:bodyPr>
          <a:lstStyle/>
          <a:p>
            <a:r>
              <a:rPr lang="en-US" altLang="zh-CN" dirty="0" smtClean="0">
                <a:solidFill>
                  <a:schemeClr val="tx2"/>
                </a:solidFill>
                <a:latin typeface="微软雅黑" pitchFamily="34" charset="-122"/>
                <a:ea typeface="微软雅黑" pitchFamily="34" charset="-122"/>
              </a:rPr>
              <a:t>4</a:t>
            </a:r>
            <a:r>
              <a:rPr lang="zh-CN" altLang="en-US" dirty="0" smtClean="0">
                <a:solidFill>
                  <a:schemeClr val="tx2"/>
                </a:solidFill>
                <a:latin typeface="微软雅黑" pitchFamily="34" charset="-122"/>
                <a:ea typeface="微软雅黑" pitchFamily="34" charset="-122"/>
              </a:rPr>
              <a:t>月</a:t>
            </a:r>
            <a:endParaRPr lang="zh-CN" altLang="en-US" dirty="0">
              <a:solidFill>
                <a:schemeClr val="tx2"/>
              </a:solidFill>
              <a:latin typeface="微软雅黑" pitchFamily="34" charset="-122"/>
              <a:ea typeface="微软雅黑" pitchFamily="34" charset="-122"/>
            </a:endParaRPr>
          </a:p>
        </p:txBody>
      </p:sp>
    </p:spTree>
    <p:custDataLst>
      <p:tags r:id="rId1"/>
    </p:custDataLst>
    <p:extLst>
      <p:ext uri="{BB962C8B-B14F-4D97-AF65-F5344CB8AC3E}">
        <p14:creationId xmlns:p14="http://schemas.microsoft.com/office/powerpoint/2010/main" val="1199103792"/>
      </p:ext>
    </p:extLst>
  </p:cSld>
  <p:clrMapOvr>
    <a:masterClrMapping/>
  </p:clrMapOvr>
  <p:transition spd="slow" advTm="8699">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2" presetClass="entr" presetSubtype="8" fill="hold" grpId="0" nodeType="afterEffect" p14:presetBounceEnd="4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4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14:presetBounceEnd="44000">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14:bounceEnd="44000">
                                          <p:cBhvr additive="base">
                                            <p:cTn id="30" dur="500" fill="hold"/>
                                            <p:tgtEl>
                                              <p:spTgt spid="55"/>
                                            </p:tgtEl>
                                            <p:attrNameLst>
                                              <p:attrName>ppt_x</p:attrName>
                                            </p:attrNameLst>
                                          </p:cBhvr>
                                          <p:tavLst>
                                            <p:tav tm="0">
                                              <p:val>
                                                <p:strVal val="0-#ppt_w/2"/>
                                              </p:val>
                                            </p:tav>
                                            <p:tav tm="100000">
                                              <p:val>
                                                <p:strVal val="#ppt_x"/>
                                              </p:val>
                                            </p:tav>
                                          </p:tavLst>
                                        </p:anim>
                                        <p:anim calcmode="lin" valueType="num" p14:bounceEnd="44000">
                                          <p:cBhvr additive="base">
                                            <p:cTn id="31" dur="500" fill="hold"/>
                                            <p:tgtEl>
                                              <p:spTgt spid="5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14:presetBounceEnd="44000">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14:bounceEnd="44000">
                                          <p:cBhvr additive="base">
                                            <p:cTn id="35"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36" dur="500" fill="hold"/>
                                            <p:tgtEl>
                                              <p:spTgt spid="33"/>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nodeType="afterEffect" p14:presetBounceEnd="44000">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14:bounceEnd="44000">
                                          <p:cBhvr additive="base">
                                            <p:cTn id="40" dur="500" fill="hold"/>
                                            <p:tgtEl>
                                              <p:spTgt spid="36"/>
                                            </p:tgtEl>
                                            <p:attrNameLst>
                                              <p:attrName>ppt_x</p:attrName>
                                            </p:attrNameLst>
                                          </p:cBhvr>
                                          <p:tavLst>
                                            <p:tav tm="0">
                                              <p:val>
                                                <p:strVal val="0-#ppt_w/2"/>
                                              </p:val>
                                            </p:tav>
                                            <p:tav tm="100000">
                                              <p:val>
                                                <p:strVal val="#ppt_x"/>
                                              </p:val>
                                            </p:tav>
                                          </p:tavLst>
                                        </p:anim>
                                        <p:anim calcmode="lin" valueType="num" p14:bounceEnd="44000">
                                          <p:cBhvr additive="base">
                                            <p:cTn id="41" dur="5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14:presetBounceEnd="44000">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14:bounceEnd="44000">
                                          <p:cBhvr additive="base">
                                            <p:cTn id="45" dur="500" fill="hold"/>
                                            <p:tgtEl>
                                              <p:spTgt spid="34"/>
                                            </p:tgtEl>
                                            <p:attrNameLst>
                                              <p:attrName>ppt_x</p:attrName>
                                            </p:attrNameLst>
                                          </p:cBhvr>
                                          <p:tavLst>
                                            <p:tav tm="0">
                                              <p:val>
                                                <p:strVal val="0-#ppt_w/2"/>
                                              </p:val>
                                            </p:tav>
                                            <p:tav tm="100000">
                                              <p:val>
                                                <p:strVal val="#ppt_x"/>
                                              </p:val>
                                            </p:tav>
                                          </p:tavLst>
                                        </p:anim>
                                        <p:anim calcmode="lin" valueType="num" p14:bounceEnd="44000">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nodeType="afterEffect" p14:presetBounceEnd="44000">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14:bounceEnd="44000">
                                          <p:cBhvr additive="base">
                                            <p:cTn id="50" dur="500" fill="hold"/>
                                            <p:tgtEl>
                                              <p:spTgt spid="43"/>
                                            </p:tgtEl>
                                            <p:attrNameLst>
                                              <p:attrName>ppt_x</p:attrName>
                                            </p:attrNameLst>
                                          </p:cBhvr>
                                          <p:tavLst>
                                            <p:tav tm="0">
                                              <p:val>
                                                <p:strVal val="0-#ppt_w/2"/>
                                              </p:val>
                                            </p:tav>
                                            <p:tav tm="100000">
                                              <p:val>
                                                <p:strVal val="#ppt_x"/>
                                              </p:val>
                                            </p:tav>
                                          </p:tavLst>
                                        </p:anim>
                                        <p:anim calcmode="lin" valueType="num" p14:bounceEnd="44000">
                                          <p:cBhvr additive="base">
                                            <p:cTn id="51" dur="500" fill="hold"/>
                                            <p:tgtEl>
                                              <p:spTgt spid="43"/>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14:presetBounceEnd="44000">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14:bounceEnd="44000">
                                          <p:cBhvr additive="base">
                                            <p:cTn id="55" dur="500" fill="hold"/>
                                            <p:tgtEl>
                                              <p:spTgt spid="35"/>
                                            </p:tgtEl>
                                            <p:attrNameLst>
                                              <p:attrName>ppt_x</p:attrName>
                                            </p:attrNameLst>
                                          </p:cBhvr>
                                          <p:tavLst>
                                            <p:tav tm="0">
                                              <p:val>
                                                <p:strVal val="0-#ppt_w/2"/>
                                              </p:val>
                                            </p:tav>
                                            <p:tav tm="100000">
                                              <p:val>
                                                <p:strVal val="#ppt_x"/>
                                              </p:val>
                                            </p:tav>
                                          </p:tavLst>
                                        </p:anim>
                                        <p:anim calcmode="lin" valueType="num" p14:bounceEnd="44000">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 presetClass="entr" presetSubtype="8" fill="hold" nodeType="afterEffect" p14:presetBounceEnd="44000">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14:bounceEnd="44000">
                                          <p:cBhvr additive="base">
                                            <p:cTn id="60" dur="500" fill="hold"/>
                                            <p:tgtEl>
                                              <p:spTgt spid="46"/>
                                            </p:tgtEl>
                                            <p:attrNameLst>
                                              <p:attrName>ppt_x</p:attrName>
                                            </p:attrNameLst>
                                          </p:cBhvr>
                                          <p:tavLst>
                                            <p:tav tm="0">
                                              <p:val>
                                                <p:strVal val="0-#ppt_w/2"/>
                                              </p:val>
                                            </p:tav>
                                            <p:tav tm="100000">
                                              <p:val>
                                                <p:strVal val="#ppt_x"/>
                                              </p:val>
                                            </p:tav>
                                          </p:tavLst>
                                        </p:anim>
                                        <p:anim calcmode="lin" valueType="num" p14:bounceEnd="44000">
                                          <p:cBhvr additive="base">
                                            <p:cTn id="61" dur="500" fill="hold"/>
                                            <p:tgtEl>
                                              <p:spTgt spid="46"/>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grpId="0" nodeType="withEffect">
                                      <p:stCondLst>
                                        <p:cond delay="10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grpId="0" nodeType="withEffect">
                                      <p:stCondLst>
                                        <p:cond delay="2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30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grpId="0" nodeType="withEffect">
                                      <p:stCondLst>
                                        <p:cond delay="60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childTnLst>
                                    </p:cTn>
                                  </p:par>
                                  <p:par>
                                    <p:cTn id="81" presetID="10" presetClass="entr" presetSubtype="0" fill="hold" grpId="0" nodeType="withEffect">
                                      <p:stCondLst>
                                        <p:cond delay="70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500"/>
                                            <p:tgtEl>
                                              <p:spTgt spid="58"/>
                                            </p:tgtEl>
                                          </p:cBhvr>
                                        </p:animEffect>
                                      </p:childTnLst>
                                    </p:cTn>
                                  </p:par>
                                  <p:par>
                                    <p:cTn id="84" presetID="10" presetClass="entr" presetSubtype="0" fill="hold" grpId="0" nodeType="withEffect">
                                      <p:stCondLst>
                                        <p:cond delay="90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childTnLst>
                              </p:cTn>
                            </p:par>
                            <p:par>
                              <p:cTn id="87" fill="hold">
                                <p:stCondLst>
                                  <p:cond delay="7400"/>
                                </p:stCondLst>
                                <p:childTnLst>
                                  <p:par>
                                    <p:cTn id="88" presetID="2" presetClass="entr" presetSubtype="4"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750" fill="hold"/>
                                            <p:tgtEl>
                                              <p:spTgt spid="29"/>
                                            </p:tgtEl>
                                            <p:attrNameLst>
                                              <p:attrName>ppt_x</p:attrName>
                                            </p:attrNameLst>
                                          </p:cBhvr>
                                          <p:tavLst>
                                            <p:tav tm="0">
                                              <p:val>
                                                <p:strVal val="#ppt_x"/>
                                              </p:val>
                                            </p:tav>
                                            <p:tav tm="100000">
                                              <p:val>
                                                <p:strVal val="#ppt_x"/>
                                              </p:val>
                                            </p:tav>
                                          </p:tavLst>
                                        </p:anim>
                                        <p:anim calcmode="lin" valueType="num">
                                          <p:cBhvr additive="base">
                                            <p:cTn id="91" dur="75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750" fill="hold"/>
                                            <p:tgtEl>
                                              <p:spTgt spid="28"/>
                                            </p:tgtEl>
                                            <p:attrNameLst>
                                              <p:attrName>ppt_x</p:attrName>
                                            </p:attrNameLst>
                                          </p:cBhvr>
                                          <p:tavLst>
                                            <p:tav tm="0">
                                              <p:val>
                                                <p:strVal val="#ppt_x"/>
                                              </p:val>
                                            </p:tav>
                                            <p:tav tm="100000">
                                              <p:val>
                                                <p:strVal val="#ppt_x"/>
                                              </p:val>
                                            </p:tav>
                                          </p:tavLst>
                                        </p:anim>
                                        <p:anim calcmode="lin" valueType="num">
                                          <p:cBhvr additive="base">
                                            <p:cTn id="95" dur="750" fill="hold"/>
                                            <p:tgtEl>
                                              <p:spTgt spid="2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750" fill="hold"/>
                                            <p:tgtEl>
                                              <p:spTgt spid="30"/>
                                            </p:tgtEl>
                                            <p:attrNameLst>
                                              <p:attrName>ppt_x</p:attrName>
                                            </p:attrNameLst>
                                          </p:cBhvr>
                                          <p:tavLst>
                                            <p:tav tm="0">
                                              <p:val>
                                                <p:strVal val="#ppt_x"/>
                                              </p:val>
                                            </p:tav>
                                            <p:tav tm="100000">
                                              <p:val>
                                                <p:strVal val="#ppt_x"/>
                                              </p:val>
                                            </p:tav>
                                          </p:tavLst>
                                        </p:anim>
                                        <p:anim calcmode="lin" valueType="num">
                                          <p:cBhvr additive="base">
                                            <p:cTn id="99" dur="750" fill="hold"/>
                                            <p:tgtEl>
                                              <p:spTgt spid="30"/>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additive="base">
                                            <p:cTn id="102" dur="750" fill="hold"/>
                                            <p:tgtEl>
                                              <p:spTgt spid="32"/>
                                            </p:tgtEl>
                                            <p:attrNameLst>
                                              <p:attrName>ppt_x</p:attrName>
                                            </p:attrNameLst>
                                          </p:cBhvr>
                                          <p:tavLst>
                                            <p:tav tm="0">
                                              <p:val>
                                                <p:strVal val="#ppt_x"/>
                                              </p:val>
                                            </p:tav>
                                            <p:tav tm="100000">
                                              <p:val>
                                                <p:strVal val="#ppt_x"/>
                                              </p:val>
                                            </p:tav>
                                          </p:tavLst>
                                        </p:anim>
                                        <p:anim calcmode="lin" valueType="num">
                                          <p:cBhvr additive="base">
                                            <p:cTn id="103" dur="750" fill="hold"/>
                                            <p:tgtEl>
                                              <p:spTgt spid="32"/>
                                            </p:tgtEl>
                                            <p:attrNameLst>
                                              <p:attrName>ppt_y</p:attrName>
                                            </p:attrNameLst>
                                          </p:cBhvr>
                                          <p:tavLst>
                                            <p:tav tm="0">
                                              <p:val>
                                                <p:strVal val="1+#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 calcmode="lin" valueType="num">
                                          <p:cBhvr additive="base">
                                            <p:cTn id="106" dur="750" fill="hold"/>
                                            <p:tgtEl>
                                              <p:spTgt spid="31"/>
                                            </p:tgtEl>
                                            <p:attrNameLst>
                                              <p:attrName>ppt_x</p:attrName>
                                            </p:attrNameLst>
                                          </p:cBhvr>
                                          <p:tavLst>
                                            <p:tav tm="0">
                                              <p:val>
                                                <p:strVal val="#ppt_x"/>
                                              </p:val>
                                            </p:tav>
                                            <p:tav tm="100000">
                                              <p:val>
                                                <p:strVal val="#ppt_x"/>
                                              </p:val>
                                            </p:tav>
                                          </p:tavLst>
                                        </p:anim>
                                        <p:anim calcmode="lin" valueType="num">
                                          <p:cBhvr additive="base">
                                            <p:cTn id="107" dur="750" fill="hold"/>
                                            <p:tgtEl>
                                              <p:spTgt spid="31"/>
                                            </p:tgtEl>
                                            <p:attrNameLst>
                                              <p:attrName>ppt_y</p:attrName>
                                            </p:attrNameLst>
                                          </p:cBhvr>
                                          <p:tavLst>
                                            <p:tav tm="0">
                                              <p:val>
                                                <p:strVal val="0-#ppt_h/2"/>
                                              </p:val>
                                            </p:tav>
                                            <p:tav tm="100000">
                                              <p:val>
                                                <p:strVal val="#ppt_y"/>
                                              </p:val>
                                            </p:tav>
                                          </p:tavLst>
                                        </p:anim>
                                      </p:childTnLst>
                                    </p:cTn>
                                  </p:par>
                                  <p:par>
                                    <p:cTn id="108" presetID="2" presetClass="entr" presetSubtype="1" fill="hold" grpId="0" nodeType="with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additive="base">
                                            <p:cTn id="110" dur="750" fill="hold"/>
                                            <p:tgtEl>
                                              <p:spTgt spid="24"/>
                                            </p:tgtEl>
                                            <p:attrNameLst>
                                              <p:attrName>ppt_x</p:attrName>
                                            </p:attrNameLst>
                                          </p:cBhvr>
                                          <p:tavLst>
                                            <p:tav tm="0">
                                              <p:val>
                                                <p:strVal val="#ppt_x"/>
                                              </p:val>
                                            </p:tav>
                                            <p:tav tm="100000">
                                              <p:val>
                                                <p:strVal val="#ppt_x"/>
                                              </p:val>
                                            </p:tav>
                                          </p:tavLst>
                                        </p:anim>
                                        <p:anim calcmode="lin" valueType="num">
                                          <p:cBhvr additive="base">
                                            <p:cTn id="111" dur="750" fill="hold"/>
                                            <p:tgtEl>
                                              <p:spTgt spid="24"/>
                                            </p:tgtEl>
                                            <p:attrNameLst>
                                              <p:attrName>ppt_y</p:attrName>
                                            </p:attrNameLst>
                                          </p:cBhvr>
                                          <p:tavLst>
                                            <p:tav tm="0">
                                              <p:val>
                                                <p:strVal val="0-#ppt_h/2"/>
                                              </p:val>
                                            </p:tav>
                                            <p:tav tm="100000">
                                              <p:val>
                                                <p:strVal val="#ppt_y"/>
                                              </p:val>
                                            </p:tav>
                                          </p:tavLst>
                                        </p:anim>
                                      </p:childTnLst>
                                    </p:cTn>
                                  </p:par>
                                  <p:par>
                                    <p:cTn id="112" presetID="2" presetClass="entr" presetSubtype="1"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750" fill="hold"/>
                                            <p:tgtEl>
                                              <p:spTgt spid="27"/>
                                            </p:tgtEl>
                                            <p:attrNameLst>
                                              <p:attrName>ppt_x</p:attrName>
                                            </p:attrNameLst>
                                          </p:cBhvr>
                                          <p:tavLst>
                                            <p:tav tm="0">
                                              <p:val>
                                                <p:strVal val="#ppt_x"/>
                                              </p:val>
                                            </p:tav>
                                            <p:tav tm="100000">
                                              <p:val>
                                                <p:strVal val="#ppt_x"/>
                                              </p:val>
                                            </p:tav>
                                          </p:tavLst>
                                        </p:anim>
                                        <p:anim calcmode="lin" valueType="num">
                                          <p:cBhvr additive="base">
                                            <p:cTn id="115" dur="750" fill="hold"/>
                                            <p:tgtEl>
                                              <p:spTgt spid="27"/>
                                            </p:tgtEl>
                                            <p:attrNameLst>
                                              <p:attrName>ppt_y</p:attrName>
                                            </p:attrNameLst>
                                          </p:cBhvr>
                                          <p:tavLst>
                                            <p:tav tm="0">
                                              <p:val>
                                                <p:strVal val="0-#ppt_h/2"/>
                                              </p:val>
                                            </p:tav>
                                            <p:tav tm="100000">
                                              <p:val>
                                                <p:strVal val="#ppt_y"/>
                                              </p:val>
                                            </p:tav>
                                          </p:tavLst>
                                        </p:anim>
                                      </p:childTnLst>
                                    </p:cTn>
                                  </p:par>
                                  <p:par>
                                    <p:cTn id="116" presetID="2" presetClass="entr" presetSubtype="1"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additive="base">
                                            <p:cTn id="118" dur="750" fill="hold"/>
                                            <p:tgtEl>
                                              <p:spTgt spid="25"/>
                                            </p:tgtEl>
                                            <p:attrNameLst>
                                              <p:attrName>ppt_x</p:attrName>
                                            </p:attrNameLst>
                                          </p:cBhvr>
                                          <p:tavLst>
                                            <p:tav tm="0">
                                              <p:val>
                                                <p:strVal val="#ppt_x"/>
                                              </p:val>
                                            </p:tav>
                                            <p:tav tm="100000">
                                              <p:val>
                                                <p:strVal val="#ppt_x"/>
                                              </p:val>
                                            </p:tav>
                                          </p:tavLst>
                                        </p:anim>
                                        <p:anim calcmode="lin" valueType="num">
                                          <p:cBhvr additive="base">
                                            <p:cTn id="119" dur="75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4" grpId="0" animBg="1"/>
          <p:bldP spid="20" grpId="0"/>
          <p:bldP spid="24" grpId="0"/>
          <p:bldP spid="25" grpId="0"/>
          <p:bldP spid="27" grpId="0"/>
          <p:bldP spid="28" grpId="0"/>
          <p:bldP spid="29" grpId="0"/>
          <p:bldP spid="30" grpId="0"/>
          <p:bldP spid="31" grpId="0"/>
          <p:bldP spid="32" grpId="0"/>
          <p:bldP spid="33" grpId="0" animBg="1"/>
          <p:bldP spid="34" grpId="0" animBg="1"/>
          <p:bldP spid="35" grpId="0" animBg="1"/>
          <p:bldP spid="49" grpId="0"/>
          <p:bldP spid="50" grpId="0"/>
          <p:bldP spid="51" grpId="0"/>
          <p:bldP spid="52" grpId="0"/>
          <p:bldP spid="53" grpId="0"/>
          <p:bldP spid="54"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anim calcmode="lin" valueType="num">
                                          <p:cBhvr>
                                            <p:cTn id="12" dur="500" fill="hold"/>
                                            <p:tgtEl>
                                              <p:spTgt spid="18"/>
                                            </p:tgtEl>
                                            <p:attrNameLst>
                                              <p:attrName>ppt_x</p:attrName>
                                            </p:attrNameLst>
                                          </p:cBhvr>
                                          <p:tavLst>
                                            <p:tav tm="0">
                                              <p:val>
                                                <p:strVal val="#ppt_x"/>
                                              </p:val>
                                            </p:tav>
                                            <p:tav tm="100000">
                                              <p:val>
                                                <p:strVal val="#ppt_x"/>
                                              </p:val>
                                            </p:tav>
                                          </p:tavLst>
                                        </p:anim>
                                        <p:anim calcmode="lin" valueType="num">
                                          <p:cBhvr>
                                            <p:cTn id="13" dur="50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500" fill="hold"/>
                                            <p:tgtEl>
                                              <p:spTgt spid="55"/>
                                            </p:tgtEl>
                                            <p:attrNameLst>
                                              <p:attrName>ppt_x</p:attrName>
                                            </p:attrNameLst>
                                          </p:cBhvr>
                                          <p:tavLst>
                                            <p:tav tm="0">
                                              <p:val>
                                                <p:strVal val="0-#ppt_w/2"/>
                                              </p:val>
                                            </p:tav>
                                            <p:tav tm="100000">
                                              <p:val>
                                                <p:strVal val="#ppt_x"/>
                                              </p:val>
                                            </p:tav>
                                          </p:tavLst>
                                        </p:anim>
                                        <p:anim calcmode="lin" valueType="num">
                                          <p:cBhvr additive="base">
                                            <p:cTn id="31" dur="500" fill="hold"/>
                                            <p:tgtEl>
                                              <p:spTgt spid="5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0-#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0-#ppt_w/2"/>
                                              </p:val>
                                            </p:tav>
                                            <p:tav tm="100000">
                                              <p:val>
                                                <p:strVal val="#ppt_x"/>
                                              </p:val>
                                            </p:tav>
                                          </p:tavLst>
                                        </p:anim>
                                        <p:anim calcmode="lin" valueType="num">
                                          <p:cBhvr additive="base">
                                            <p:cTn id="46" dur="500" fill="hold"/>
                                            <p:tgtEl>
                                              <p:spTgt spid="34"/>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8"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additive="base">
                                            <p:cTn id="50" dur="500" fill="hold"/>
                                            <p:tgtEl>
                                              <p:spTgt spid="43"/>
                                            </p:tgtEl>
                                            <p:attrNameLst>
                                              <p:attrName>ppt_x</p:attrName>
                                            </p:attrNameLst>
                                          </p:cBhvr>
                                          <p:tavLst>
                                            <p:tav tm="0">
                                              <p:val>
                                                <p:strVal val="0-#ppt_w/2"/>
                                              </p:val>
                                            </p:tav>
                                            <p:tav tm="100000">
                                              <p:val>
                                                <p:strVal val="#ppt_x"/>
                                              </p:val>
                                            </p:tav>
                                          </p:tavLst>
                                        </p:anim>
                                        <p:anim calcmode="lin" valueType="num">
                                          <p:cBhvr additive="base">
                                            <p:cTn id="51" dur="500" fill="hold"/>
                                            <p:tgtEl>
                                              <p:spTgt spid="43"/>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0-#ppt_w/2"/>
                                              </p:val>
                                            </p:tav>
                                            <p:tav tm="100000">
                                              <p:val>
                                                <p:strVal val="#ppt_x"/>
                                              </p:val>
                                            </p:tav>
                                          </p:tavLst>
                                        </p:anim>
                                        <p:anim calcmode="lin" valueType="num">
                                          <p:cBhvr additive="base">
                                            <p:cTn id="56" dur="500" fill="hold"/>
                                            <p:tgtEl>
                                              <p:spTgt spid="35"/>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 presetClass="entr" presetSubtype="8"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additive="base">
                                            <p:cTn id="60" dur="500" fill="hold"/>
                                            <p:tgtEl>
                                              <p:spTgt spid="46"/>
                                            </p:tgtEl>
                                            <p:attrNameLst>
                                              <p:attrName>ppt_x</p:attrName>
                                            </p:attrNameLst>
                                          </p:cBhvr>
                                          <p:tavLst>
                                            <p:tav tm="0">
                                              <p:val>
                                                <p:strVal val="0-#ppt_w/2"/>
                                              </p:val>
                                            </p:tav>
                                            <p:tav tm="100000">
                                              <p:val>
                                                <p:strVal val="#ppt_x"/>
                                              </p:val>
                                            </p:tav>
                                          </p:tavLst>
                                        </p:anim>
                                        <p:anim calcmode="lin" valueType="num">
                                          <p:cBhvr additive="base">
                                            <p:cTn id="61" dur="500" fill="hold"/>
                                            <p:tgtEl>
                                              <p:spTgt spid="46"/>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grpId="0" nodeType="withEffect">
                                      <p:stCondLst>
                                        <p:cond delay="10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par>
                                    <p:cTn id="72" presetID="10" presetClass="entr" presetSubtype="0" fill="hold" grpId="0" nodeType="withEffect">
                                      <p:stCondLst>
                                        <p:cond delay="20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30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grpId="0" nodeType="withEffect">
                                      <p:stCondLst>
                                        <p:cond delay="600"/>
                                      </p:stCondLst>
                                      <p:childTnLst>
                                        <p:set>
                                          <p:cBhvr>
                                            <p:cTn id="79" dur="1" fill="hold">
                                              <p:stCondLst>
                                                <p:cond delay="0"/>
                                              </p:stCondLst>
                                            </p:cTn>
                                            <p:tgtEl>
                                              <p:spTgt spid="49"/>
                                            </p:tgtEl>
                                            <p:attrNameLst>
                                              <p:attrName>style.visibility</p:attrName>
                                            </p:attrNameLst>
                                          </p:cBhvr>
                                          <p:to>
                                            <p:strVal val="visible"/>
                                          </p:to>
                                        </p:set>
                                        <p:animEffect transition="in" filter="fade">
                                          <p:cBhvr>
                                            <p:cTn id="80" dur="500"/>
                                            <p:tgtEl>
                                              <p:spTgt spid="49"/>
                                            </p:tgtEl>
                                          </p:cBhvr>
                                        </p:animEffect>
                                      </p:childTnLst>
                                    </p:cTn>
                                  </p:par>
                                  <p:par>
                                    <p:cTn id="81" presetID="10" presetClass="entr" presetSubtype="0" fill="hold" grpId="0" nodeType="withEffect">
                                      <p:stCondLst>
                                        <p:cond delay="700"/>
                                      </p:stCondLst>
                                      <p:childTnLst>
                                        <p:set>
                                          <p:cBhvr>
                                            <p:cTn id="82" dur="1" fill="hold">
                                              <p:stCondLst>
                                                <p:cond delay="0"/>
                                              </p:stCondLst>
                                            </p:cTn>
                                            <p:tgtEl>
                                              <p:spTgt spid="58"/>
                                            </p:tgtEl>
                                            <p:attrNameLst>
                                              <p:attrName>style.visibility</p:attrName>
                                            </p:attrNameLst>
                                          </p:cBhvr>
                                          <p:to>
                                            <p:strVal val="visible"/>
                                          </p:to>
                                        </p:set>
                                        <p:animEffect transition="in" filter="fade">
                                          <p:cBhvr>
                                            <p:cTn id="83" dur="500"/>
                                            <p:tgtEl>
                                              <p:spTgt spid="58"/>
                                            </p:tgtEl>
                                          </p:cBhvr>
                                        </p:animEffect>
                                      </p:childTnLst>
                                    </p:cTn>
                                  </p:par>
                                  <p:par>
                                    <p:cTn id="84" presetID="10" presetClass="entr" presetSubtype="0" fill="hold" grpId="0" nodeType="withEffect">
                                      <p:stCondLst>
                                        <p:cond delay="90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500"/>
                                            <p:tgtEl>
                                              <p:spTgt spid="20"/>
                                            </p:tgtEl>
                                          </p:cBhvr>
                                        </p:animEffect>
                                      </p:childTnLst>
                                    </p:cTn>
                                  </p:par>
                                </p:childTnLst>
                              </p:cTn>
                            </p:par>
                            <p:par>
                              <p:cTn id="87" fill="hold">
                                <p:stCondLst>
                                  <p:cond delay="7400"/>
                                </p:stCondLst>
                                <p:childTnLst>
                                  <p:par>
                                    <p:cTn id="88" presetID="2" presetClass="entr" presetSubtype="4"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750" fill="hold"/>
                                            <p:tgtEl>
                                              <p:spTgt spid="29"/>
                                            </p:tgtEl>
                                            <p:attrNameLst>
                                              <p:attrName>ppt_x</p:attrName>
                                            </p:attrNameLst>
                                          </p:cBhvr>
                                          <p:tavLst>
                                            <p:tav tm="0">
                                              <p:val>
                                                <p:strVal val="#ppt_x"/>
                                              </p:val>
                                            </p:tav>
                                            <p:tav tm="100000">
                                              <p:val>
                                                <p:strVal val="#ppt_x"/>
                                              </p:val>
                                            </p:tav>
                                          </p:tavLst>
                                        </p:anim>
                                        <p:anim calcmode="lin" valueType="num">
                                          <p:cBhvr additive="base">
                                            <p:cTn id="91" dur="750" fill="hold"/>
                                            <p:tgtEl>
                                              <p:spTgt spid="29"/>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750" fill="hold"/>
                                            <p:tgtEl>
                                              <p:spTgt spid="28"/>
                                            </p:tgtEl>
                                            <p:attrNameLst>
                                              <p:attrName>ppt_x</p:attrName>
                                            </p:attrNameLst>
                                          </p:cBhvr>
                                          <p:tavLst>
                                            <p:tav tm="0">
                                              <p:val>
                                                <p:strVal val="#ppt_x"/>
                                              </p:val>
                                            </p:tav>
                                            <p:tav tm="100000">
                                              <p:val>
                                                <p:strVal val="#ppt_x"/>
                                              </p:val>
                                            </p:tav>
                                          </p:tavLst>
                                        </p:anim>
                                        <p:anim calcmode="lin" valueType="num">
                                          <p:cBhvr additive="base">
                                            <p:cTn id="95" dur="750" fill="hold"/>
                                            <p:tgtEl>
                                              <p:spTgt spid="2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750" fill="hold"/>
                                            <p:tgtEl>
                                              <p:spTgt spid="30"/>
                                            </p:tgtEl>
                                            <p:attrNameLst>
                                              <p:attrName>ppt_x</p:attrName>
                                            </p:attrNameLst>
                                          </p:cBhvr>
                                          <p:tavLst>
                                            <p:tav tm="0">
                                              <p:val>
                                                <p:strVal val="#ppt_x"/>
                                              </p:val>
                                            </p:tav>
                                            <p:tav tm="100000">
                                              <p:val>
                                                <p:strVal val="#ppt_x"/>
                                              </p:val>
                                            </p:tav>
                                          </p:tavLst>
                                        </p:anim>
                                        <p:anim calcmode="lin" valueType="num">
                                          <p:cBhvr additive="base">
                                            <p:cTn id="99" dur="750" fill="hold"/>
                                            <p:tgtEl>
                                              <p:spTgt spid="30"/>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additive="base">
                                            <p:cTn id="102" dur="750" fill="hold"/>
                                            <p:tgtEl>
                                              <p:spTgt spid="32"/>
                                            </p:tgtEl>
                                            <p:attrNameLst>
                                              <p:attrName>ppt_x</p:attrName>
                                            </p:attrNameLst>
                                          </p:cBhvr>
                                          <p:tavLst>
                                            <p:tav tm="0">
                                              <p:val>
                                                <p:strVal val="#ppt_x"/>
                                              </p:val>
                                            </p:tav>
                                            <p:tav tm="100000">
                                              <p:val>
                                                <p:strVal val="#ppt_x"/>
                                              </p:val>
                                            </p:tav>
                                          </p:tavLst>
                                        </p:anim>
                                        <p:anim calcmode="lin" valueType="num">
                                          <p:cBhvr additive="base">
                                            <p:cTn id="103" dur="750" fill="hold"/>
                                            <p:tgtEl>
                                              <p:spTgt spid="32"/>
                                            </p:tgtEl>
                                            <p:attrNameLst>
                                              <p:attrName>ppt_y</p:attrName>
                                            </p:attrNameLst>
                                          </p:cBhvr>
                                          <p:tavLst>
                                            <p:tav tm="0">
                                              <p:val>
                                                <p:strVal val="1+#ppt_h/2"/>
                                              </p:val>
                                            </p:tav>
                                            <p:tav tm="100000">
                                              <p:val>
                                                <p:strVal val="#ppt_y"/>
                                              </p:val>
                                            </p:tav>
                                          </p:tavLst>
                                        </p:anim>
                                      </p:childTnLst>
                                    </p:cTn>
                                  </p:par>
                                  <p:par>
                                    <p:cTn id="104" presetID="2" presetClass="entr" presetSubtype="1" fill="hold" grpId="0" nodeType="withEffect">
                                      <p:stCondLst>
                                        <p:cond delay="0"/>
                                      </p:stCondLst>
                                      <p:childTnLst>
                                        <p:set>
                                          <p:cBhvr>
                                            <p:cTn id="105" dur="1" fill="hold">
                                              <p:stCondLst>
                                                <p:cond delay="0"/>
                                              </p:stCondLst>
                                            </p:cTn>
                                            <p:tgtEl>
                                              <p:spTgt spid="31"/>
                                            </p:tgtEl>
                                            <p:attrNameLst>
                                              <p:attrName>style.visibility</p:attrName>
                                            </p:attrNameLst>
                                          </p:cBhvr>
                                          <p:to>
                                            <p:strVal val="visible"/>
                                          </p:to>
                                        </p:set>
                                        <p:anim calcmode="lin" valueType="num">
                                          <p:cBhvr additive="base">
                                            <p:cTn id="106" dur="750" fill="hold"/>
                                            <p:tgtEl>
                                              <p:spTgt spid="31"/>
                                            </p:tgtEl>
                                            <p:attrNameLst>
                                              <p:attrName>ppt_x</p:attrName>
                                            </p:attrNameLst>
                                          </p:cBhvr>
                                          <p:tavLst>
                                            <p:tav tm="0">
                                              <p:val>
                                                <p:strVal val="#ppt_x"/>
                                              </p:val>
                                            </p:tav>
                                            <p:tav tm="100000">
                                              <p:val>
                                                <p:strVal val="#ppt_x"/>
                                              </p:val>
                                            </p:tav>
                                          </p:tavLst>
                                        </p:anim>
                                        <p:anim calcmode="lin" valueType="num">
                                          <p:cBhvr additive="base">
                                            <p:cTn id="107" dur="750" fill="hold"/>
                                            <p:tgtEl>
                                              <p:spTgt spid="31"/>
                                            </p:tgtEl>
                                            <p:attrNameLst>
                                              <p:attrName>ppt_y</p:attrName>
                                            </p:attrNameLst>
                                          </p:cBhvr>
                                          <p:tavLst>
                                            <p:tav tm="0">
                                              <p:val>
                                                <p:strVal val="0-#ppt_h/2"/>
                                              </p:val>
                                            </p:tav>
                                            <p:tav tm="100000">
                                              <p:val>
                                                <p:strVal val="#ppt_y"/>
                                              </p:val>
                                            </p:tav>
                                          </p:tavLst>
                                        </p:anim>
                                      </p:childTnLst>
                                    </p:cTn>
                                  </p:par>
                                  <p:par>
                                    <p:cTn id="108" presetID="2" presetClass="entr" presetSubtype="1" fill="hold" grpId="0" nodeType="with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additive="base">
                                            <p:cTn id="110" dur="750" fill="hold"/>
                                            <p:tgtEl>
                                              <p:spTgt spid="24"/>
                                            </p:tgtEl>
                                            <p:attrNameLst>
                                              <p:attrName>ppt_x</p:attrName>
                                            </p:attrNameLst>
                                          </p:cBhvr>
                                          <p:tavLst>
                                            <p:tav tm="0">
                                              <p:val>
                                                <p:strVal val="#ppt_x"/>
                                              </p:val>
                                            </p:tav>
                                            <p:tav tm="100000">
                                              <p:val>
                                                <p:strVal val="#ppt_x"/>
                                              </p:val>
                                            </p:tav>
                                          </p:tavLst>
                                        </p:anim>
                                        <p:anim calcmode="lin" valueType="num">
                                          <p:cBhvr additive="base">
                                            <p:cTn id="111" dur="750" fill="hold"/>
                                            <p:tgtEl>
                                              <p:spTgt spid="24"/>
                                            </p:tgtEl>
                                            <p:attrNameLst>
                                              <p:attrName>ppt_y</p:attrName>
                                            </p:attrNameLst>
                                          </p:cBhvr>
                                          <p:tavLst>
                                            <p:tav tm="0">
                                              <p:val>
                                                <p:strVal val="0-#ppt_h/2"/>
                                              </p:val>
                                            </p:tav>
                                            <p:tav tm="100000">
                                              <p:val>
                                                <p:strVal val="#ppt_y"/>
                                              </p:val>
                                            </p:tav>
                                          </p:tavLst>
                                        </p:anim>
                                      </p:childTnLst>
                                    </p:cTn>
                                  </p:par>
                                  <p:par>
                                    <p:cTn id="112" presetID="2" presetClass="entr" presetSubtype="1" fill="hold" grpId="0" nodeType="withEffect">
                                      <p:stCondLst>
                                        <p:cond delay="0"/>
                                      </p:stCondLst>
                                      <p:childTnLst>
                                        <p:set>
                                          <p:cBhvr>
                                            <p:cTn id="113" dur="1" fill="hold">
                                              <p:stCondLst>
                                                <p:cond delay="0"/>
                                              </p:stCondLst>
                                            </p:cTn>
                                            <p:tgtEl>
                                              <p:spTgt spid="27"/>
                                            </p:tgtEl>
                                            <p:attrNameLst>
                                              <p:attrName>style.visibility</p:attrName>
                                            </p:attrNameLst>
                                          </p:cBhvr>
                                          <p:to>
                                            <p:strVal val="visible"/>
                                          </p:to>
                                        </p:set>
                                        <p:anim calcmode="lin" valueType="num">
                                          <p:cBhvr additive="base">
                                            <p:cTn id="114" dur="750" fill="hold"/>
                                            <p:tgtEl>
                                              <p:spTgt spid="27"/>
                                            </p:tgtEl>
                                            <p:attrNameLst>
                                              <p:attrName>ppt_x</p:attrName>
                                            </p:attrNameLst>
                                          </p:cBhvr>
                                          <p:tavLst>
                                            <p:tav tm="0">
                                              <p:val>
                                                <p:strVal val="#ppt_x"/>
                                              </p:val>
                                            </p:tav>
                                            <p:tav tm="100000">
                                              <p:val>
                                                <p:strVal val="#ppt_x"/>
                                              </p:val>
                                            </p:tav>
                                          </p:tavLst>
                                        </p:anim>
                                        <p:anim calcmode="lin" valueType="num">
                                          <p:cBhvr additive="base">
                                            <p:cTn id="115" dur="750" fill="hold"/>
                                            <p:tgtEl>
                                              <p:spTgt spid="27"/>
                                            </p:tgtEl>
                                            <p:attrNameLst>
                                              <p:attrName>ppt_y</p:attrName>
                                            </p:attrNameLst>
                                          </p:cBhvr>
                                          <p:tavLst>
                                            <p:tav tm="0">
                                              <p:val>
                                                <p:strVal val="0-#ppt_h/2"/>
                                              </p:val>
                                            </p:tav>
                                            <p:tav tm="100000">
                                              <p:val>
                                                <p:strVal val="#ppt_y"/>
                                              </p:val>
                                            </p:tav>
                                          </p:tavLst>
                                        </p:anim>
                                      </p:childTnLst>
                                    </p:cTn>
                                  </p:par>
                                  <p:par>
                                    <p:cTn id="116" presetID="2" presetClass="entr" presetSubtype="1"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additive="base">
                                            <p:cTn id="118" dur="750" fill="hold"/>
                                            <p:tgtEl>
                                              <p:spTgt spid="25"/>
                                            </p:tgtEl>
                                            <p:attrNameLst>
                                              <p:attrName>ppt_x</p:attrName>
                                            </p:attrNameLst>
                                          </p:cBhvr>
                                          <p:tavLst>
                                            <p:tav tm="0">
                                              <p:val>
                                                <p:strVal val="#ppt_x"/>
                                              </p:val>
                                            </p:tav>
                                            <p:tav tm="100000">
                                              <p:val>
                                                <p:strVal val="#ppt_x"/>
                                              </p:val>
                                            </p:tav>
                                          </p:tavLst>
                                        </p:anim>
                                        <p:anim calcmode="lin" valueType="num">
                                          <p:cBhvr additive="base">
                                            <p:cTn id="119" dur="75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 grpId="0" animBg="1"/>
          <p:bldP spid="14" grpId="0" animBg="1"/>
          <p:bldP spid="20" grpId="0"/>
          <p:bldP spid="24" grpId="0"/>
          <p:bldP spid="25" grpId="0"/>
          <p:bldP spid="27" grpId="0"/>
          <p:bldP spid="28" grpId="0"/>
          <p:bldP spid="29" grpId="0"/>
          <p:bldP spid="30" grpId="0"/>
          <p:bldP spid="31" grpId="0"/>
          <p:bldP spid="32" grpId="0"/>
          <p:bldP spid="33" grpId="0" animBg="1"/>
          <p:bldP spid="34" grpId="0" animBg="1"/>
          <p:bldP spid="35" grpId="0" animBg="1"/>
          <p:bldP spid="49" grpId="0"/>
          <p:bldP spid="50" grpId="0"/>
          <p:bldP spid="51" grpId="0"/>
          <p:bldP spid="52" grpId="0"/>
          <p:bldP spid="53" grpId="0"/>
          <p:bldP spid="54" grpId="0"/>
          <p:bldP spid="5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0.9|0.7"/>
</p:tagLst>
</file>

<file path=ppt/tags/tag10.xml><?xml version="1.0" encoding="utf-8"?>
<p:tagLst xmlns:a="http://schemas.openxmlformats.org/drawingml/2006/main" xmlns:r="http://schemas.openxmlformats.org/officeDocument/2006/relationships" xmlns:p="http://schemas.openxmlformats.org/presentationml/2006/main">
  <p:tag name="TIMING" val="|0.1|2.6|2.9|2.8|2.3"/>
</p:tagLst>
</file>

<file path=ppt/tags/tag11.xml><?xml version="1.0" encoding="utf-8"?>
<p:tagLst xmlns:a="http://schemas.openxmlformats.org/drawingml/2006/main" xmlns:r="http://schemas.openxmlformats.org/officeDocument/2006/relationships" xmlns:p="http://schemas.openxmlformats.org/presentationml/2006/main">
  <p:tag name="TIMING" val="|0.1|0.9|1.2|1|2"/>
</p:tagLst>
</file>

<file path=ppt/tags/tag12.xml><?xml version="1.0" encoding="utf-8"?>
<p:tagLst xmlns:a="http://schemas.openxmlformats.org/drawingml/2006/main" xmlns:r="http://schemas.openxmlformats.org/officeDocument/2006/relationships" xmlns:p="http://schemas.openxmlformats.org/presentationml/2006/main">
  <p:tag name="TIMING" val="|0.5|1.9"/>
</p:tagLst>
</file>

<file path=ppt/tags/tag13.xml><?xml version="1.0" encoding="utf-8"?>
<p:tagLst xmlns:a="http://schemas.openxmlformats.org/drawingml/2006/main" xmlns:r="http://schemas.openxmlformats.org/officeDocument/2006/relationships" xmlns:p="http://schemas.openxmlformats.org/presentationml/2006/main">
  <p:tag name="TIMING" val="|0.2"/>
</p:tagLst>
</file>

<file path=ppt/tags/tag14.xml><?xml version="1.0" encoding="utf-8"?>
<p:tagLst xmlns:a="http://schemas.openxmlformats.org/drawingml/2006/main" xmlns:r="http://schemas.openxmlformats.org/officeDocument/2006/relationships" xmlns:p="http://schemas.openxmlformats.org/presentationml/2006/main">
  <p:tag name="TIMING" val="|0.1|5.4|1"/>
</p:tagLst>
</file>

<file path=ppt/tags/tag15.xml><?xml version="1.0" encoding="utf-8"?>
<p:tagLst xmlns:a="http://schemas.openxmlformats.org/drawingml/2006/main" xmlns:r="http://schemas.openxmlformats.org/officeDocument/2006/relationships" xmlns:p="http://schemas.openxmlformats.org/presentationml/2006/main">
  <p:tag name="TIMING" val="|0.6"/>
</p:tagLst>
</file>

<file path=ppt/tags/tag16.xml><?xml version="1.0" encoding="utf-8"?>
<p:tagLst xmlns:a="http://schemas.openxmlformats.org/drawingml/2006/main" xmlns:r="http://schemas.openxmlformats.org/officeDocument/2006/relationships" xmlns:p="http://schemas.openxmlformats.org/presentationml/2006/main">
  <p:tag name="TIMING" val="|0.2|0"/>
</p:tagLst>
</file>

<file path=ppt/tags/tag17.xml><?xml version="1.0" encoding="utf-8"?>
<p:tagLst xmlns:a="http://schemas.openxmlformats.org/drawingml/2006/main" xmlns:r="http://schemas.openxmlformats.org/officeDocument/2006/relationships" xmlns:p="http://schemas.openxmlformats.org/presentationml/2006/main">
  <p:tag name="TIMING" val="|0.4|2.9"/>
</p:tagLst>
</file>

<file path=ppt/tags/tag18.xml><?xml version="1.0" encoding="utf-8"?>
<p:tagLst xmlns:a="http://schemas.openxmlformats.org/drawingml/2006/main" xmlns:r="http://schemas.openxmlformats.org/officeDocument/2006/relationships" xmlns:p="http://schemas.openxmlformats.org/presentationml/2006/main">
  <p:tag name="TIMING" val="|0.3|1.3|0.7|1.8|2"/>
</p:tagLst>
</file>

<file path=ppt/tags/tag19.xml><?xml version="1.0" encoding="utf-8"?>
<p:tagLst xmlns:a="http://schemas.openxmlformats.org/drawingml/2006/main" xmlns:r="http://schemas.openxmlformats.org/officeDocument/2006/relationships" xmlns:p="http://schemas.openxmlformats.org/presentationml/2006/main">
  <p:tag name="TIMING" val="|0.4|1.9"/>
</p:tagLst>
</file>

<file path=ppt/tags/tag2.xml><?xml version="1.0" encoding="utf-8"?>
<p:tagLst xmlns:a="http://schemas.openxmlformats.org/drawingml/2006/main" xmlns:r="http://schemas.openxmlformats.org/officeDocument/2006/relationships" xmlns:p="http://schemas.openxmlformats.org/presentationml/2006/main">
  <p:tag name="TIMING" val="|4.8|1.1|1.2"/>
</p:tagLst>
</file>

<file path=ppt/tags/tag20.xml><?xml version="1.0" encoding="utf-8"?>
<p:tagLst xmlns:a="http://schemas.openxmlformats.org/drawingml/2006/main" xmlns:r="http://schemas.openxmlformats.org/officeDocument/2006/relationships" xmlns:p="http://schemas.openxmlformats.org/presentationml/2006/main">
  <p:tag name="TIMING" val="|0.4|2.3|1.3|1|1.2|0.9|1|0.8"/>
</p:tagLst>
</file>

<file path=ppt/tags/tag21.xml><?xml version="1.0" encoding="utf-8"?>
<p:tagLst xmlns:a="http://schemas.openxmlformats.org/drawingml/2006/main" xmlns:r="http://schemas.openxmlformats.org/officeDocument/2006/relationships" xmlns:p="http://schemas.openxmlformats.org/presentationml/2006/main">
  <p:tag name="TIMING" val="|0.7|2.1|0.8|0.5|0.3|0.4|0.4|0.3|0.4|0.4|0.3|0.4|0.4"/>
</p:tagLst>
</file>

<file path=ppt/tags/tag22.xml><?xml version="1.0" encoding="utf-8"?>
<p:tagLst xmlns:a="http://schemas.openxmlformats.org/drawingml/2006/main" xmlns:r="http://schemas.openxmlformats.org/officeDocument/2006/relationships" xmlns:p="http://schemas.openxmlformats.org/presentationml/2006/main">
  <p:tag name="TIMING" val="|0.3"/>
</p:tagLst>
</file>

<file path=ppt/tags/tag23.xml><?xml version="1.0" encoding="utf-8"?>
<p:tagLst xmlns:a="http://schemas.openxmlformats.org/drawingml/2006/main" xmlns:r="http://schemas.openxmlformats.org/officeDocument/2006/relationships" xmlns:p="http://schemas.openxmlformats.org/presentationml/2006/main">
  <p:tag name="TIMING" val="|0.1|2|0.9|4.6"/>
</p:tagLst>
</file>

<file path=ppt/tags/tag24.xml><?xml version="1.0" encoding="utf-8"?>
<p:tagLst xmlns:a="http://schemas.openxmlformats.org/drawingml/2006/main" xmlns:r="http://schemas.openxmlformats.org/officeDocument/2006/relationships" xmlns:p="http://schemas.openxmlformats.org/presentationml/2006/main">
  <p:tag name="TIMING" val="|0.2"/>
</p:tagLst>
</file>

<file path=ppt/tags/tag25.xml><?xml version="1.0" encoding="utf-8"?>
<p:tagLst xmlns:a="http://schemas.openxmlformats.org/drawingml/2006/main" xmlns:r="http://schemas.openxmlformats.org/officeDocument/2006/relationships" xmlns:p="http://schemas.openxmlformats.org/presentationml/2006/main">
  <p:tag name="TIMING" val="|0.6|1.3|1|1.8|2.1"/>
</p:tagLst>
</file>

<file path=ppt/tags/tag26.xml><?xml version="1.0" encoding="utf-8"?>
<p:tagLst xmlns:a="http://schemas.openxmlformats.org/drawingml/2006/main" xmlns:r="http://schemas.openxmlformats.org/officeDocument/2006/relationships" xmlns:p="http://schemas.openxmlformats.org/presentationml/2006/main">
  <p:tag name="TIMING" val="|0.4|0.9|1|1.2|1.3|0.8|0.7|0.7|0.7|0.9|0.7|0.8|0.9"/>
</p:tagLst>
</file>

<file path=ppt/tags/tag27.xml><?xml version="1.0" encoding="utf-8"?>
<p:tagLst xmlns:a="http://schemas.openxmlformats.org/drawingml/2006/main" xmlns:r="http://schemas.openxmlformats.org/officeDocument/2006/relationships" xmlns:p="http://schemas.openxmlformats.org/presentationml/2006/main">
  <p:tag name="TIMING" val="|0.2|0.8|0.8|1.1|0.6"/>
</p:tagLst>
</file>

<file path=ppt/tags/tag28.xml><?xml version="1.0" encoding="utf-8"?>
<p:tagLst xmlns:a="http://schemas.openxmlformats.org/drawingml/2006/main" xmlns:r="http://schemas.openxmlformats.org/officeDocument/2006/relationships" xmlns:p="http://schemas.openxmlformats.org/presentationml/2006/main">
  <p:tag name="TIMING" val="|0|2.9"/>
</p:tagLst>
</file>

<file path=ppt/tags/tag29.xml><?xml version="1.0" encoding="utf-8"?>
<p:tagLst xmlns:a="http://schemas.openxmlformats.org/drawingml/2006/main" xmlns:r="http://schemas.openxmlformats.org/officeDocument/2006/relationships" xmlns:p="http://schemas.openxmlformats.org/presentationml/2006/main">
  <p:tag name="TIMING" val="|0.5|2.2|0.9|0.6|0.6|0.6|0.6|0.5|0.6|0.6|0.6|0.7"/>
</p:tagLst>
</file>

<file path=ppt/tags/tag3.xml><?xml version="1.0" encoding="utf-8"?>
<p:tagLst xmlns:a="http://schemas.openxmlformats.org/drawingml/2006/main" xmlns:r="http://schemas.openxmlformats.org/officeDocument/2006/relationships" xmlns:p="http://schemas.openxmlformats.org/presentationml/2006/main">
  <p:tag name="TIMING" val="|0.5|1.2|0.2|0.2|0.2|0.2|0.2|0.2|0.2|0.2|0.2|0.2|0.2|0.2|0.2|0.2|0.2|0.2|0.2|0.2|0.2|0.2|0.2|0.2|0.2|0.2|0.2|0.2|0.2|0.2|0.4"/>
</p:tagLst>
</file>

<file path=ppt/tags/tag30.xml><?xml version="1.0" encoding="utf-8"?>
<p:tagLst xmlns:a="http://schemas.openxmlformats.org/drawingml/2006/main" xmlns:r="http://schemas.openxmlformats.org/officeDocument/2006/relationships" xmlns:p="http://schemas.openxmlformats.org/presentationml/2006/main">
  <p:tag name="TIMING" val="|0.2|0.7"/>
</p:tagLst>
</file>

<file path=ppt/tags/tag31.xml><?xml version="1.0" encoding="utf-8"?>
<p:tagLst xmlns:a="http://schemas.openxmlformats.org/drawingml/2006/main" xmlns:r="http://schemas.openxmlformats.org/officeDocument/2006/relationships" xmlns:p="http://schemas.openxmlformats.org/presentationml/2006/main">
  <p:tag name="TIMING" val="|1.7"/>
</p:tagLst>
</file>

<file path=ppt/tags/tag32.xml><?xml version="1.0" encoding="utf-8"?>
<p:tagLst xmlns:a="http://schemas.openxmlformats.org/drawingml/2006/main" xmlns:r="http://schemas.openxmlformats.org/officeDocument/2006/relationships" xmlns:p="http://schemas.openxmlformats.org/presentationml/2006/main">
  <p:tag name="TIMING" val="|0.4|1.4|1.5|1.8|2"/>
</p:tagLst>
</file>

<file path=ppt/tags/tag33.xml><?xml version="1.0" encoding="utf-8"?>
<p:tagLst xmlns:a="http://schemas.openxmlformats.org/drawingml/2006/main" xmlns:r="http://schemas.openxmlformats.org/officeDocument/2006/relationships" xmlns:p="http://schemas.openxmlformats.org/presentationml/2006/main">
  <p:tag name="TIMING" val="|0.5"/>
</p:tagLst>
</file>

<file path=ppt/tags/tag34.xml><?xml version="1.0" encoding="utf-8"?>
<p:tagLst xmlns:a="http://schemas.openxmlformats.org/drawingml/2006/main" xmlns:r="http://schemas.openxmlformats.org/officeDocument/2006/relationships" xmlns:p="http://schemas.openxmlformats.org/presentationml/2006/main">
  <p:tag name="TIMING" val="|0.5"/>
</p:tagLst>
</file>

<file path=ppt/tags/tag35.xml><?xml version="1.0" encoding="utf-8"?>
<p:tagLst xmlns:a="http://schemas.openxmlformats.org/drawingml/2006/main" xmlns:r="http://schemas.openxmlformats.org/officeDocument/2006/relationships" xmlns:p="http://schemas.openxmlformats.org/presentationml/2006/main">
  <p:tag name="TIMING" val="|0.4"/>
</p:tagLst>
</file>

<file path=ppt/tags/tag36.xml><?xml version="1.0" encoding="utf-8"?>
<p:tagLst xmlns:a="http://schemas.openxmlformats.org/drawingml/2006/main" xmlns:r="http://schemas.openxmlformats.org/officeDocument/2006/relationships" xmlns:p="http://schemas.openxmlformats.org/presentationml/2006/main">
  <p:tag name="TIMING" val="|0.4|2.3"/>
</p:tagLst>
</file>

<file path=ppt/tags/tag37.xml><?xml version="1.0" encoding="utf-8"?>
<p:tagLst xmlns:a="http://schemas.openxmlformats.org/drawingml/2006/main" xmlns:r="http://schemas.openxmlformats.org/officeDocument/2006/relationships" xmlns:p="http://schemas.openxmlformats.org/presentationml/2006/main">
  <p:tag name="TIMING" val="|0.2|2.4|1.2|0.6|0.3|0.4"/>
</p:tagLst>
</file>

<file path=ppt/tags/tag38.xml><?xml version="1.0" encoding="utf-8"?>
<p:tagLst xmlns:a="http://schemas.openxmlformats.org/drawingml/2006/main" xmlns:r="http://schemas.openxmlformats.org/officeDocument/2006/relationships" xmlns:p="http://schemas.openxmlformats.org/presentationml/2006/main">
  <p:tag name="TIMING" val="|0.1|4"/>
</p:tagLst>
</file>

<file path=ppt/tags/tag39.xml><?xml version="1.0" encoding="utf-8"?>
<p:tagLst xmlns:a="http://schemas.openxmlformats.org/drawingml/2006/main" xmlns:r="http://schemas.openxmlformats.org/officeDocument/2006/relationships" xmlns:p="http://schemas.openxmlformats.org/presentationml/2006/main">
  <p:tag name="TIMING" val="|2.2"/>
</p:tagLst>
</file>

<file path=ppt/tags/tag4.xml><?xml version="1.0" encoding="utf-8"?>
<p:tagLst xmlns:a="http://schemas.openxmlformats.org/drawingml/2006/main" xmlns:r="http://schemas.openxmlformats.org/officeDocument/2006/relationships" xmlns:p="http://schemas.openxmlformats.org/presentationml/2006/main">
  <p:tag name="TIMING" val="|0.3|1|0.9|0.8|1.9"/>
</p:tagLst>
</file>

<file path=ppt/tags/tag5.xml><?xml version="1.0" encoding="utf-8"?>
<p:tagLst xmlns:a="http://schemas.openxmlformats.org/drawingml/2006/main" xmlns:r="http://schemas.openxmlformats.org/officeDocument/2006/relationships" xmlns:p="http://schemas.openxmlformats.org/presentationml/2006/main">
  <p:tag name="TIMING" val="|0.2|0.6|0.7"/>
</p:tagLst>
</file>

<file path=ppt/tags/tag6.xml><?xml version="1.0" encoding="utf-8"?>
<p:tagLst xmlns:a="http://schemas.openxmlformats.org/drawingml/2006/main" xmlns:r="http://schemas.openxmlformats.org/officeDocument/2006/relationships" xmlns:p="http://schemas.openxmlformats.org/presentationml/2006/main">
  <p:tag name="TIMING" val="|0.1"/>
</p:tagLst>
</file>

<file path=ppt/tags/tag7.xml><?xml version="1.0" encoding="utf-8"?>
<p:tagLst xmlns:a="http://schemas.openxmlformats.org/drawingml/2006/main" xmlns:r="http://schemas.openxmlformats.org/officeDocument/2006/relationships" xmlns:p="http://schemas.openxmlformats.org/presentationml/2006/main">
  <p:tag name="TIMING" val="|0.7|3"/>
</p:tagLst>
</file>

<file path=ppt/tags/tag8.xml><?xml version="1.0" encoding="utf-8"?>
<p:tagLst xmlns:a="http://schemas.openxmlformats.org/drawingml/2006/main" xmlns:r="http://schemas.openxmlformats.org/officeDocument/2006/relationships" xmlns:p="http://schemas.openxmlformats.org/presentationml/2006/main">
  <p:tag name="TIMING" val="|0.4|2.4|0.8|0.6|0.7|0.6|0.7|0.5|0.8"/>
</p:tagLst>
</file>

<file path=ppt/tags/tag9.xml><?xml version="1.0" encoding="utf-8"?>
<p:tagLst xmlns:a="http://schemas.openxmlformats.org/drawingml/2006/main" xmlns:r="http://schemas.openxmlformats.org/officeDocument/2006/relationships" xmlns:p="http://schemas.openxmlformats.org/presentationml/2006/main">
  <p:tag name="TIMING" val="|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2841</TotalTime>
  <Words>2877</Words>
  <Application>Microsoft Office PowerPoint</Application>
  <PresentationFormat>全屏显示(16:9)</PresentationFormat>
  <Paragraphs>500</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cp:lastModifiedBy>
  <cp:revision>365</cp:revision>
  <dcterms:created xsi:type="dcterms:W3CDTF">2015-08-22T03:26:29Z</dcterms:created>
  <dcterms:modified xsi:type="dcterms:W3CDTF">2016-08-07T01:20:47Z</dcterms:modified>
</cp:coreProperties>
</file>