
<file path=[Content_Types].xml><?xml version="1.0" encoding="utf-8"?>
<Types xmlns="http://schemas.openxmlformats.org/package/2006/content-types">
  <Default Extension="png" ContentType="image/png"/>
  <Default Extension="mp3" ContentType="audio/unknown"/>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7" r:id="rId1"/>
    <p:sldMasterId id="2147483681" r:id="rId2"/>
    <p:sldMasterId id="2147483693" r:id="rId3"/>
    <p:sldMasterId id="2147483705" r:id="rId4"/>
    <p:sldMasterId id="2147483717" r:id="rId5"/>
    <p:sldMasterId id="2147483729" r:id="rId6"/>
    <p:sldMasterId id="2147483741" r:id="rId7"/>
    <p:sldMasterId id="2147483753" r:id="rId8"/>
  </p:sldMasterIdLst>
  <p:notesMasterIdLst>
    <p:notesMasterId r:id="rId50"/>
  </p:notesMasterIdLst>
  <p:sldIdLst>
    <p:sldId id="337" r:id="rId9"/>
    <p:sldId id="338" r:id="rId10"/>
    <p:sldId id="284" r:id="rId11"/>
    <p:sldId id="314" r:id="rId12"/>
    <p:sldId id="289" r:id="rId13"/>
    <p:sldId id="276" r:id="rId14"/>
    <p:sldId id="286" r:id="rId15"/>
    <p:sldId id="335" r:id="rId16"/>
    <p:sldId id="327" r:id="rId17"/>
    <p:sldId id="291" r:id="rId18"/>
    <p:sldId id="318" r:id="rId19"/>
    <p:sldId id="292" r:id="rId20"/>
    <p:sldId id="294" r:id="rId21"/>
    <p:sldId id="275" r:id="rId22"/>
    <p:sldId id="296" r:id="rId23"/>
    <p:sldId id="295" r:id="rId24"/>
    <p:sldId id="290" r:id="rId25"/>
    <p:sldId id="299" r:id="rId26"/>
    <p:sldId id="328" r:id="rId27"/>
    <p:sldId id="321" r:id="rId28"/>
    <p:sldId id="319" r:id="rId29"/>
    <p:sldId id="309" r:id="rId30"/>
    <p:sldId id="320" r:id="rId31"/>
    <p:sldId id="322" r:id="rId32"/>
    <p:sldId id="329" r:id="rId33"/>
    <p:sldId id="277" r:id="rId34"/>
    <p:sldId id="332" r:id="rId35"/>
    <p:sldId id="333" r:id="rId36"/>
    <p:sldId id="334" r:id="rId37"/>
    <p:sldId id="279" r:id="rId38"/>
    <p:sldId id="278" r:id="rId39"/>
    <p:sldId id="312" r:id="rId40"/>
    <p:sldId id="330" r:id="rId41"/>
    <p:sldId id="313" r:id="rId42"/>
    <p:sldId id="315" r:id="rId43"/>
    <p:sldId id="316" r:id="rId44"/>
    <p:sldId id="317" r:id="rId45"/>
    <p:sldId id="297" r:id="rId46"/>
    <p:sldId id="293" r:id="rId47"/>
    <p:sldId id="331" r:id="rId48"/>
    <p:sldId id="339" r:id="rId49"/>
  </p:sldIdLst>
  <p:sldSz cx="11522075" cy="7200900"/>
  <p:notesSz cx="6858000" cy="9144000"/>
  <p:custDataLst>
    <p:tags r:id="rId51"/>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533400" indent="-76200" algn="l" rtl="0" fontAlgn="base">
      <a:spcBef>
        <a:spcPct val="0"/>
      </a:spcBef>
      <a:spcAft>
        <a:spcPct val="0"/>
      </a:spcAft>
      <a:defRPr b="1" kern="1200">
        <a:solidFill>
          <a:schemeClr val="tx1"/>
        </a:solidFill>
        <a:latin typeface="Arial" charset="0"/>
        <a:ea typeface="华文细黑" pitchFamily="2" charset="-122"/>
        <a:cs typeface="+mn-cs"/>
      </a:defRPr>
    </a:lvl2pPr>
    <a:lvl3pPr marL="1068388" indent="-153988" algn="l" rtl="0" fontAlgn="base">
      <a:spcBef>
        <a:spcPct val="0"/>
      </a:spcBef>
      <a:spcAft>
        <a:spcPct val="0"/>
      </a:spcAft>
      <a:defRPr b="1" kern="1200">
        <a:solidFill>
          <a:schemeClr val="tx1"/>
        </a:solidFill>
        <a:latin typeface="Arial" charset="0"/>
        <a:ea typeface="华文细黑" pitchFamily="2" charset="-122"/>
        <a:cs typeface="+mn-cs"/>
      </a:defRPr>
    </a:lvl3pPr>
    <a:lvl4pPr marL="1603375" indent="-231775" algn="l" rtl="0" fontAlgn="base">
      <a:spcBef>
        <a:spcPct val="0"/>
      </a:spcBef>
      <a:spcAft>
        <a:spcPct val="0"/>
      </a:spcAft>
      <a:defRPr b="1" kern="1200">
        <a:solidFill>
          <a:schemeClr val="tx1"/>
        </a:solidFill>
        <a:latin typeface="Arial" charset="0"/>
        <a:ea typeface="华文细黑" pitchFamily="2" charset="-122"/>
        <a:cs typeface="+mn-cs"/>
      </a:defRPr>
    </a:lvl4pPr>
    <a:lvl5pPr marL="2136775" indent="-307975" algn="l" rtl="0" fontAlgn="base">
      <a:spcBef>
        <a:spcPct val="0"/>
      </a:spcBef>
      <a:spcAft>
        <a:spcPct val="0"/>
      </a:spcAft>
      <a:defRPr b="1" kern="1200">
        <a:solidFill>
          <a:schemeClr val="tx1"/>
        </a:solidFill>
        <a:latin typeface="Arial" charset="0"/>
        <a:ea typeface="华文细黑" pitchFamily="2" charset="-122"/>
        <a:cs typeface="+mn-cs"/>
      </a:defRPr>
    </a:lvl5pPr>
    <a:lvl6pPr marL="2286000" algn="l" defTabSz="914400" rtl="0" eaLnBrk="1" latinLnBrk="0" hangingPunct="1">
      <a:defRPr b="1" kern="1200">
        <a:solidFill>
          <a:schemeClr val="tx1"/>
        </a:solidFill>
        <a:latin typeface="Arial" charset="0"/>
        <a:ea typeface="华文细黑" pitchFamily="2" charset="-122"/>
        <a:cs typeface="+mn-cs"/>
      </a:defRPr>
    </a:lvl6pPr>
    <a:lvl7pPr marL="2743200" algn="l" defTabSz="914400" rtl="0" eaLnBrk="1" latinLnBrk="0" hangingPunct="1">
      <a:defRPr b="1" kern="1200">
        <a:solidFill>
          <a:schemeClr val="tx1"/>
        </a:solidFill>
        <a:latin typeface="Arial" charset="0"/>
        <a:ea typeface="华文细黑" pitchFamily="2" charset="-122"/>
        <a:cs typeface="+mn-cs"/>
      </a:defRPr>
    </a:lvl7pPr>
    <a:lvl8pPr marL="3200400" algn="l" defTabSz="914400" rtl="0" eaLnBrk="1" latinLnBrk="0" hangingPunct="1">
      <a:defRPr b="1" kern="1200">
        <a:solidFill>
          <a:schemeClr val="tx1"/>
        </a:solidFill>
        <a:latin typeface="Arial" charset="0"/>
        <a:ea typeface="华文细黑" pitchFamily="2" charset="-122"/>
        <a:cs typeface="+mn-cs"/>
      </a:defRPr>
    </a:lvl8pPr>
    <a:lvl9pPr marL="3657600" algn="l" defTabSz="914400" rtl="0" eaLnBrk="1" latinLnBrk="0" hangingPunct="1">
      <a:defRPr b="1" kern="1200">
        <a:solidFill>
          <a:schemeClr val="tx1"/>
        </a:solidFill>
        <a:latin typeface="Arial" charset="0"/>
        <a:ea typeface="华文细黑"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a:srgbClr val="FF0000"/>
    <a:srgbClr val="FF9900"/>
    <a:srgbClr val="F8F8F8"/>
    <a:srgbClr val="B2B2B2"/>
    <a:srgbClr val="4D4D4D"/>
    <a:srgbClr val="777777"/>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407" autoAdjust="0"/>
    <p:restoredTop sz="94255" autoAdjust="0"/>
  </p:normalViewPr>
  <p:slideViewPr>
    <p:cSldViewPr>
      <p:cViewPr>
        <p:scale>
          <a:sx n="64" d="100"/>
          <a:sy n="64" d="100"/>
        </p:scale>
        <p:origin x="-1746" y="-894"/>
      </p:cViewPr>
      <p:guideLst>
        <p:guide orient="horz" pos="1982"/>
        <p:guide orient="horz" pos="458"/>
        <p:guide orient="horz" pos="3363"/>
        <p:guide orient="horz" pos="3744"/>
        <p:guide orient="horz" pos="4316"/>
        <p:guide pos="372"/>
        <p:guide pos="3629"/>
        <p:guide pos="6886"/>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viewProps" Target="viewProps.xml"/><Relationship Id="rId5" Type="http://schemas.openxmlformats.org/officeDocument/2006/relationships/slideMaster" Target="slideMasters/slideMaster5.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8" Type="http://schemas.openxmlformats.org/officeDocument/2006/relationships/slideMaster" Target="slideMasters/slideMaster8.xml"/><Relationship Id="rId51" Type="http://schemas.openxmlformats.org/officeDocument/2006/relationships/tags" Target="tags/tag1.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b="0">
                <a:ea typeface="华文细黑" pitchFamily="2" charset="-122"/>
                <a:cs typeface="+mn-cs"/>
              </a:defRPr>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b="0">
                <a:ea typeface="华文细黑" pitchFamily="2" charset="-122"/>
                <a:cs typeface="+mn-cs"/>
              </a:defRPr>
            </a:lvl1pPr>
          </a:lstStyle>
          <a:p>
            <a:pPr>
              <a:defRPr/>
            </a:pPr>
            <a:endParaRPr lang="en-US" altLang="zh-CN"/>
          </a:p>
        </p:txBody>
      </p:sp>
      <p:sp>
        <p:nvSpPr>
          <p:cNvPr id="141316" name="Rectangle 4"/>
          <p:cNvSpPr>
            <a:spLocks noGrp="1" noRot="1" noChangeAspect="1" noChangeArrowheads="1" noTextEdit="1"/>
          </p:cNvSpPr>
          <p:nvPr>
            <p:ph type="sldImg" idx="2"/>
          </p:nvPr>
        </p:nvSpPr>
        <p:spPr bwMode="auto">
          <a:xfrm>
            <a:off x="685800" y="685800"/>
            <a:ext cx="54864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b="0">
                <a:ea typeface="华文细黑" pitchFamily="2" charset="-122"/>
                <a:cs typeface="+mn-cs"/>
              </a:defRPr>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b="0">
                <a:ea typeface="华文细黑" pitchFamily="2" charset="-122"/>
                <a:cs typeface="+mn-cs"/>
              </a:defRPr>
            </a:lvl1pPr>
          </a:lstStyle>
          <a:p>
            <a:pPr>
              <a:defRPr/>
            </a:pPr>
            <a:fld id="{5B5308E2-E506-4185-B66C-93F27F5FE2A9}" type="slidenum">
              <a:rPr lang="en-US" altLang="zh-CN"/>
              <a:pPr>
                <a:defRPr/>
              </a:pPr>
              <a:t>‹#›</a:t>
            </a:fld>
            <a:endParaRPr lang="en-US" altLang="zh-CN"/>
          </a:p>
        </p:txBody>
      </p:sp>
    </p:spTree>
    <p:extLst>
      <p:ext uri="{BB962C8B-B14F-4D97-AF65-F5344CB8AC3E}">
        <p14:creationId xmlns:p14="http://schemas.microsoft.com/office/powerpoint/2010/main" val="143041085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Arial" charset="0"/>
        <a:ea typeface="宋体" pitchFamily="2" charset="-122"/>
        <a:cs typeface="+mn-cs"/>
      </a:defRPr>
    </a:lvl1pPr>
    <a:lvl2pPr marL="533400" algn="l" rtl="0" eaLnBrk="0" fontAlgn="base" hangingPunct="0">
      <a:spcBef>
        <a:spcPct val="30000"/>
      </a:spcBef>
      <a:spcAft>
        <a:spcPct val="0"/>
      </a:spcAft>
      <a:defRPr sz="1400" kern="1200">
        <a:solidFill>
          <a:schemeClr val="tx1"/>
        </a:solidFill>
        <a:latin typeface="Arial" charset="0"/>
        <a:ea typeface="宋体" pitchFamily="2" charset="-122"/>
        <a:cs typeface="+mn-cs"/>
      </a:defRPr>
    </a:lvl2pPr>
    <a:lvl3pPr marL="1068388" algn="l" rtl="0" eaLnBrk="0" fontAlgn="base" hangingPunct="0">
      <a:spcBef>
        <a:spcPct val="30000"/>
      </a:spcBef>
      <a:spcAft>
        <a:spcPct val="0"/>
      </a:spcAft>
      <a:defRPr sz="1400" kern="1200">
        <a:solidFill>
          <a:schemeClr val="tx1"/>
        </a:solidFill>
        <a:latin typeface="Arial" charset="0"/>
        <a:ea typeface="宋体" pitchFamily="2" charset="-122"/>
        <a:cs typeface="+mn-cs"/>
      </a:defRPr>
    </a:lvl3pPr>
    <a:lvl4pPr marL="1603375" algn="l" rtl="0" eaLnBrk="0" fontAlgn="base" hangingPunct="0">
      <a:spcBef>
        <a:spcPct val="30000"/>
      </a:spcBef>
      <a:spcAft>
        <a:spcPct val="0"/>
      </a:spcAft>
      <a:defRPr sz="1400" kern="1200">
        <a:solidFill>
          <a:schemeClr val="tx1"/>
        </a:solidFill>
        <a:latin typeface="Arial" charset="0"/>
        <a:ea typeface="宋体" pitchFamily="2" charset="-122"/>
        <a:cs typeface="+mn-cs"/>
      </a:defRPr>
    </a:lvl4pPr>
    <a:lvl5pPr marL="2136775" algn="l" rtl="0" eaLnBrk="0" fontAlgn="base" hangingPunct="0">
      <a:spcBef>
        <a:spcPct val="30000"/>
      </a:spcBef>
      <a:spcAft>
        <a:spcPct val="0"/>
      </a:spcAft>
      <a:defRPr sz="1400" kern="1200">
        <a:solidFill>
          <a:schemeClr val="tx1"/>
        </a:solidFill>
        <a:latin typeface="Arial" charset="0"/>
        <a:ea typeface="宋体" pitchFamily="2" charset="-122"/>
        <a:cs typeface="+mn-cs"/>
      </a:defRPr>
    </a:lvl5pPr>
    <a:lvl6pPr marL="2672411" algn="l" defTabSz="1068965" rtl="0" eaLnBrk="1" latinLnBrk="0" hangingPunct="1">
      <a:defRPr sz="1400" kern="1200">
        <a:solidFill>
          <a:schemeClr val="tx1"/>
        </a:solidFill>
        <a:latin typeface="+mn-lt"/>
        <a:ea typeface="+mn-ea"/>
        <a:cs typeface="+mn-cs"/>
      </a:defRPr>
    </a:lvl6pPr>
    <a:lvl7pPr marL="3206895" algn="l" defTabSz="1068965" rtl="0" eaLnBrk="1" latinLnBrk="0" hangingPunct="1">
      <a:defRPr sz="1400" kern="1200">
        <a:solidFill>
          <a:schemeClr val="tx1"/>
        </a:solidFill>
        <a:latin typeface="+mn-lt"/>
        <a:ea typeface="+mn-ea"/>
        <a:cs typeface="+mn-cs"/>
      </a:defRPr>
    </a:lvl7pPr>
    <a:lvl8pPr marL="3741377" algn="l" defTabSz="1068965" rtl="0" eaLnBrk="1" latinLnBrk="0" hangingPunct="1">
      <a:defRPr sz="1400" kern="1200">
        <a:solidFill>
          <a:schemeClr val="tx1"/>
        </a:solidFill>
        <a:latin typeface="+mn-lt"/>
        <a:ea typeface="+mn-ea"/>
        <a:cs typeface="+mn-cs"/>
      </a:defRPr>
    </a:lvl8pPr>
    <a:lvl9pPr marL="4275859" algn="l" defTabSz="106896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a:ln/>
        </p:spPr>
      </p:sp>
      <p:sp>
        <p:nvSpPr>
          <p:cNvPr id="15155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spect="1" noChangeArrowheads="1" noTextEdit="1"/>
          </p:cNvSpPr>
          <p:nvPr>
            <p:ph type="sldImg"/>
          </p:nvPr>
        </p:nvSpPr>
        <p:spPr>
          <a:ln/>
        </p:spPr>
      </p:sp>
      <p:sp>
        <p:nvSpPr>
          <p:cNvPr id="15257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noProof="1" smtClean="0">
              <a:ea typeface="宋体"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a:ln/>
        </p:spPr>
      </p:sp>
      <p:sp>
        <p:nvSpPr>
          <p:cNvPr id="15360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ChangeArrowheads="1" noTextEdit="1"/>
          </p:cNvSpPr>
          <p:nvPr>
            <p:ph type="sldImg"/>
          </p:nvPr>
        </p:nvSpPr>
        <p:spPr>
          <a:ln/>
        </p:spPr>
      </p:sp>
      <p:sp>
        <p:nvSpPr>
          <p:cNvPr id="15565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a:ln/>
        </p:spPr>
      </p:sp>
      <p:sp>
        <p:nvSpPr>
          <p:cNvPr id="15769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ChangeArrowheads="1" noTextEdit="1"/>
          </p:cNvSpPr>
          <p:nvPr>
            <p:ph type="sldImg"/>
          </p:nvPr>
        </p:nvSpPr>
        <p:spPr>
          <a:ln/>
        </p:spPr>
      </p:sp>
      <p:sp>
        <p:nvSpPr>
          <p:cNvPr id="15872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a:ln/>
        </p:spPr>
      </p:sp>
      <p:sp>
        <p:nvSpPr>
          <p:cNvPr id="15974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幻灯片图像占位符 1"/>
          <p:cNvSpPr>
            <a:spLocks noGrp="1" noRot="1" noChangeAspect="1" noTextEdit="1"/>
          </p:cNvSpPr>
          <p:nvPr>
            <p:ph type="sldImg"/>
          </p:nvPr>
        </p:nvSpPr>
        <p:spPr>
          <a:ln/>
        </p:spPr>
      </p:sp>
      <p:sp>
        <p:nvSpPr>
          <p:cNvPr id="160771"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
        <p:nvSpPr>
          <p:cNvPr id="160772"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fld id="{260DCDEF-ED8F-4179-976C-F4C7FDB2A430}" type="slidenum">
              <a:rPr lang="en-US" altLang="zh-CN" b="0" smtClean="0"/>
              <a:pPr eaLnBrk="1" hangingPunct="1"/>
              <a:t>18</a:t>
            </a:fld>
            <a:endParaRPr lang="en-US" altLang="zh-CN" b="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noTextEdit="1"/>
          </p:cNvSpPr>
          <p:nvPr>
            <p:ph type="sldImg"/>
          </p:nvPr>
        </p:nvSpPr>
        <p:spPr>
          <a:ln/>
        </p:spPr>
      </p:sp>
      <p:sp>
        <p:nvSpPr>
          <p:cNvPr id="14336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ChangeArrowheads="1" noTextEdit="1"/>
          </p:cNvSpPr>
          <p:nvPr>
            <p:ph type="sldImg"/>
          </p:nvPr>
        </p:nvSpPr>
        <p:spPr>
          <a:ln/>
        </p:spPr>
      </p:sp>
      <p:sp>
        <p:nvSpPr>
          <p:cNvPr id="16179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ChangeArrowheads="1" noTextEdit="1"/>
          </p:cNvSpPr>
          <p:nvPr>
            <p:ph type="sldImg"/>
          </p:nvPr>
        </p:nvSpPr>
        <p:spPr>
          <a:ln/>
        </p:spPr>
      </p:sp>
      <p:sp>
        <p:nvSpPr>
          <p:cNvPr id="16281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a:ln/>
        </p:spPr>
      </p:sp>
      <p:sp>
        <p:nvSpPr>
          <p:cNvPr id="1638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a:ln/>
        </p:spPr>
      </p:sp>
      <p:sp>
        <p:nvSpPr>
          <p:cNvPr id="16486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ChangeArrowheads="1" noTextEdit="1"/>
          </p:cNvSpPr>
          <p:nvPr>
            <p:ph type="sldImg"/>
          </p:nvPr>
        </p:nvSpPr>
        <p:spPr>
          <a:ln/>
        </p:spPr>
      </p:sp>
      <p:sp>
        <p:nvSpPr>
          <p:cNvPr id="16589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幻灯片图像占位符 1"/>
          <p:cNvSpPr>
            <a:spLocks noGrp="1" noRot="1" noChangeAspect="1" noTextEdit="1"/>
          </p:cNvSpPr>
          <p:nvPr>
            <p:ph type="sldImg"/>
          </p:nvPr>
        </p:nvSpPr>
        <p:spPr>
          <a:ln/>
        </p:spPr>
      </p:sp>
      <p:sp>
        <p:nvSpPr>
          <p:cNvPr id="16691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
        <p:nvSpPr>
          <p:cNvPr id="16691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fld id="{4D2C88ED-5634-4466-81AF-6D8C56EAF0D4}" type="slidenum">
              <a:rPr lang="en-US" altLang="zh-CN" b="0" smtClean="0"/>
              <a:pPr eaLnBrk="1" hangingPunct="1"/>
              <a:t>24</a:t>
            </a:fld>
            <a:endParaRPr lang="en-US" altLang="zh-CN" b="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ChangeArrowheads="1" noTextEdit="1"/>
          </p:cNvSpPr>
          <p:nvPr>
            <p:ph type="sldImg"/>
          </p:nvPr>
        </p:nvSpPr>
        <p:spPr>
          <a:ln/>
        </p:spPr>
      </p:sp>
      <p:sp>
        <p:nvSpPr>
          <p:cNvPr id="16793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spect="1" noChangeArrowheads="1" noTextEdit="1"/>
          </p:cNvSpPr>
          <p:nvPr>
            <p:ph type="sldImg"/>
          </p:nvPr>
        </p:nvSpPr>
        <p:spPr>
          <a:ln/>
        </p:spPr>
      </p:sp>
      <p:sp>
        <p:nvSpPr>
          <p:cNvPr id="16896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ChangeArrowheads="1" noTextEdit="1"/>
          </p:cNvSpPr>
          <p:nvPr>
            <p:ph type="sldImg"/>
          </p:nvPr>
        </p:nvSpPr>
        <p:spPr>
          <a:ln/>
        </p:spPr>
      </p:sp>
      <p:sp>
        <p:nvSpPr>
          <p:cNvPr id="16998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ChangeArrowheads="1" noTextEdit="1"/>
          </p:cNvSpPr>
          <p:nvPr>
            <p:ph type="sldImg"/>
          </p:nvPr>
        </p:nvSpPr>
        <p:spPr>
          <a:ln/>
        </p:spPr>
      </p:sp>
      <p:sp>
        <p:nvSpPr>
          <p:cNvPr id="17101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ChangeArrowheads="1" noTextEdit="1"/>
          </p:cNvSpPr>
          <p:nvPr>
            <p:ph type="sldImg"/>
          </p:nvPr>
        </p:nvSpPr>
        <p:spPr>
          <a:ln/>
        </p:spPr>
      </p:sp>
      <p:sp>
        <p:nvSpPr>
          <p:cNvPr id="17203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ChangeArrowheads="1" noTextEdit="1"/>
          </p:cNvSpPr>
          <p:nvPr>
            <p:ph type="sldImg"/>
          </p:nvPr>
        </p:nvSpPr>
        <p:spPr>
          <a:ln/>
        </p:spPr>
      </p:sp>
      <p:sp>
        <p:nvSpPr>
          <p:cNvPr id="17305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ChangeArrowheads="1" noTextEdit="1"/>
          </p:cNvSpPr>
          <p:nvPr>
            <p:ph type="sldImg"/>
          </p:nvPr>
        </p:nvSpPr>
        <p:spPr>
          <a:ln/>
        </p:spPr>
      </p:sp>
      <p:sp>
        <p:nvSpPr>
          <p:cNvPr id="17408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幻灯片图像占位符 1"/>
          <p:cNvSpPr>
            <a:spLocks noGrp="1" noRot="1" noChangeAspect="1" noTextEdit="1"/>
          </p:cNvSpPr>
          <p:nvPr>
            <p:ph type="sldImg"/>
          </p:nvPr>
        </p:nvSpPr>
        <p:spPr>
          <a:ln/>
        </p:spPr>
      </p:sp>
      <p:sp>
        <p:nvSpPr>
          <p:cNvPr id="175107"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
        <p:nvSpPr>
          <p:cNvPr id="17510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fld id="{40D2B834-0118-407A-A74A-575D7E826646}" type="slidenum">
              <a:rPr lang="en-US" altLang="zh-CN" b="0" smtClean="0"/>
              <a:pPr eaLnBrk="1" hangingPunct="1"/>
              <a:t>32</a:t>
            </a:fld>
            <a:endParaRPr lang="en-US" altLang="zh-CN" b="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ChangeArrowheads="1" noTextEdit="1"/>
          </p:cNvSpPr>
          <p:nvPr>
            <p:ph type="sldImg"/>
          </p:nvPr>
        </p:nvSpPr>
        <p:spPr>
          <a:ln/>
        </p:spPr>
      </p:sp>
      <p:sp>
        <p:nvSpPr>
          <p:cNvPr id="17613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ChangeArrowheads="1" noTextEdit="1"/>
          </p:cNvSpPr>
          <p:nvPr>
            <p:ph type="sldImg"/>
          </p:nvPr>
        </p:nvSpPr>
        <p:spPr>
          <a:ln/>
        </p:spPr>
      </p:sp>
      <p:sp>
        <p:nvSpPr>
          <p:cNvPr id="17715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ChangeArrowheads="1" noTextEdit="1"/>
          </p:cNvSpPr>
          <p:nvPr>
            <p:ph type="sldImg"/>
          </p:nvPr>
        </p:nvSpPr>
        <p:spPr>
          <a:ln/>
        </p:spPr>
      </p:sp>
      <p:sp>
        <p:nvSpPr>
          <p:cNvPr id="17817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Rot="1" noChangeAspect="1" noChangeArrowheads="1" noTextEdit="1"/>
          </p:cNvSpPr>
          <p:nvPr>
            <p:ph type="sldImg"/>
          </p:nvPr>
        </p:nvSpPr>
        <p:spPr>
          <a:ln/>
        </p:spPr>
      </p:sp>
      <p:sp>
        <p:nvSpPr>
          <p:cNvPr id="17920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Rot="1" noChangeAspect="1" noChangeArrowheads="1" noTextEdit="1"/>
          </p:cNvSpPr>
          <p:nvPr>
            <p:ph type="sldImg"/>
          </p:nvPr>
        </p:nvSpPr>
        <p:spPr>
          <a:ln/>
        </p:spPr>
      </p:sp>
      <p:sp>
        <p:nvSpPr>
          <p:cNvPr id="18022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Rot="1" noChangeAspect="1" noChangeArrowheads="1" noTextEdit="1"/>
          </p:cNvSpPr>
          <p:nvPr>
            <p:ph type="sldImg"/>
          </p:nvPr>
        </p:nvSpPr>
        <p:spPr>
          <a:ln/>
        </p:spPr>
      </p:sp>
      <p:sp>
        <p:nvSpPr>
          <p:cNvPr id="18125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幻灯片图像占位符 1"/>
          <p:cNvSpPr>
            <a:spLocks noGrp="1" noRot="1" noChangeAspect="1" noTextEdit="1"/>
          </p:cNvSpPr>
          <p:nvPr>
            <p:ph type="sldImg"/>
          </p:nvPr>
        </p:nvSpPr>
        <p:spPr>
          <a:ln/>
        </p:spPr>
      </p:sp>
      <p:sp>
        <p:nvSpPr>
          <p:cNvPr id="145411"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
        <p:nvSpPr>
          <p:cNvPr id="145412"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fld id="{2EFF904E-C4FB-4CF9-8E99-B574754AD11E}" type="slidenum">
              <a:rPr lang="en-US" altLang="zh-CN" b="0" smtClean="0"/>
              <a:pPr eaLnBrk="1" hangingPunct="1"/>
              <a:t>3</a:t>
            </a:fld>
            <a:endParaRPr lang="en-US" altLang="zh-CN" b="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spect="1" noChangeArrowheads="1" noTextEdit="1"/>
          </p:cNvSpPr>
          <p:nvPr>
            <p:ph type="sldImg"/>
          </p:nvPr>
        </p:nvSpPr>
        <p:spPr>
          <a:ln/>
        </p:spPr>
      </p:sp>
      <p:sp>
        <p:nvSpPr>
          <p:cNvPr id="18227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幻灯片图像占位符 1"/>
          <p:cNvSpPr>
            <a:spLocks noGrp="1" noRot="1" noChangeAspect="1" noTextEdit="1"/>
          </p:cNvSpPr>
          <p:nvPr>
            <p:ph type="sldImg"/>
          </p:nvPr>
        </p:nvSpPr>
        <p:spPr>
          <a:ln/>
        </p:spPr>
      </p:sp>
      <p:sp>
        <p:nvSpPr>
          <p:cNvPr id="18329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
        <p:nvSpPr>
          <p:cNvPr id="18330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fld id="{DCB37B06-D961-43EB-A201-2B068F66476C}" type="slidenum">
              <a:rPr lang="en-US" altLang="zh-CN" b="0" smtClean="0"/>
              <a:pPr eaLnBrk="1" hangingPunct="1"/>
              <a:t>40</a:t>
            </a:fld>
            <a:endParaRPr lang="en-US" altLang="zh-CN" b="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ChangeArrowheads="1" noTextEdit="1"/>
          </p:cNvSpPr>
          <p:nvPr>
            <p:ph type="sldImg"/>
          </p:nvPr>
        </p:nvSpPr>
        <p:spPr>
          <a:ln/>
        </p:spPr>
      </p:sp>
      <p:sp>
        <p:nvSpPr>
          <p:cNvPr id="14745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Rot="1" noChangeAspect="1" noChangeArrowheads="1" noTextEdit="1"/>
          </p:cNvSpPr>
          <p:nvPr>
            <p:ph type="sldImg"/>
          </p:nvPr>
        </p:nvSpPr>
        <p:spPr>
          <a:ln/>
        </p:spPr>
      </p:sp>
      <p:sp>
        <p:nvSpPr>
          <p:cNvPr id="14950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a:ln/>
        </p:spPr>
      </p:sp>
      <p:sp>
        <p:nvSpPr>
          <p:cNvPr id="150531"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charset="-122"/>
            </a:endParaRPr>
          </a:p>
        </p:txBody>
      </p:sp>
      <p:sp>
        <p:nvSpPr>
          <p:cNvPr id="150532"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fld id="{2A6A59B9-31C2-4BDF-92BB-E16D13E675F6}" type="slidenum">
              <a:rPr lang="en-US" altLang="zh-CN" b="0" smtClean="0"/>
              <a:pPr eaLnBrk="1" hangingPunct="1"/>
              <a:t>8</a:t>
            </a:fld>
            <a:endParaRPr lang="en-US" altLang="zh-CN" b="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4625" y="-28575"/>
            <a:ext cx="11696700" cy="697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5312821"/>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09390816"/>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47504" y="121690"/>
            <a:ext cx="2584465" cy="655081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90109" y="121690"/>
            <a:ext cx="7565362" cy="655081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45787386"/>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236950"/>
            <a:ext cx="9793764" cy="1543526"/>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728311" y="4080510"/>
            <a:ext cx="8065453" cy="1840230"/>
          </a:xfrm>
        </p:spPr>
        <p:txBody>
          <a:bodyPr/>
          <a:lstStyle>
            <a:lvl1pPr marL="0" indent="0" algn="ctr">
              <a:buNone/>
              <a:defRPr/>
            </a:lvl1pPr>
            <a:lvl2pPr marL="534482" indent="0" algn="ctr">
              <a:buNone/>
              <a:defRPr/>
            </a:lvl2pPr>
            <a:lvl3pPr marL="1068965" indent="0" algn="ctr">
              <a:buNone/>
              <a:defRPr/>
            </a:lvl3pPr>
            <a:lvl4pPr marL="1603445" indent="0" algn="ctr">
              <a:buNone/>
              <a:defRPr/>
            </a:lvl4pPr>
            <a:lvl5pPr marL="2137929" indent="0" algn="ctr">
              <a:buNone/>
              <a:defRPr/>
            </a:lvl5pPr>
            <a:lvl6pPr marL="2672411" indent="0" algn="ctr">
              <a:buNone/>
              <a:defRPr/>
            </a:lvl6pPr>
            <a:lvl7pPr marL="3206895" indent="0" algn="ctr">
              <a:buNone/>
              <a:defRPr/>
            </a:lvl7pPr>
            <a:lvl8pPr marL="3741377" indent="0" algn="ctr">
              <a:buNone/>
              <a:defRPr/>
            </a:lvl8pPr>
            <a:lvl9pPr marL="4275859" indent="0" algn="ctr">
              <a:buNone/>
              <a:defRPr/>
            </a:lvl9pPr>
          </a:lstStyle>
          <a:p>
            <a:r>
              <a:rPr lang="zh-CN" altLang="en-US" smtClean="0"/>
              <a:t>单击此处编辑母版副标题样式</a:t>
            </a:r>
            <a:endParaRPr lang="zh-CN" altLang="en-US"/>
          </a:p>
        </p:txBody>
      </p:sp>
      <p:sp>
        <p:nvSpPr>
          <p:cNvPr id="4" name="日期占位符 2"/>
          <p:cNvSpPr>
            <a:spLocks noGrp="1"/>
          </p:cNvSpPr>
          <p:nvPr>
            <p:ph type="dt" sz="half" idx="10"/>
          </p:nvPr>
        </p:nvSpPr>
        <p:spPr/>
        <p:txBody>
          <a:bodyPr/>
          <a:lstStyle>
            <a:lvl1pPr>
              <a:defRPr/>
            </a:lvl1pPr>
          </a:lstStyle>
          <a:p>
            <a:pPr>
              <a:defRPr/>
            </a:pPr>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pPr>
              <a:defRPr/>
            </a:pPr>
            <a:r>
              <a:rPr lang="zh-CN" altLang="en-US"/>
              <a:t>第 </a:t>
            </a:r>
            <a:fld id="{2726AB47-9CD9-4E28-BB1E-3E73848105C6}" type="slidenum">
              <a:rPr lang="zh-CN" altLang="en-US"/>
              <a:pPr>
                <a:defRPr/>
              </a:pPr>
              <a:t>‹#›</a:t>
            </a:fld>
            <a:r>
              <a:rPr lang="zh-CN" altLang="en-US"/>
              <a:t> 页</a:t>
            </a:r>
          </a:p>
        </p:txBody>
      </p:sp>
    </p:spTree>
    <p:extLst>
      <p:ext uri="{BB962C8B-B14F-4D97-AF65-F5344CB8AC3E}">
        <p14:creationId xmlns:p14="http://schemas.microsoft.com/office/powerpoint/2010/main" val="4039695958"/>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p:cNvSpPr>
          <p:nvPr>
            <p:ph type="dt" sz="half" idx="10"/>
          </p:nvPr>
        </p:nvSpPr>
        <p:spPr/>
        <p:txBody>
          <a:bodyPr/>
          <a:lstStyle>
            <a:lvl1pPr>
              <a:defRPr/>
            </a:lvl1pPr>
          </a:lstStyle>
          <a:p>
            <a:pPr>
              <a:defRPr/>
            </a:pPr>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pPr>
              <a:defRPr/>
            </a:pPr>
            <a:r>
              <a:rPr lang="zh-CN" altLang="en-US"/>
              <a:t>第 </a:t>
            </a:r>
            <a:fld id="{0D3EF4CB-770D-4E51-9E6C-870A7D946900}" type="slidenum">
              <a:rPr lang="zh-CN" altLang="en-US"/>
              <a:pPr>
                <a:defRPr/>
              </a:pPr>
              <a:t>‹#›</a:t>
            </a:fld>
            <a:r>
              <a:rPr lang="zh-CN" altLang="en-US"/>
              <a:t> 页</a:t>
            </a:r>
          </a:p>
        </p:txBody>
      </p:sp>
    </p:spTree>
    <p:extLst>
      <p:ext uri="{BB962C8B-B14F-4D97-AF65-F5344CB8AC3E}">
        <p14:creationId xmlns:p14="http://schemas.microsoft.com/office/powerpoint/2010/main" val="1983681715"/>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627253"/>
            <a:ext cx="9793764" cy="1430179"/>
          </a:xfrm>
        </p:spPr>
        <p:txBody>
          <a:bodyPr anchor="t"/>
          <a:lstStyle>
            <a:lvl1pPr algn="l">
              <a:defRPr sz="47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10164" y="3052049"/>
            <a:ext cx="9793764" cy="1575196"/>
          </a:xfrm>
        </p:spPr>
        <p:txBody>
          <a:bodyPr anchor="b"/>
          <a:lstStyle>
            <a:lvl1pPr marL="0" indent="0">
              <a:buNone/>
              <a:defRPr sz="2300"/>
            </a:lvl1pPr>
            <a:lvl2pPr marL="534482" indent="0">
              <a:buNone/>
              <a:defRPr sz="2100"/>
            </a:lvl2pPr>
            <a:lvl3pPr marL="1068965" indent="0">
              <a:buNone/>
              <a:defRPr sz="1900"/>
            </a:lvl3pPr>
            <a:lvl4pPr marL="1603445" indent="0">
              <a:buNone/>
              <a:defRPr sz="1600"/>
            </a:lvl4pPr>
            <a:lvl5pPr marL="2137929" indent="0">
              <a:buNone/>
              <a:defRPr sz="1600"/>
            </a:lvl5pPr>
            <a:lvl6pPr marL="2672411" indent="0">
              <a:buNone/>
              <a:defRPr sz="1600"/>
            </a:lvl6pPr>
            <a:lvl7pPr marL="3206895" indent="0">
              <a:buNone/>
              <a:defRPr sz="1600"/>
            </a:lvl7pPr>
            <a:lvl8pPr marL="3741377" indent="0">
              <a:buNone/>
              <a:defRPr sz="1600"/>
            </a:lvl8pPr>
            <a:lvl9pPr marL="4275859" indent="0">
              <a:buNone/>
              <a:defRPr sz="1600"/>
            </a:lvl9pPr>
          </a:lstStyle>
          <a:p>
            <a:pPr lvl="0"/>
            <a:r>
              <a:rPr lang="zh-CN" altLang="en-US" smtClean="0"/>
              <a:t>单击此处编辑母版文本样式</a:t>
            </a:r>
          </a:p>
        </p:txBody>
      </p:sp>
      <p:sp>
        <p:nvSpPr>
          <p:cNvPr id="4" name="日期占位符 2"/>
          <p:cNvSpPr>
            <a:spLocks noGrp="1"/>
          </p:cNvSpPr>
          <p:nvPr>
            <p:ph type="dt" sz="half" idx="10"/>
          </p:nvPr>
        </p:nvSpPr>
        <p:spPr/>
        <p:txBody>
          <a:bodyPr/>
          <a:lstStyle>
            <a:lvl1pPr>
              <a:defRPr/>
            </a:lvl1pPr>
          </a:lstStyle>
          <a:p>
            <a:pPr>
              <a:defRPr/>
            </a:pPr>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pPr>
              <a:defRPr/>
            </a:pPr>
            <a:r>
              <a:rPr lang="zh-CN" altLang="en-US"/>
              <a:t>第 </a:t>
            </a:r>
            <a:fld id="{100E1CD7-1DBF-4985-BACC-3C40CC18E509}" type="slidenum">
              <a:rPr lang="zh-CN" altLang="en-US"/>
              <a:pPr>
                <a:defRPr/>
              </a:pPr>
              <a:t>‹#›</a:t>
            </a:fld>
            <a:r>
              <a:rPr lang="zh-CN" altLang="en-US"/>
              <a:t> 页</a:t>
            </a:r>
          </a:p>
        </p:txBody>
      </p:sp>
    </p:spTree>
    <p:extLst>
      <p:ext uri="{BB962C8B-B14F-4D97-AF65-F5344CB8AC3E}">
        <p14:creationId xmlns:p14="http://schemas.microsoft.com/office/powerpoint/2010/main" val="3954160409"/>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76104" y="1680218"/>
            <a:ext cx="5088916" cy="4752261"/>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857055" y="1680218"/>
            <a:ext cx="5088916" cy="4752261"/>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2"/>
          <p:cNvSpPr>
            <a:spLocks noGrp="1"/>
          </p:cNvSpPr>
          <p:nvPr>
            <p:ph type="dt" sz="half" idx="10"/>
          </p:nvPr>
        </p:nvSpPr>
        <p:spPr/>
        <p:txBody>
          <a:bodyPr/>
          <a:lstStyle>
            <a:lvl1pPr>
              <a:defRPr/>
            </a:lvl1pPr>
          </a:lstStyle>
          <a:p>
            <a:pPr>
              <a:defRPr/>
            </a:pPr>
            <a:endParaRPr lang="zh-CN" altLang="en-US"/>
          </a:p>
        </p:txBody>
      </p:sp>
      <p:sp>
        <p:nvSpPr>
          <p:cNvPr id="6" name="页脚占位符 3"/>
          <p:cNvSpPr>
            <a:spLocks noGrp="1"/>
          </p:cNvSpPr>
          <p:nvPr>
            <p:ph type="ftr" sz="quarter" idx="11"/>
          </p:nvPr>
        </p:nvSpPr>
        <p:spPr/>
        <p:txBody>
          <a:bodyPr/>
          <a:lstStyle>
            <a:lvl1pPr>
              <a:defRPr/>
            </a:lvl1pPr>
          </a:lstStyle>
          <a:p>
            <a:pPr>
              <a:defRPr/>
            </a:pPr>
            <a:endParaRPr lang="zh-CN" altLang="en-US"/>
          </a:p>
        </p:txBody>
      </p:sp>
      <p:sp>
        <p:nvSpPr>
          <p:cNvPr id="7" name="灯片编号占位符 4"/>
          <p:cNvSpPr>
            <a:spLocks noGrp="1"/>
          </p:cNvSpPr>
          <p:nvPr>
            <p:ph type="sldNum" sz="quarter" idx="12"/>
          </p:nvPr>
        </p:nvSpPr>
        <p:spPr/>
        <p:txBody>
          <a:bodyPr/>
          <a:lstStyle>
            <a:lvl1pPr>
              <a:defRPr/>
            </a:lvl1pPr>
          </a:lstStyle>
          <a:p>
            <a:pPr>
              <a:defRPr/>
            </a:pPr>
            <a:r>
              <a:rPr lang="zh-CN" altLang="en-US"/>
              <a:t>第 </a:t>
            </a:r>
            <a:fld id="{DE1D3A3D-11E8-4DB0-B006-5E7A314B3DBF}" type="slidenum">
              <a:rPr lang="zh-CN" altLang="en-US"/>
              <a:pPr>
                <a:defRPr/>
              </a:pPr>
              <a:t>‹#›</a:t>
            </a:fld>
            <a:r>
              <a:rPr lang="zh-CN" altLang="en-US"/>
              <a:t> 页</a:t>
            </a:r>
          </a:p>
        </p:txBody>
      </p:sp>
    </p:spTree>
    <p:extLst>
      <p:ext uri="{BB962C8B-B14F-4D97-AF65-F5344CB8AC3E}">
        <p14:creationId xmlns:p14="http://schemas.microsoft.com/office/powerpoint/2010/main" val="2364635849"/>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4" y="1611869"/>
            <a:ext cx="5090917" cy="671750"/>
          </a:xfrm>
        </p:spPr>
        <p:txBody>
          <a:bodyPr anchor="b"/>
          <a:lstStyle>
            <a:lvl1pPr marL="0" indent="0">
              <a:buNone/>
              <a:defRPr sz="2800" b="1"/>
            </a:lvl1pPr>
            <a:lvl2pPr marL="534482" indent="0">
              <a:buNone/>
              <a:defRPr sz="2300" b="1"/>
            </a:lvl2pPr>
            <a:lvl3pPr marL="1068965" indent="0">
              <a:buNone/>
              <a:defRPr sz="2100" b="1"/>
            </a:lvl3pPr>
            <a:lvl4pPr marL="1603445" indent="0">
              <a:buNone/>
              <a:defRPr sz="1900" b="1"/>
            </a:lvl4pPr>
            <a:lvl5pPr marL="2137929" indent="0">
              <a:buNone/>
              <a:defRPr sz="1900" b="1"/>
            </a:lvl5pPr>
            <a:lvl6pPr marL="2672411" indent="0">
              <a:buNone/>
              <a:defRPr sz="1900" b="1"/>
            </a:lvl6pPr>
            <a:lvl7pPr marL="3206895" indent="0">
              <a:buNone/>
              <a:defRPr sz="1900" b="1"/>
            </a:lvl7pPr>
            <a:lvl8pPr marL="3741377" indent="0">
              <a:buNone/>
              <a:defRPr sz="1900" b="1"/>
            </a:lvl8pPr>
            <a:lvl9pPr marL="4275859"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576104" y="2283619"/>
            <a:ext cx="5090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853064" y="1611869"/>
            <a:ext cx="5092917" cy="671750"/>
          </a:xfrm>
        </p:spPr>
        <p:txBody>
          <a:bodyPr anchor="b"/>
          <a:lstStyle>
            <a:lvl1pPr marL="0" indent="0">
              <a:buNone/>
              <a:defRPr sz="2800" b="1"/>
            </a:lvl1pPr>
            <a:lvl2pPr marL="534482" indent="0">
              <a:buNone/>
              <a:defRPr sz="2300" b="1"/>
            </a:lvl2pPr>
            <a:lvl3pPr marL="1068965" indent="0">
              <a:buNone/>
              <a:defRPr sz="2100" b="1"/>
            </a:lvl3pPr>
            <a:lvl4pPr marL="1603445" indent="0">
              <a:buNone/>
              <a:defRPr sz="1900" b="1"/>
            </a:lvl4pPr>
            <a:lvl5pPr marL="2137929" indent="0">
              <a:buNone/>
              <a:defRPr sz="1900" b="1"/>
            </a:lvl5pPr>
            <a:lvl6pPr marL="2672411" indent="0">
              <a:buNone/>
              <a:defRPr sz="1900" b="1"/>
            </a:lvl6pPr>
            <a:lvl7pPr marL="3206895" indent="0">
              <a:buNone/>
              <a:defRPr sz="1900" b="1"/>
            </a:lvl7pPr>
            <a:lvl8pPr marL="3741377" indent="0">
              <a:buNone/>
              <a:defRPr sz="1900" b="1"/>
            </a:lvl8pPr>
            <a:lvl9pPr marL="4275859"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5853064" y="2283619"/>
            <a:ext cx="5092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2"/>
          <p:cNvSpPr>
            <a:spLocks noGrp="1"/>
          </p:cNvSpPr>
          <p:nvPr>
            <p:ph type="dt" sz="half" idx="10"/>
          </p:nvPr>
        </p:nvSpPr>
        <p:spPr/>
        <p:txBody>
          <a:bodyPr/>
          <a:lstStyle>
            <a:lvl1pPr>
              <a:defRPr/>
            </a:lvl1pPr>
          </a:lstStyle>
          <a:p>
            <a:pPr>
              <a:defRPr/>
            </a:pPr>
            <a:endParaRPr lang="zh-CN" altLang="en-US"/>
          </a:p>
        </p:txBody>
      </p:sp>
      <p:sp>
        <p:nvSpPr>
          <p:cNvPr id="8" name="页脚占位符 3"/>
          <p:cNvSpPr>
            <a:spLocks noGrp="1"/>
          </p:cNvSpPr>
          <p:nvPr>
            <p:ph type="ftr" sz="quarter" idx="11"/>
          </p:nvPr>
        </p:nvSpPr>
        <p:spPr/>
        <p:txBody>
          <a:bodyPr/>
          <a:lstStyle>
            <a:lvl1pPr>
              <a:defRPr/>
            </a:lvl1pPr>
          </a:lstStyle>
          <a:p>
            <a:pPr>
              <a:defRPr/>
            </a:pPr>
            <a:endParaRPr lang="zh-CN" altLang="en-US"/>
          </a:p>
        </p:txBody>
      </p:sp>
      <p:sp>
        <p:nvSpPr>
          <p:cNvPr id="9" name="灯片编号占位符 4"/>
          <p:cNvSpPr>
            <a:spLocks noGrp="1"/>
          </p:cNvSpPr>
          <p:nvPr>
            <p:ph type="sldNum" sz="quarter" idx="12"/>
          </p:nvPr>
        </p:nvSpPr>
        <p:spPr/>
        <p:txBody>
          <a:bodyPr/>
          <a:lstStyle>
            <a:lvl1pPr>
              <a:defRPr/>
            </a:lvl1pPr>
          </a:lstStyle>
          <a:p>
            <a:pPr>
              <a:defRPr/>
            </a:pPr>
            <a:r>
              <a:rPr lang="zh-CN" altLang="en-US"/>
              <a:t>第 </a:t>
            </a:r>
            <a:fld id="{95E020BE-F5F8-4126-8FED-9FFCC970F4D6}" type="slidenum">
              <a:rPr lang="zh-CN" altLang="en-US"/>
              <a:pPr>
                <a:defRPr/>
              </a:pPr>
              <a:t>‹#›</a:t>
            </a:fld>
            <a:r>
              <a:rPr lang="zh-CN" altLang="en-US"/>
              <a:t> 页</a:t>
            </a:r>
          </a:p>
        </p:txBody>
      </p:sp>
    </p:spTree>
    <p:extLst>
      <p:ext uri="{BB962C8B-B14F-4D97-AF65-F5344CB8AC3E}">
        <p14:creationId xmlns:p14="http://schemas.microsoft.com/office/powerpoint/2010/main" val="2396367306"/>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zh-CN" altLang="en-US"/>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r>
              <a:rPr lang="zh-CN" altLang="en-US"/>
              <a:t>第 </a:t>
            </a:r>
            <a:fld id="{F15CEF1C-B1F1-4983-8CD3-3B9B919D73DE}" type="slidenum">
              <a:rPr lang="zh-CN" altLang="en-US"/>
              <a:pPr>
                <a:defRPr/>
              </a:pPr>
              <a:t>‹#›</a:t>
            </a:fld>
            <a:r>
              <a:rPr lang="zh-CN" altLang="en-US"/>
              <a:t> 页</a:t>
            </a:r>
          </a:p>
        </p:txBody>
      </p:sp>
    </p:spTree>
    <p:extLst>
      <p:ext uri="{BB962C8B-B14F-4D97-AF65-F5344CB8AC3E}">
        <p14:creationId xmlns:p14="http://schemas.microsoft.com/office/powerpoint/2010/main" val="3608479269"/>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a:defRPr/>
            </a:lvl1pPr>
          </a:lstStyle>
          <a:p>
            <a:pPr>
              <a:defRPr/>
            </a:pPr>
            <a:endParaRPr lang="zh-CN" altLang="en-US"/>
          </a:p>
        </p:txBody>
      </p:sp>
      <p:sp>
        <p:nvSpPr>
          <p:cNvPr id="3" name="页脚占位符 3"/>
          <p:cNvSpPr>
            <a:spLocks noGrp="1"/>
          </p:cNvSpPr>
          <p:nvPr>
            <p:ph type="ftr" sz="quarter" idx="11"/>
          </p:nvPr>
        </p:nvSpPr>
        <p:spPr/>
        <p:txBody>
          <a:bodyPr/>
          <a:lstStyle>
            <a:lvl1pPr>
              <a:defRPr/>
            </a:lvl1pPr>
          </a:lstStyle>
          <a:p>
            <a:pPr>
              <a:defRPr/>
            </a:pPr>
            <a:endParaRPr lang="zh-CN" altLang="en-US"/>
          </a:p>
        </p:txBody>
      </p:sp>
      <p:sp>
        <p:nvSpPr>
          <p:cNvPr id="4" name="灯片编号占位符 4"/>
          <p:cNvSpPr>
            <a:spLocks noGrp="1"/>
          </p:cNvSpPr>
          <p:nvPr>
            <p:ph type="sldNum" sz="quarter" idx="12"/>
          </p:nvPr>
        </p:nvSpPr>
        <p:spPr/>
        <p:txBody>
          <a:bodyPr/>
          <a:lstStyle>
            <a:lvl1pPr>
              <a:defRPr/>
            </a:lvl1pPr>
          </a:lstStyle>
          <a:p>
            <a:pPr>
              <a:defRPr/>
            </a:pPr>
            <a:r>
              <a:rPr lang="zh-CN" altLang="en-US"/>
              <a:t>第 </a:t>
            </a:r>
            <a:fld id="{9193EF6B-D28F-412F-B0BA-DF8B76B3A50E}" type="slidenum">
              <a:rPr lang="zh-CN" altLang="en-US"/>
              <a:pPr>
                <a:defRPr/>
              </a:pPr>
              <a:t>‹#›</a:t>
            </a:fld>
            <a:r>
              <a:rPr lang="zh-CN" altLang="en-US"/>
              <a:t> 页</a:t>
            </a:r>
          </a:p>
        </p:txBody>
      </p:sp>
    </p:spTree>
    <p:extLst>
      <p:ext uri="{BB962C8B-B14F-4D97-AF65-F5344CB8AC3E}">
        <p14:creationId xmlns:p14="http://schemas.microsoft.com/office/powerpoint/2010/main" val="1468465121"/>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13" y="286702"/>
            <a:ext cx="3790683" cy="1220153"/>
          </a:xfrm>
        </p:spPr>
        <p:txBody>
          <a:bodyPr anchor="b"/>
          <a:lstStyle>
            <a:lvl1pPr algn="l">
              <a:defRPr sz="2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04811" y="286710"/>
            <a:ext cx="6441160" cy="6145769"/>
          </a:xfrm>
        </p:spPr>
        <p:txBody>
          <a:bodyPr/>
          <a:lstStyle>
            <a:lvl1pPr>
              <a:defRPr sz="3700"/>
            </a:lvl1pPr>
            <a:lvl2pPr>
              <a:defRPr sz="33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76113" y="1506863"/>
            <a:ext cx="3790683" cy="4925616"/>
          </a:xfrm>
        </p:spPr>
        <p:txBody>
          <a:bodyPr/>
          <a:lstStyle>
            <a:lvl1pPr marL="0" indent="0">
              <a:buNone/>
              <a:defRPr sz="1600"/>
            </a:lvl1pPr>
            <a:lvl2pPr marL="534482" indent="0">
              <a:buNone/>
              <a:defRPr sz="1400"/>
            </a:lvl2pPr>
            <a:lvl3pPr marL="1068965" indent="0">
              <a:buNone/>
              <a:defRPr sz="1200"/>
            </a:lvl3pPr>
            <a:lvl4pPr marL="1603445" indent="0">
              <a:buNone/>
              <a:defRPr sz="1100"/>
            </a:lvl4pPr>
            <a:lvl5pPr marL="2137929" indent="0">
              <a:buNone/>
              <a:defRPr sz="1100"/>
            </a:lvl5pPr>
            <a:lvl6pPr marL="2672411" indent="0">
              <a:buNone/>
              <a:defRPr sz="1100"/>
            </a:lvl6pPr>
            <a:lvl7pPr marL="3206895" indent="0">
              <a:buNone/>
              <a:defRPr sz="1100"/>
            </a:lvl7pPr>
            <a:lvl8pPr marL="3741377" indent="0">
              <a:buNone/>
              <a:defRPr sz="1100"/>
            </a:lvl8pPr>
            <a:lvl9pPr marL="4275859" indent="0">
              <a:buNone/>
              <a:defRPr sz="1100"/>
            </a:lvl9pPr>
          </a:lstStyle>
          <a:p>
            <a:pPr lvl="0"/>
            <a:r>
              <a:rPr lang="zh-CN" altLang="en-US" smtClean="0"/>
              <a:t>单击此处编辑母版文本样式</a:t>
            </a:r>
          </a:p>
        </p:txBody>
      </p:sp>
      <p:sp>
        <p:nvSpPr>
          <p:cNvPr id="5" name="日期占位符 2"/>
          <p:cNvSpPr>
            <a:spLocks noGrp="1"/>
          </p:cNvSpPr>
          <p:nvPr>
            <p:ph type="dt" sz="half" idx="10"/>
          </p:nvPr>
        </p:nvSpPr>
        <p:spPr/>
        <p:txBody>
          <a:bodyPr/>
          <a:lstStyle>
            <a:lvl1pPr>
              <a:defRPr/>
            </a:lvl1pPr>
          </a:lstStyle>
          <a:p>
            <a:pPr>
              <a:defRPr/>
            </a:pPr>
            <a:endParaRPr lang="zh-CN" altLang="en-US"/>
          </a:p>
        </p:txBody>
      </p:sp>
      <p:sp>
        <p:nvSpPr>
          <p:cNvPr id="6" name="页脚占位符 3"/>
          <p:cNvSpPr>
            <a:spLocks noGrp="1"/>
          </p:cNvSpPr>
          <p:nvPr>
            <p:ph type="ftr" sz="quarter" idx="11"/>
          </p:nvPr>
        </p:nvSpPr>
        <p:spPr/>
        <p:txBody>
          <a:bodyPr/>
          <a:lstStyle>
            <a:lvl1pPr>
              <a:defRPr/>
            </a:lvl1pPr>
          </a:lstStyle>
          <a:p>
            <a:pPr>
              <a:defRPr/>
            </a:pPr>
            <a:endParaRPr lang="zh-CN" altLang="en-US"/>
          </a:p>
        </p:txBody>
      </p:sp>
      <p:sp>
        <p:nvSpPr>
          <p:cNvPr id="7" name="灯片编号占位符 4"/>
          <p:cNvSpPr>
            <a:spLocks noGrp="1"/>
          </p:cNvSpPr>
          <p:nvPr>
            <p:ph type="sldNum" sz="quarter" idx="12"/>
          </p:nvPr>
        </p:nvSpPr>
        <p:spPr/>
        <p:txBody>
          <a:bodyPr/>
          <a:lstStyle>
            <a:lvl1pPr>
              <a:defRPr/>
            </a:lvl1pPr>
          </a:lstStyle>
          <a:p>
            <a:pPr>
              <a:defRPr/>
            </a:pPr>
            <a:r>
              <a:rPr lang="zh-CN" altLang="en-US"/>
              <a:t>第 </a:t>
            </a:r>
            <a:fld id="{C935CBB5-FD77-40AB-898B-874338AD4F4F}" type="slidenum">
              <a:rPr lang="zh-CN" altLang="en-US"/>
              <a:pPr>
                <a:defRPr/>
              </a:pPr>
              <a:t>‹#›</a:t>
            </a:fld>
            <a:r>
              <a:rPr lang="zh-CN" altLang="en-US"/>
              <a:t> 页</a:t>
            </a:r>
          </a:p>
        </p:txBody>
      </p:sp>
    </p:spTree>
    <p:extLst>
      <p:ext uri="{BB962C8B-B14F-4D97-AF65-F5344CB8AC3E}">
        <p14:creationId xmlns:p14="http://schemas.microsoft.com/office/powerpoint/2010/main" val="48079679"/>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82479771"/>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5040631"/>
            <a:ext cx="6913245" cy="595075"/>
          </a:xfrm>
        </p:spPr>
        <p:txBody>
          <a:bodyPr anchor="b"/>
          <a:lstStyle>
            <a:lvl1pPr algn="l">
              <a:defRPr sz="2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258407" y="643414"/>
            <a:ext cx="6913245" cy="4320540"/>
          </a:xfrm>
        </p:spPr>
        <p:txBody>
          <a:bodyPr/>
          <a:lstStyle>
            <a:lvl1pPr marL="0" indent="0">
              <a:buNone/>
              <a:defRPr sz="3700"/>
            </a:lvl1pPr>
            <a:lvl2pPr marL="534482" indent="0">
              <a:buNone/>
              <a:defRPr sz="3300"/>
            </a:lvl2pPr>
            <a:lvl3pPr marL="1068965" indent="0">
              <a:buNone/>
              <a:defRPr sz="2800"/>
            </a:lvl3pPr>
            <a:lvl4pPr marL="1603445" indent="0">
              <a:buNone/>
              <a:defRPr sz="2300"/>
            </a:lvl4pPr>
            <a:lvl5pPr marL="2137929" indent="0">
              <a:buNone/>
              <a:defRPr sz="2300"/>
            </a:lvl5pPr>
            <a:lvl6pPr marL="2672411" indent="0">
              <a:buNone/>
              <a:defRPr sz="2300"/>
            </a:lvl6pPr>
            <a:lvl7pPr marL="3206895" indent="0">
              <a:buNone/>
              <a:defRPr sz="2300"/>
            </a:lvl7pPr>
            <a:lvl8pPr marL="3741377" indent="0">
              <a:buNone/>
              <a:defRPr sz="2300"/>
            </a:lvl8pPr>
            <a:lvl9pPr marL="4275859" indent="0">
              <a:buNone/>
              <a:defRPr sz="2300"/>
            </a:lvl9pPr>
          </a:lstStyle>
          <a:p>
            <a:pPr lvl="0"/>
            <a:endParaRPr lang="zh-CN" altLang="en-US" noProof="0" smtClean="0"/>
          </a:p>
        </p:txBody>
      </p:sp>
      <p:sp>
        <p:nvSpPr>
          <p:cNvPr id="4" name="文本占位符 3"/>
          <p:cNvSpPr>
            <a:spLocks noGrp="1"/>
          </p:cNvSpPr>
          <p:nvPr>
            <p:ph type="body" sz="half" idx="2"/>
          </p:nvPr>
        </p:nvSpPr>
        <p:spPr>
          <a:xfrm>
            <a:off x="2258407" y="5635706"/>
            <a:ext cx="6913245" cy="845105"/>
          </a:xfrm>
        </p:spPr>
        <p:txBody>
          <a:bodyPr/>
          <a:lstStyle>
            <a:lvl1pPr marL="0" indent="0">
              <a:buNone/>
              <a:defRPr sz="1600"/>
            </a:lvl1pPr>
            <a:lvl2pPr marL="534482" indent="0">
              <a:buNone/>
              <a:defRPr sz="1400"/>
            </a:lvl2pPr>
            <a:lvl3pPr marL="1068965" indent="0">
              <a:buNone/>
              <a:defRPr sz="1200"/>
            </a:lvl3pPr>
            <a:lvl4pPr marL="1603445" indent="0">
              <a:buNone/>
              <a:defRPr sz="1100"/>
            </a:lvl4pPr>
            <a:lvl5pPr marL="2137929" indent="0">
              <a:buNone/>
              <a:defRPr sz="1100"/>
            </a:lvl5pPr>
            <a:lvl6pPr marL="2672411" indent="0">
              <a:buNone/>
              <a:defRPr sz="1100"/>
            </a:lvl6pPr>
            <a:lvl7pPr marL="3206895" indent="0">
              <a:buNone/>
              <a:defRPr sz="1100"/>
            </a:lvl7pPr>
            <a:lvl8pPr marL="3741377" indent="0">
              <a:buNone/>
              <a:defRPr sz="1100"/>
            </a:lvl8pPr>
            <a:lvl9pPr marL="4275859" indent="0">
              <a:buNone/>
              <a:defRPr sz="1100"/>
            </a:lvl9pPr>
          </a:lstStyle>
          <a:p>
            <a:pPr lvl="0"/>
            <a:r>
              <a:rPr lang="zh-CN" altLang="en-US" smtClean="0"/>
              <a:t>单击此处编辑母版文本样式</a:t>
            </a:r>
          </a:p>
        </p:txBody>
      </p:sp>
      <p:sp>
        <p:nvSpPr>
          <p:cNvPr id="5" name="日期占位符 2"/>
          <p:cNvSpPr>
            <a:spLocks noGrp="1"/>
          </p:cNvSpPr>
          <p:nvPr>
            <p:ph type="dt" sz="half" idx="10"/>
          </p:nvPr>
        </p:nvSpPr>
        <p:spPr/>
        <p:txBody>
          <a:bodyPr/>
          <a:lstStyle>
            <a:lvl1pPr>
              <a:defRPr/>
            </a:lvl1pPr>
          </a:lstStyle>
          <a:p>
            <a:pPr>
              <a:defRPr/>
            </a:pPr>
            <a:endParaRPr lang="zh-CN" altLang="en-US"/>
          </a:p>
        </p:txBody>
      </p:sp>
      <p:sp>
        <p:nvSpPr>
          <p:cNvPr id="6" name="页脚占位符 3"/>
          <p:cNvSpPr>
            <a:spLocks noGrp="1"/>
          </p:cNvSpPr>
          <p:nvPr>
            <p:ph type="ftr" sz="quarter" idx="11"/>
          </p:nvPr>
        </p:nvSpPr>
        <p:spPr/>
        <p:txBody>
          <a:bodyPr/>
          <a:lstStyle>
            <a:lvl1pPr>
              <a:defRPr/>
            </a:lvl1pPr>
          </a:lstStyle>
          <a:p>
            <a:pPr>
              <a:defRPr/>
            </a:pPr>
            <a:endParaRPr lang="zh-CN" altLang="en-US"/>
          </a:p>
        </p:txBody>
      </p:sp>
      <p:sp>
        <p:nvSpPr>
          <p:cNvPr id="7" name="灯片编号占位符 4"/>
          <p:cNvSpPr>
            <a:spLocks noGrp="1"/>
          </p:cNvSpPr>
          <p:nvPr>
            <p:ph type="sldNum" sz="quarter" idx="12"/>
          </p:nvPr>
        </p:nvSpPr>
        <p:spPr/>
        <p:txBody>
          <a:bodyPr/>
          <a:lstStyle>
            <a:lvl1pPr>
              <a:defRPr/>
            </a:lvl1pPr>
          </a:lstStyle>
          <a:p>
            <a:pPr>
              <a:defRPr/>
            </a:pPr>
            <a:r>
              <a:rPr lang="zh-CN" altLang="en-US"/>
              <a:t>第 </a:t>
            </a:r>
            <a:fld id="{F0C8F459-DACA-43B4-A8C2-84A138F0A7EF}" type="slidenum">
              <a:rPr lang="zh-CN" altLang="en-US"/>
              <a:pPr>
                <a:defRPr/>
              </a:pPr>
              <a:t>‹#›</a:t>
            </a:fld>
            <a:r>
              <a:rPr lang="zh-CN" altLang="en-US"/>
              <a:t> 页</a:t>
            </a:r>
          </a:p>
        </p:txBody>
      </p:sp>
    </p:spTree>
    <p:extLst>
      <p:ext uri="{BB962C8B-B14F-4D97-AF65-F5344CB8AC3E}">
        <p14:creationId xmlns:p14="http://schemas.microsoft.com/office/powerpoint/2010/main" val="4028672133"/>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p:cNvSpPr>
          <p:nvPr>
            <p:ph type="dt" sz="half" idx="10"/>
          </p:nvPr>
        </p:nvSpPr>
        <p:spPr/>
        <p:txBody>
          <a:bodyPr/>
          <a:lstStyle>
            <a:lvl1pPr>
              <a:defRPr/>
            </a:lvl1pPr>
          </a:lstStyle>
          <a:p>
            <a:pPr>
              <a:defRPr/>
            </a:pPr>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pPr>
              <a:defRPr/>
            </a:pPr>
            <a:r>
              <a:rPr lang="zh-CN" altLang="en-US"/>
              <a:t>第 </a:t>
            </a:r>
            <a:fld id="{A1ADFC9A-4031-4FC4-92BA-722E1FFFD531}" type="slidenum">
              <a:rPr lang="zh-CN" altLang="en-US"/>
              <a:pPr>
                <a:defRPr/>
              </a:pPr>
              <a:t>‹#›</a:t>
            </a:fld>
            <a:r>
              <a:rPr lang="zh-CN" altLang="en-US"/>
              <a:t> 页</a:t>
            </a:r>
          </a:p>
        </p:txBody>
      </p:sp>
    </p:spTree>
    <p:extLst>
      <p:ext uri="{BB962C8B-B14F-4D97-AF65-F5344CB8AC3E}">
        <p14:creationId xmlns:p14="http://schemas.microsoft.com/office/powerpoint/2010/main" val="4074561373"/>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53504" y="288378"/>
            <a:ext cx="2592467" cy="614410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76104" y="288378"/>
            <a:ext cx="7585366" cy="614410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p:cNvSpPr>
          <p:nvPr>
            <p:ph type="dt" sz="half" idx="10"/>
          </p:nvPr>
        </p:nvSpPr>
        <p:spPr/>
        <p:txBody>
          <a:bodyPr/>
          <a:lstStyle>
            <a:lvl1pPr>
              <a:defRPr/>
            </a:lvl1pPr>
          </a:lstStyle>
          <a:p>
            <a:pPr>
              <a:defRPr/>
            </a:pPr>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pPr>
              <a:defRPr/>
            </a:pPr>
            <a:r>
              <a:rPr lang="zh-CN" altLang="en-US"/>
              <a:t>第 </a:t>
            </a:r>
            <a:fld id="{2854802F-BD10-4CE8-90AF-11F621F5BB01}" type="slidenum">
              <a:rPr lang="zh-CN" altLang="en-US"/>
              <a:pPr>
                <a:defRPr/>
              </a:pPr>
              <a:t>‹#›</a:t>
            </a:fld>
            <a:r>
              <a:rPr lang="zh-CN" altLang="en-US"/>
              <a:t> 页</a:t>
            </a:r>
          </a:p>
        </p:txBody>
      </p:sp>
    </p:spTree>
    <p:extLst>
      <p:ext uri="{BB962C8B-B14F-4D97-AF65-F5344CB8AC3E}">
        <p14:creationId xmlns:p14="http://schemas.microsoft.com/office/powerpoint/2010/main" val="3660242837"/>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236950"/>
            <a:ext cx="9793764" cy="1543526"/>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728311" y="4080510"/>
            <a:ext cx="8065453" cy="1840230"/>
          </a:xfrm>
        </p:spPr>
        <p:txBody>
          <a:bodyPr/>
          <a:lstStyle>
            <a:lvl1pPr marL="0" indent="0" algn="ctr">
              <a:buNone/>
              <a:defRPr>
                <a:solidFill>
                  <a:schemeClr val="tx1">
                    <a:tint val="75000"/>
                  </a:schemeClr>
                </a:solidFill>
              </a:defRPr>
            </a:lvl1pPr>
            <a:lvl2pPr marL="534545" indent="0" algn="ctr">
              <a:buNone/>
              <a:defRPr>
                <a:solidFill>
                  <a:schemeClr val="tx1">
                    <a:tint val="75000"/>
                  </a:schemeClr>
                </a:solidFill>
              </a:defRPr>
            </a:lvl2pPr>
            <a:lvl3pPr marL="1069091" indent="0" algn="ctr">
              <a:buNone/>
              <a:defRPr>
                <a:solidFill>
                  <a:schemeClr val="tx1">
                    <a:tint val="75000"/>
                  </a:schemeClr>
                </a:solidFill>
              </a:defRPr>
            </a:lvl3pPr>
            <a:lvl4pPr marL="1603635" indent="0" algn="ctr">
              <a:buNone/>
              <a:defRPr>
                <a:solidFill>
                  <a:schemeClr val="tx1">
                    <a:tint val="75000"/>
                  </a:schemeClr>
                </a:solidFill>
              </a:defRPr>
            </a:lvl4pPr>
            <a:lvl5pPr marL="2138182" indent="0" algn="ctr">
              <a:buNone/>
              <a:defRPr>
                <a:solidFill>
                  <a:schemeClr val="tx1">
                    <a:tint val="75000"/>
                  </a:schemeClr>
                </a:solidFill>
              </a:defRPr>
            </a:lvl5pPr>
            <a:lvl6pPr marL="2672726" indent="0" algn="ctr">
              <a:buNone/>
              <a:defRPr>
                <a:solidFill>
                  <a:schemeClr val="tx1">
                    <a:tint val="75000"/>
                  </a:schemeClr>
                </a:solidFill>
              </a:defRPr>
            </a:lvl6pPr>
            <a:lvl7pPr marL="3207273" indent="0" algn="ctr">
              <a:buNone/>
              <a:defRPr>
                <a:solidFill>
                  <a:schemeClr val="tx1">
                    <a:tint val="75000"/>
                  </a:schemeClr>
                </a:solidFill>
              </a:defRPr>
            </a:lvl7pPr>
            <a:lvl8pPr marL="3741818" indent="0" algn="ctr">
              <a:buNone/>
              <a:defRPr>
                <a:solidFill>
                  <a:schemeClr val="tx1">
                    <a:tint val="75000"/>
                  </a:schemeClr>
                </a:solidFill>
              </a:defRPr>
            </a:lvl8pPr>
            <a:lvl9pPr marL="4276363"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61677C0-C0B8-425C-9F34-BC56DB969C66}" type="datetimeFigureOut">
              <a:rPr lang="zh-CN" altLang="en-US"/>
              <a:pPr>
                <a:defRPr/>
              </a:pPr>
              <a:t>2016-06-11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70A32AD-09B8-46D5-B0B5-C197DA44FC3F}" type="slidenum">
              <a:rPr lang="zh-CN" altLang="en-US"/>
              <a:pPr>
                <a:defRPr/>
              </a:pPr>
              <a:t>‹#›</a:t>
            </a:fld>
            <a:endParaRPr lang="zh-CN" altLang="en-US"/>
          </a:p>
        </p:txBody>
      </p:sp>
    </p:spTree>
    <p:extLst>
      <p:ext uri="{BB962C8B-B14F-4D97-AF65-F5344CB8AC3E}">
        <p14:creationId xmlns:p14="http://schemas.microsoft.com/office/powerpoint/2010/main" val="90508122"/>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73EC443-32EC-40AB-AC12-DEC635C984D4}" type="datetimeFigureOut">
              <a:rPr lang="zh-CN" altLang="en-US"/>
              <a:pPr>
                <a:defRPr/>
              </a:pPr>
              <a:t>2016-06-11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BF8677B-78A3-4120-81B8-A7444755FBD2}" type="slidenum">
              <a:rPr lang="zh-CN" altLang="en-US"/>
              <a:pPr>
                <a:defRPr/>
              </a:pPr>
              <a:t>‹#›</a:t>
            </a:fld>
            <a:endParaRPr lang="zh-CN" altLang="en-US"/>
          </a:p>
        </p:txBody>
      </p:sp>
    </p:spTree>
    <p:extLst>
      <p:ext uri="{BB962C8B-B14F-4D97-AF65-F5344CB8AC3E}">
        <p14:creationId xmlns:p14="http://schemas.microsoft.com/office/powerpoint/2010/main" val="3034574540"/>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627252"/>
            <a:ext cx="9793764" cy="1430179"/>
          </a:xfrm>
        </p:spPr>
        <p:txBody>
          <a:bodyPr anchor="t"/>
          <a:lstStyle>
            <a:lvl1pPr algn="l">
              <a:defRPr sz="47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10164" y="3052049"/>
            <a:ext cx="9793764" cy="1575196"/>
          </a:xfrm>
        </p:spPr>
        <p:txBody>
          <a:bodyPr anchor="b"/>
          <a:lstStyle>
            <a:lvl1pPr marL="0" indent="0">
              <a:buNone/>
              <a:defRPr sz="2300">
                <a:solidFill>
                  <a:schemeClr val="tx1">
                    <a:tint val="75000"/>
                  </a:schemeClr>
                </a:solidFill>
              </a:defRPr>
            </a:lvl1pPr>
            <a:lvl2pPr marL="534545" indent="0">
              <a:buNone/>
              <a:defRPr sz="2100">
                <a:solidFill>
                  <a:schemeClr val="tx1">
                    <a:tint val="75000"/>
                  </a:schemeClr>
                </a:solidFill>
              </a:defRPr>
            </a:lvl2pPr>
            <a:lvl3pPr marL="1069091" indent="0">
              <a:buNone/>
              <a:defRPr sz="1900">
                <a:solidFill>
                  <a:schemeClr val="tx1">
                    <a:tint val="75000"/>
                  </a:schemeClr>
                </a:solidFill>
              </a:defRPr>
            </a:lvl3pPr>
            <a:lvl4pPr marL="1603635" indent="0">
              <a:buNone/>
              <a:defRPr sz="1600">
                <a:solidFill>
                  <a:schemeClr val="tx1">
                    <a:tint val="75000"/>
                  </a:schemeClr>
                </a:solidFill>
              </a:defRPr>
            </a:lvl4pPr>
            <a:lvl5pPr marL="2138182" indent="0">
              <a:buNone/>
              <a:defRPr sz="1600">
                <a:solidFill>
                  <a:schemeClr val="tx1">
                    <a:tint val="75000"/>
                  </a:schemeClr>
                </a:solidFill>
              </a:defRPr>
            </a:lvl5pPr>
            <a:lvl6pPr marL="2672726" indent="0">
              <a:buNone/>
              <a:defRPr sz="1600">
                <a:solidFill>
                  <a:schemeClr val="tx1">
                    <a:tint val="75000"/>
                  </a:schemeClr>
                </a:solidFill>
              </a:defRPr>
            </a:lvl6pPr>
            <a:lvl7pPr marL="3207273" indent="0">
              <a:buNone/>
              <a:defRPr sz="1600">
                <a:solidFill>
                  <a:schemeClr val="tx1">
                    <a:tint val="75000"/>
                  </a:schemeClr>
                </a:solidFill>
              </a:defRPr>
            </a:lvl7pPr>
            <a:lvl8pPr marL="3741818" indent="0">
              <a:buNone/>
              <a:defRPr sz="1600">
                <a:solidFill>
                  <a:schemeClr val="tx1">
                    <a:tint val="75000"/>
                  </a:schemeClr>
                </a:solidFill>
              </a:defRPr>
            </a:lvl8pPr>
            <a:lvl9pPr marL="4276363"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76241A77-9A16-4FA8-985D-15E7AEDA5D4B}" type="datetimeFigureOut">
              <a:rPr lang="zh-CN" altLang="en-US"/>
              <a:pPr>
                <a:defRPr/>
              </a:pPr>
              <a:t>2016-06-11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2244DDB-D567-47E7-A534-403D9920F4A4}" type="slidenum">
              <a:rPr lang="zh-CN" altLang="en-US"/>
              <a:pPr>
                <a:defRPr/>
              </a:pPr>
              <a:t>‹#›</a:t>
            </a:fld>
            <a:endParaRPr lang="zh-CN" altLang="en-US"/>
          </a:p>
        </p:txBody>
      </p:sp>
    </p:spTree>
    <p:extLst>
      <p:ext uri="{BB962C8B-B14F-4D97-AF65-F5344CB8AC3E}">
        <p14:creationId xmlns:p14="http://schemas.microsoft.com/office/powerpoint/2010/main" val="150913722"/>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76104" y="1680217"/>
            <a:ext cx="5088916" cy="4752261"/>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857055" y="1680217"/>
            <a:ext cx="5088916" cy="4752261"/>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441F5329-ABFE-40D5-8FE0-E08C55BCF127}" type="datetimeFigureOut">
              <a:rPr lang="zh-CN" altLang="en-US"/>
              <a:pPr>
                <a:defRPr/>
              </a:pPr>
              <a:t>2016-06-11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F2FECB3-3FCF-4D4B-BB70-AB19953971F5}" type="slidenum">
              <a:rPr lang="zh-CN" altLang="en-US"/>
              <a:pPr>
                <a:defRPr/>
              </a:pPr>
              <a:t>‹#›</a:t>
            </a:fld>
            <a:endParaRPr lang="zh-CN" altLang="en-US"/>
          </a:p>
        </p:txBody>
      </p:sp>
    </p:spTree>
    <p:extLst>
      <p:ext uri="{BB962C8B-B14F-4D97-AF65-F5344CB8AC3E}">
        <p14:creationId xmlns:p14="http://schemas.microsoft.com/office/powerpoint/2010/main" val="2575848970"/>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4" y="1611869"/>
            <a:ext cx="5090917" cy="671750"/>
          </a:xfrm>
        </p:spPr>
        <p:txBody>
          <a:bodyPr anchor="b"/>
          <a:lstStyle>
            <a:lvl1pPr marL="0" indent="0">
              <a:buNone/>
              <a:defRPr sz="2800" b="1"/>
            </a:lvl1pPr>
            <a:lvl2pPr marL="534545" indent="0">
              <a:buNone/>
              <a:defRPr sz="2300" b="1"/>
            </a:lvl2pPr>
            <a:lvl3pPr marL="1069091" indent="0">
              <a:buNone/>
              <a:defRPr sz="2100" b="1"/>
            </a:lvl3pPr>
            <a:lvl4pPr marL="1603635" indent="0">
              <a:buNone/>
              <a:defRPr sz="1900" b="1"/>
            </a:lvl4pPr>
            <a:lvl5pPr marL="2138182" indent="0">
              <a:buNone/>
              <a:defRPr sz="1900" b="1"/>
            </a:lvl5pPr>
            <a:lvl6pPr marL="2672726" indent="0">
              <a:buNone/>
              <a:defRPr sz="1900" b="1"/>
            </a:lvl6pPr>
            <a:lvl7pPr marL="3207273" indent="0">
              <a:buNone/>
              <a:defRPr sz="1900" b="1"/>
            </a:lvl7pPr>
            <a:lvl8pPr marL="3741818" indent="0">
              <a:buNone/>
              <a:defRPr sz="1900" b="1"/>
            </a:lvl8pPr>
            <a:lvl9pPr marL="4276363"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576104" y="2283619"/>
            <a:ext cx="5090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853062" y="1611869"/>
            <a:ext cx="5092917" cy="671750"/>
          </a:xfrm>
        </p:spPr>
        <p:txBody>
          <a:bodyPr anchor="b"/>
          <a:lstStyle>
            <a:lvl1pPr marL="0" indent="0">
              <a:buNone/>
              <a:defRPr sz="2800" b="1"/>
            </a:lvl1pPr>
            <a:lvl2pPr marL="534545" indent="0">
              <a:buNone/>
              <a:defRPr sz="2300" b="1"/>
            </a:lvl2pPr>
            <a:lvl3pPr marL="1069091" indent="0">
              <a:buNone/>
              <a:defRPr sz="2100" b="1"/>
            </a:lvl3pPr>
            <a:lvl4pPr marL="1603635" indent="0">
              <a:buNone/>
              <a:defRPr sz="1900" b="1"/>
            </a:lvl4pPr>
            <a:lvl5pPr marL="2138182" indent="0">
              <a:buNone/>
              <a:defRPr sz="1900" b="1"/>
            </a:lvl5pPr>
            <a:lvl6pPr marL="2672726" indent="0">
              <a:buNone/>
              <a:defRPr sz="1900" b="1"/>
            </a:lvl6pPr>
            <a:lvl7pPr marL="3207273" indent="0">
              <a:buNone/>
              <a:defRPr sz="1900" b="1"/>
            </a:lvl7pPr>
            <a:lvl8pPr marL="3741818" indent="0">
              <a:buNone/>
              <a:defRPr sz="1900" b="1"/>
            </a:lvl8pPr>
            <a:lvl9pPr marL="4276363"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5853062" y="2283619"/>
            <a:ext cx="5092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1CB3BF30-B8DE-4055-8C24-B2B06BCB9F87}" type="datetimeFigureOut">
              <a:rPr lang="zh-CN" altLang="en-US"/>
              <a:pPr>
                <a:defRPr/>
              </a:pPr>
              <a:t>2016-06-11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6A67E172-2210-40A6-9A87-75D5397CCB52}" type="slidenum">
              <a:rPr lang="zh-CN" altLang="en-US"/>
              <a:pPr>
                <a:defRPr/>
              </a:pPr>
              <a:t>‹#›</a:t>
            </a:fld>
            <a:endParaRPr lang="zh-CN" altLang="en-US"/>
          </a:p>
        </p:txBody>
      </p:sp>
    </p:spTree>
    <p:extLst>
      <p:ext uri="{BB962C8B-B14F-4D97-AF65-F5344CB8AC3E}">
        <p14:creationId xmlns:p14="http://schemas.microsoft.com/office/powerpoint/2010/main" val="1894230614"/>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A4F2171F-74D5-4238-9374-8BD6570F2C1F}" type="datetimeFigureOut">
              <a:rPr lang="zh-CN" altLang="en-US"/>
              <a:pPr>
                <a:defRPr/>
              </a:pPr>
              <a:t>2016-06-11</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85CEE87-A007-4924-AF1A-BAA74728B20E}" type="slidenum">
              <a:rPr lang="zh-CN" altLang="en-US"/>
              <a:pPr>
                <a:defRPr/>
              </a:pPr>
              <a:t>‹#›</a:t>
            </a:fld>
            <a:endParaRPr lang="zh-CN" altLang="en-US"/>
          </a:p>
        </p:txBody>
      </p:sp>
    </p:spTree>
    <p:extLst>
      <p:ext uri="{BB962C8B-B14F-4D97-AF65-F5344CB8AC3E}">
        <p14:creationId xmlns:p14="http://schemas.microsoft.com/office/powerpoint/2010/main" val="3646179268"/>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16E3362-77F9-49A4-9103-B3BB81E5E4FC}" type="datetimeFigureOut">
              <a:rPr lang="zh-CN" altLang="en-US"/>
              <a:pPr>
                <a:defRPr/>
              </a:pPr>
              <a:t>2016-06-11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AFA7BEB-A313-4353-B28A-98A5FA146969}" type="slidenum">
              <a:rPr lang="zh-CN" altLang="en-US"/>
              <a:pPr>
                <a:defRPr/>
              </a:pPr>
              <a:t>‹#›</a:t>
            </a:fld>
            <a:endParaRPr lang="zh-CN" altLang="en-US"/>
          </a:p>
        </p:txBody>
      </p:sp>
    </p:spTree>
    <p:extLst>
      <p:ext uri="{BB962C8B-B14F-4D97-AF65-F5344CB8AC3E}">
        <p14:creationId xmlns:p14="http://schemas.microsoft.com/office/powerpoint/2010/main" val="390035902"/>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627253"/>
            <a:ext cx="9793764" cy="1430179"/>
          </a:xfrm>
        </p:spPr>
        <p:txBody>
          <a:bodyPr anchor="t"/>
          <a:lstStyle>
            <a:lvl1pPr algn="l">
              <a:defRPr sz="47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10164" y="3052049"/>
            <a:ext cx="9793764" cy="1575196"/>
          </a:xfrm>
        </p:spPr>
        <p:txBody>
          <a:bodyPr anchor="b"/>
          <a:lstStyle>
            <a:lvl1pPr marL="0" indent="0">
              <a:buNone/>
              <a:defRPr sz="2300"/>
            </a:lvl1pPr>
            <a:lvl2pPr marL="534482" indent="0">
              <a:buNone/>
              <a:defRPr sz="2100"/>
            </a:lvl2pPr>
            <a:lvl3pPr marL="1068965" indent="0">
              <a:buNone/>
              <a:defRPr sz="1900"/>
            </a:lvl3pPr>
            <a:lvl4pPr marL="1603445" indent="0">
              <a:buNone/>
              <a:defRPr sz="1600"/>
            </a:lvl4pPr>
            <a:lvl5pPr marL="2137929" indent="0">
              <a:buNone/>
              <a:defRPr sz="1600"/>
            </a:lvl5pPr>
            <a:lvl6pPr marL="2672411" indent="0">
              <a:buNone/>
              <a:defRPr sz="1600"/>
            </a:lvl6pPr>
            <a:lvl7pPr marL="3206895" indent="0">
              <a:buNone/>
              <a:defRPr sz="1600"/>
            </a:lvl7pPr>
            <a:lvl8pPr marL="3741377" indent="0">
              <a:buNone/>
              <a:defRPr sz="1600"/>
            </a:lvl8pPr>
            <a:lvl9pPr marL="4275859"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1608621025"/>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12" y="286702"/>
            <a:ext cx="3790683" cy="1220153"/>
          </a:xfrm>
        </p:spPr>
        <p:txBody>
          <a:bodyPr anchor="b"/>
          <a:lstStyle>
            <a:lvl1pPr algn="l">
              <a:defRPr sz="2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04811" y="286709"/>
            <a:ext cx="6441160" cy="6145769"/>
          </a:xfrm>
        </p:spPr>
        <p:txBody>
          <a:bodyPr/>
          <a:lstStyle>
            <a:lvl1pPr>
              <a:defRPr sz="3700"/>
            </a:lvl1pPr>
            <a:lvl2pPr>
              <a:defRPr sz="33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76112" y="1506862"/>
            <a:ext cx="3790683" cy="4925616"/>
          </a:xfrm>
        </p:spPr>
        <p:txBody>
          <a:bodyPr/>
          <a:lstStyle>
            <a:lvl1pPr marL="0" indent="0">
              <a:buNone/>
              <a:defRPr sz="1600"/>
            </a:lvl1pPr>
            <a:lvl2pPr marL="534545" indent="0">
              <a:buNone/>
              <a:defRPr sz="1400"/>
            </a:lvl2pPr>
            <a:lvl3pPr marL="1069091" indent="0">
              <a:buNone/>
              <a:defRPr sz="1200"/>
            </a:lvl3pPr>
            <a:lvl4pPr marL="1603635" indent="0">
              <a:buNone/>
              <a:defRPr sz="1100"/>
            </a:lvl4pPr>
            <a:lvl5pPr marL="2138182" indent="0">
              <a:buNone/>
              <a:defRPr sz="1100"/>
            </a:lvl5pPr>
            <a:lvl6pPr marL="2672726" indent="0">
              <a:buNone/>
              <a:defRPr sz="1100"/>
            </a:lvl6pPr>
            <a:lvl7pPr marL="3207273" indent="0">
              <a:buNone/>
              <a:defRPr sz="1100"/>
            </a:lvl7pPr>
            <a:lvl8pPr marL="3741818" indent="0">
              <a:buNone/>
              <a:defRPr sz="1100"/>
            </a:lvl8pPr>
            <a:lvl9pPr marL="4276363" indent="0">
              <a:buNone/>
              <a:defRPr sz="11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9284F6D-E3B9-4211-B66F-4445EB20A489}" type="datetimeFigureOut">
              <a:rPr lang="zh-CN" altLang="en-US"/>
              <a:pPr>
                <a:defRPr/>
              </a:pPr>
              <a:t>2016-06-11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0FDC954-CBB6-4CCC-9740-E59F87414CB8}" type="slidenum">
              <a:rPr lang="zh-CN" altLang="en-US"/>
              <a:pPr>
                <a:defRPr/>
              </a:pPr>
              <a:t>‹#›</a:t>
            </a:fld>
            <a:endParaRPr lang="zh-CN" altLang="en-US"/>
          </a:p>
        </p:txBody>
      </p:sp>
    </p:spTree>
    <p:extLst>
      <p:ext uri="{BB962C8B-B14F-4D97-AF65-F5344CB8AC3E}">
        <p14:creationId xmlns:p14="http://schemas.microsoft.com/office/powerpoint/2010/main" val="1086680398"/>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5040631"/>
            <a:ext cx="6913245" cy="595075"/>
          </a:xfrm>
        </p:spPr>
        <p:txBody>
          <a:bodyPr anchor="b"/>
          <a:lstStyle>
            <a:lvl1pPr algn="l">
              <a:defRPr sz="2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258407" y="643414"/>
            <a:ext cx="6913245" cy="4320540"/>
          </a:xfrm>
        </p:spPr>
        <p:txBody>
          <a:bodyPr rtlCol="0">
            <a:normAutofit/>
          </a:bodyPr>
          <a:lstStyle>
            <a:lvl1pPr marL="0" indent="0">
              <a:buNone/>
              <a:defRPr sz="3700"/>
            </a:lvl1pPr>
            <a:lvl2pPr marL="534545" indent="0">
              <a:buNone/>
              <a:defRPr sz="3300"/>
            </a:lvl2pPr>
            <a:lvl3pPr marL="1069091" indent="0">
              <a:buNone/>
              <a:defRPr sz="2800"/>
            </a:lvl3pPr>
            <a:lvl4pPr marL="1603635" indent="0">
              <a:buNone/>
              <a:defRPr sz="2300"/>
            </a:lvl4pPr>
            <a:lvl5pPr marL="2138182" indent="0">
              <a:buNone/>
              <a:defRPr sz="2300"/>
            </a:lvl5pPr>
            <a:lvl6pPr marL="2672726" indent="0">
              <a:buNone/>
              <a:defRPr sz="2300"/>
            </a:lvl6pPr>
            <a:lvl7pPr marL="3207273" indent="0">
              <a:buNone/>
              <a:defRPr sz="2300"/>
            </a:lvl7pPr>
            <a:lvl8pPr marL="3741818" indent="0">
              <a:buNone/>
              <a:defRPr sz="2300"/>
            </a:lvl8pPr>
            <a:lvl9pPr marL="4276363" indent="0">
              <a:buNone/>
              <a:defRPr sz="2300"/>
            </a:lvl9pPr>
          </a:lstStyle>
          <a:p>
            <a:pPr lvl="0"/>
            <a:endParaRPr lang="zh-CN" altLang="en-US" noProof="0"/>
          </a:p>
        </p:txBody>
      </p:sp>
      <p:sp>
        <p:nvSpPr>
          <p:cNvPr id="4" name="文本占位符 3"/>
          <p:cNvSpPr>
            <a:spLocks noGrp="1"/>
          </p:cNvSpPr>
          <p:nvPr>
            <p:ph type="body" sz="half" idx="2"/>
          </p:nvPr>
        </p:nvSpPr>
        <p:spPr>
          <a:xfrm>
            <a:off x="2258407" y="5635706"/>
            <a:ext cx="6913245" cy="845105"/>
          </a:xfrm>
        </p:spPr>
        <p:txBody>
          <a:bodyPr/>
          <a:lstStyle>
            <a:lvl1pPr marL="0" indent="0">
              <a:buNone/>
              <a:defRPr sz="1600"/>
            </a:lvl1pPr>
            <a:lvl2pPr marL="534545" indent="0">
              <a:buNone/>
              <a:defRPr sz="1400"/>
            </a:lvl2pPr>
            <a:lvl3pPr marL="1069091" indent="0">
              <a:buNone/>
              <a:defRPr sz="1200"/>
            </a:lvl3pPr>
            <a:lvl4pPr marL="1603635" indent="0">
              <a:buNone/>
              <a:defRPr sz="1100"/>
            </a:lvl4pPr>
            <a:lvl5pPr marL="2138182" indent="0">
              <a:buNone/>
              <a:defRPr sz="1100"/>
            </a:lvl5pPr>
            <a:lvl6pPr marL="2672726" indent="0">
              <a:buNone/>
              <a:defRPr sz="1100"/>
            </a:lvl6pPr>
            <a:lvl7pPr marL="3207273" indent="0">
              <a:buNone/>
              <a:defRPr sz="1100"/>
            </a:lvl7pPr>
            <a:lvl8pPr marL="3741818" indent="0">
              <a:buNone/>
              <a:defRPr sz="1100"/>
            </a:lvl8pPr>
            <a:lvl9pPr marL="4276363" indent="0">
              <a:buNone/>
              <a:defRPr sz="11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D1BFED8-4804-498C-9939-B13FC63FBD8A}" type="datetimeFigureOut">
              <a:rPr lang="zh-CN" altLang="en-US"/>
              <a:pPr>
                <a:defRPr/>
              </a:pPr>
              <a:t>2016-06-11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41AF526-726C-4A86-9B0B-E08E779CB89B}" type="slidenum">
              <a:rPr lang="zh-CN" altLang="en-US"/>
              <a:pPr>
                <a:defRPr/>
              </a:pPr>
              <a:t>‹#›</a:t>
            </a:fld>
            <a:endParaRPr lang="zh-CN" altLang="en-US"/>
          </a:p>
        </p:txBody>
      </p:sp>
    </p:spTree>
    <p:extLst>
      <p:ext uri="{BB962C8B-B14F-4D97-AF65-F5344CB8AC3E}">
        <p14:creationId xmlns:p14="http://schemas.microsoft.com/office/powerpoint/2010/main" val="4098079313"/>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4247D20-D2E4-4876-A063-E0EFEE2DE318}" type="datetimeFigureOut">
              <a:rPr lang="zh-CN" altLang="en-US"/>
              <a:pPr>
                <a:defRPr/>
              </a:pPr>
              <a:t>2016-06-11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BBD6FC6-EA78-4959-BC87-EC326747CF7C}" type="slidenum">
              <a:rPr lang="zh-CN" altLang="en-US"/>
              <a:pPr>
                <a:defRPr/>
              </a:pPr>
              <a:t>‹#›</a:t>
            </a:fld>
            <a:endParaRPr lang="zh-CN" altLang="en-US"/>
          </a:p>
        </p:txBody>
      </p:sp>
    </p:spTree>
    <p:extLst>
      <p:ext uri="{BB962C8B-B14F-4D97-AF65-F5344CB8AC3E}">
        <p14:creationId xmlns:p14="http://schemas.microsoft.com/office/powerpoint/2010/main" val="1158209155"/>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53504" y="288377"/>
            <a:ext cx="2592467" cy="614410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76104" y="288377"/>
            <a:ext cx="7585366" cy="614410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81F46BE-3C0D-40FA-802C-486DB45411F9}" type="datetimeFigureOut">
              <a:rPr lang="zh-CN" altLang="en-US"/>
              <a:pPr>
                <a:defRPr/>
              </a:pPr>
              <a:t>2016-06-11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C4B07E7-E7A9-4B2A-BD2F-03118B783C32}" type="slidenum">
              <a:rPr lang="zh-CN" altLang="en-US"/>
              <a:pPr>
                <a:defRPr/>
              </a:pPr>
              <a:t>‹#›</a:t>
            </a:fld>
            <a:endParaRPr lang="zh-CN" altLang="en-US"/>
          </a:p>
        </p:txBody>
      </p:sp>
    </p:spTree>
    <p:extLst>
      <p:ext uri="{BB962C8B-B14F-4D97-AF65-F5344CB8AC3E}">
        <p14:creationId xmlns:p14="http://schemas.microsoft.com/office/powerpoint/2010/main" val="596620919"/>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236950"/>
            <a:ext cx="9793764" cy="1543526"/>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728311" y="4080510"/>
            <a:ext cx="8065453" cy="1840230"/>
          </a:xfrm>
        </p:spPr>
        <p:txBody>
          <a:bodyPr/>
          <a:lstStyle>
            <a:lvl1pPr marL="0" indent="0" algn="ctr">
              <a:buNone/>
              <a:defRPr/>
            </a:lvl1pPr>
            <a:lvl2pPr marL="534545" indent="0" algn="ctr">
              <a:buNone/>
              <a:defRPr/>
            </a:lvl2pPr>
            <a:lvl3pPr marL="1069091" indent="0" algn="ctr">
              <a:buNone/>
              <a:defRPr/>
            </a:lvl3pPr>
            <a:lvl4pPr marL="1603635" indent="0" algn="ctr">
              <a:buNone/>
              <a:defRPr/>
            </a:lvl4pPr>
            <a:lvl5pPr marL="2138182" indent="0" algn="ctr">
              <a:buNone/>
              <a:defRPr/>
            </a:lvl5pPr>
            <a:lvl6pPr marL="2672726" indent="0" algn="ctr">
              <a:buNone/>
              <a:defRPr/>
            </a:lvl6pPr>
            <a:lvl7pPr marL="3207273" indent="0" algn="ctr">
              <a:buNone/>
              <a:defRPr/>
            </a:lvl7pPr>
            <a:lvl8pPr marL="3741818" indent="0" algn="ctr">
              <a:buNone/>
              <a:defRPr/>
            </a:lvl8pPr>
            <a:lvl9pPr marL="4276363"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D7475F85-C614-4023-9F33-3097612E71E0}" type="datetimeFigureOut">
              <a:rPr lang="zh-CN" altLang="en-US"/>
              <a:pPr>
                <a:defRPr/>
              </a:pPr>
              <a:t>2016-06-11</a:t>
            </a:fld>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pPr>
              <a:defRPr/>
            </a:pPr>
            <a:fld id="{EC1632ED-1E63-4E1F-879E-FF268F7CEDB5}" type="slidenum">
              <a:rPr lang="zh-CN" altLang="en-US"/>
              <a:pPr>
                <a:defRPr/>
              </a:pPr>
              <a:t>‹#›</a:t>
            </a:fld>
            <a:endParaRPr lang="zh-CN" altLang="en-US"/>
          </a:p>
        </p:txBody>
      </p:sp>
    </p:spTree>
    <p:extLst>
      <p:ext uri="{BB962C8B-B14F-4D97-AF65-F5344CB8AC3E}">
        <p14:creationId xmlns:p14="http://schemas.microsoft.com/office/powerpoint/2010/main" val="255300497"/>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FEE6BE86-E5D7-40B9-B625-1C66B1CF1159}" type="datetimeFigureOut">
              <a:rPr lang="zh-CN" altLang="en-US"/>
              <a:pPr>
                <a:defRPr/>
              </a:pPr>
              <a:t>2016-06-11</a:t>
            </a:fld>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pPr>
              <a:defRPr/>
            </a:pPr>
            <a:fld id="{35757C5D-8525-4A2D-98CF-D347A5362BDC}" type="slidenum">
              <a:rPr lang="zh-CN" altLang="en-US"/>
              <a:pPr>
                <a:defRPr/>
              </a:pPr>
              <a:t>‹#›</a:t>
            </a:fld>
            <a:endParaRPr lang="zh-CN" altLang="en-US"/>
          </a:p>
        </p:txBody>
      </p:sp>
    </p:spTree>
    <p:extLst>
      <p:ext uri="{BB962C8B-B14F-4D97-AF65-F5344CB8AC3E}">
        <p14:creationId xmlns:p14="http://schemas.microsoft.com/office/powerpoint/2010/main" val="2805310221"/>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627252"/>
            <a:ext cx="9793764" cy="1430179"/>
          </a:xfrm>
        </p:spPr>
        <p:txBody>
          <a:bodyPr anchor="t"/>
          <a:lstStyle>
            <a:lvl1pPr algn="l">
              <a:defRPr sz="47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10164" y="3052049"/>
            <a:ext cx="9793764" cy="1575196"/>
          </a:xfrm>
        </p:spPr>
        <p:txBody>
          <a:bodyPr anchor="b"/>
          <a:lstStyle>
            <a:lvl1pPr marL="0" indent="0">
              <a:buNone/>
              <a:defRPr sz="2300"/>
            </a:lvl1pPr>
            <a:lvl2pPr marL="534545" indent="0">
              <a:buNone/>
              <a:defRPr sz="2100"/>
            </a:lvl2pPr>
            <a:lvl3pPr marL="1069091" indent="0">
              <a:buNone/>
              <a:defRPr sz="1900"/>
            </a:lvl3pPr>
            <a:lvl4pPr marL="1603635" indent="0">
              <a:buNone/>
              <a:defRPr sz="1600"/>
            </a:lvl4pPr>
            <a:lvl5pPr marL="2138182" indent="0">
              <a:buNone/>
              <a:defRPr sz="1600"/>
            </a:lvl5pPr>
            <a:lvl6pPr marL="2672726" indent="0">
              <a:buNone/>
              <a:defRPr sz="1600"/>
            </a:lvl6pPr>
            <a:lvl7pPr marL="3207273" indent="0">
              <a:buNone/>
              <a:defRPr sz="1600"/>
            </a:lvl7pPr>
            <a:lvl8pPr marL="3741818" indent="0">
              <a:buNone/>
              <a:defRPr sz="1600"/>
            </a:lvl8pPr>
            <a:lvl9pPr marL="4276363" indent="0">
              <a:buNone/>
              <a:defRPr sz="160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fld id="{DE03D2FB-E3D1-46C0-B032-C388EC907E42}" type="datetimeFigureOut">
              <a:rPr lang="zh-CN" altLang="en-US"/>
              <a:pPr>
                <a:defRPr/>
              </a:pPr>
              <a:t>2016-06-11</a:t>
            </a:fld>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pPr>
              <a:defRPr/>
            </a:pPr>
            <a:fld id="{46A9E9DD-DFFD-4B31-8158-EB3277523829}" type="slidenum">
              <a:rPr lang="zh-CN" altLang="en-US"/>
              <a:pPr>
                <a:defRPr/>
              </a:pPr>
              <a:t>‹#›</a:t>
            </a:fld>
            <a:endParaRPr lang="zh-CN" altLang="en-US"/>
          </a:p>
        </p:txBody>
      </p:sp>
    </p:spTree>
    <p:extLst>
      <p:ext uri="{BB962C8B-B14F-4D97-AF65-F5344CB8AC3E}">
        <p14:creationId xmlns:p14="http://schemas.microsoft.com/office/powerpoint/2010/main" val="2382068797"/>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76104" y="1680217"/>
            <a:ext cx="5088916" cy="4752261"/>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857055" y="1680217"/>
            <a:ext cx="5088916" cy="4752261"/>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fld id="{F693B041-6667-4C9A-A8A2-B10EA0FC416A}" type="datetimeFigureOut">
              <a:rPr lang="zh-CN" altLang="en-US"/>
              <a:pPr>
                <a:defRPr/>
              </a:pPr>
              <a:t>2016-06-11</a:t>
            </a:fld>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pPr>
              <a:defRPr/>
            </a:pPr>
            <a:fld id="{F4D1ED76-373A-4B60-B092-A8D46DB3A051}" type="slidenum">
              <a:rPr lang="zh-CN" altLang="en-US"/>
              <a:pPr>
                <a:defRPr/>
              </a:pPr>
              <a:t>‹#›</a:t>
            </a:fld>
            <a:endParaRPr lang="zh-CN" altLang="en-US"/>
          </a:p>
        </p:txBody>
      </p:sp>
    </p:spTree>
    <p:extLst>
      <p:ext uri="{BB962C8B-B14F-4D97-AF65-F5344CB8AC3E}">
        <p14:creationId xmlns:p14="http://schemas.microsoft.com/office/powerpoint/2010/main" val="713902417"/>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4" y="1611869"/>
            <a:ext cx="5090917" cy="671750"/>
          </a:xfrm>
        </p:spPr>
        <p:txBody>
          <a:bodyPr anchor="b"/>
          <a:lstStyle>
            <a:lvl1pPr marL="0" indent="0">
              <a:buNone/>
              <a:defRPr sz="2800" b="1"/>
            </a:lvl1pPr>
            <a:lvl2pPr marL="534545" indent="0">
              <a:buNone/>
              <a:defRPr sz="2300" b="1"/>
            </a:lvl2pPr>
            <a:lvl3pPr marL="1069091" indent="0">
              <a:buNone/>
              <a:defRPr sz="2100" b="1"/>
            </a:lvl3pPr>
            <a:lvl4pPr marL="1603635" indent="0">
              <a:buNone/>
              <a:defRPr sz="1900" b="1"/>
            </a:lvl4pPr>
            <a:lvl5pPr marL="2138182" indent="0">
              <a:buNone/>
              <a:defRPr sz="1900" b="1"/>
            </a:lvl5pPr>
            <a:lvl6pPr marL="2672726" indent="0">
              <a:buNone/>
              <a:defRPr sz="1900" b="1"/>
            </a:lvl6pPr>
            <a:lvl7pPr marL="3207273" indent="0">
              <a:buNone/>
              <a:defRPr sz="1900" b="1"/>
            </a:lvl7pPr>
            <a:lvl8pPr marL="3741818" indent="0">
              <a:buNone/>
              <a:defRPr sz="1900" b="1"/>
            </a:lvl8pPr>
            <a:lvl9pPr marL="4276363"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576104" y="2283619"/>
            <a:ext cx="5090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853062" y="1611869"/>
            <a:ext cx="5092917" cy="671750"/>
          </a:xfrm>
        </p:spPr>
        <p:txBody>
          <a:bodyPr anchor="b"/>
          <a:lstStyle>
            <a:lvl1pPr marL="0" indent="0">
              <a:buNone/>
              <a:defRPr sz="2800" b="1"/>
            </a:lvl1pPr>
            <a:lvl2pPr marL="534545" indent="0">
              <a:buNone/>
              <a:defRPr sz="2300" b="1"/>
            </a:lvl2pPr>
            <a:lvl3pPr marL="1069091" indent="0">
              <a:buNone/>
              <a:defRPr sz="2100" b="1"/>
            </a:lvl3pPr>
            <a:lvl4pPr marL="1603635" indent="0">
              <a:buNone/>
              <a:defRPr sz="1900" b="1"/>
            </a:lvl4pPr>
            <a:lvl5pPr marL="2138182" indent="0">
              <a:buNone/>
              <a:defRPr sz="1900" b="1"/>
            </a:lvl5pPr>
            <a:lvl6pPr marL="2672726" indent="0">
              <a:buNone/>
              <a:defRPr sz="1900" b="1"/>
            </a:lvl6pPr>
            <a:lvl7pPr marL="3207273" indent="0">
              <a:buNone/>
              <a:defRPr sz="1900" b="1"/>
            </a:lvl7pPr>
            <a:lvl8pPr marL="3741818" indent="0">
              <a:buNone/>
              <a:defRPr sz="1900" b="1"/>
            </a:lvl8pPr>
            <a:lvl9pPr marL="4276363"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5853062" y="2283619"/>
            <a:ext cx="5092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fld id="{44413301-57FF-4320-8F82-716DF842000E}" type="datetimeFigureOut">
              <a:rPr lang="zh-CN" altLang="en-US"/>
              <a:pPr>
                <a:defRPr/>
              </a:pPr>
              <a:t>2016-06-11</a:t>
            </a:fld>
            <a:endParaRPr lang="zh-CN" altLang="en-US"/>
          </a:p>
        </p:txBody>
      </p:sp>
      <p:sp>
        <p:nvSpPr>
          <p:cNvPr id="8" name="Rectangle 5"/>
          <p:cNvSpPr>
            <a:spLocks noGrp="1" noChangeArrowheads="1"/>
          </p:cNvSpPr>
          <p:nvPr>
            <p:ph type="ftr" sz="quarter" idx="11"/>
          </p:nvPr>
        </p:nvSpPr>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p:txBody>
          <a:bodyPr/>
          <a:lstStyle>
            <a:lvl1pPr>
              <a:defRPr/>
            </a:lvl1pPr>
          </a:lstStyle>
          <a:p>
            <a:pPr>
              <a:defRPr/>
            </a:pPr>
            <a:fld id="{CEF19C5A-A59E-443B-A58B-016751669032}" type="slidenum">
              <a:rPr lang="zh-CN" altLang="en-US"/>
              <a:pPr>
                <a:defRPr/>
              </a:pPr>
              <a:t>‹#›</a:t>
            </a:fld>
            <a:endParaRPr lang="zh-CN" altLang="en-US"/>
          </a:p>
        </p:txBody>
      </p:sp>
    </p:spTree>
    <p:extLst>
      <p:ext uri="{BB962C8B-B14F-4D97-AF65-F5344CB8AC3E}">
        <p14:creationId xmlns:p14="http://schemas.microsoft.com/office/powerpoint/2010/main" val="1012366985"/>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fld id="{99C4AD58-106A-4AAD-B509-98AAD9C8A98C}" type="datetimeFigureOut">
              <a:rPr lang="zh-CN" altLang="en-US"/>
              <a:pPr>
                <a:defRPr/>
              </a:pPr>
              <a:t>2016-06-11</a:t>
            </a:fld>
            <a:endParaRPr lang="zh-CN" altLang="en-US"/>
          </a:p>
        </p:txBody>
      </p:sp>
      <p:sp>
        <p:nvSpPr>
          <p:cNvPr id="4" name="Rectangle 5"/>
          <p:cNvSpPr>
            <a:spLocks noGrp="1" noChangeArrowheads="1"/>
          </p:cNvSpPr>
          <p:nvPr>
            <p:ph type="ftr" sz="quarter" idx="11"/>
          </p:nvPr>
        </p:nvSpPr>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p:txBody>
          <a:bodyPr/>
          <a:lstStyle>
            <a:lvl1pPr>
              <a:defRPr/>
            </a:lvl1pPr>
          </a:lstStyle>
          <a:p>
            <a:pPr>
              <a:defRPr/>
            </a:pPr>
            <a:fld id="{1121FE8C-3B25-47D1-9FC5-EDD872EF0D68}" type="slidenum">
              <a:rPr lang="zh-CN" altLang="en-US"/>
              <a:pPr>
                <a:defRPr/>
              </a:pPr>
              <a:t>‹#›</a:t>
            </a:fld>
            <a:endParaRPr lang="zh-CN" altLang="en-US"/>
          </a:p>
        </p:txBody>
      </p:sp>
    </p:spTree>
    <p:extLst>
      <p:ext uri="{BB962C8B-B14F-4D97-AF65-F5344CB8AC3E}">
        <p14:creationId xmlns:p14="http://schemas.microsoft.com/office/powerpoint/2010/main" val="3392675373"/>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90117" y="1030129"/>
            <a:ext cx="5074913" cy="5642372"/>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857057" y="1030129"/>
            <a:ext cx="5074915" cy="5642372"/>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967782"/>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3F1E03EE-658F-4256-85F2-6976D37F2C23}" type="datetimeFigureOut">
              <a:rPr lang="zh-CN" altLang="en-US"/>
              <a:pPr>
                <a:defRPr/>
              </a:pPr>
              <a:t>2016-06-11</a:t>
            </a:fld>
            <a:endParaRPr lang="zh-CN" altLang="en-US"/>
          </a:p>
        </p:txBody>
      </p:sp>
      <p:sp>
        <p:nvSpPr>
          <p:cNvPr id="3" name="Rectangle 5"/>
          <p:cNvSpPr>
            <a:spLocks noGrp="1" noChangeArrowheads="1"/>
          </p:cNvSpPr>
          <p:nvPr>
            <p:ph type="ftr" sz="quarter" idx="11"/>
          </p:nvPr>
        </p:nvSpPr>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p:txBody>
          <a:bodyPr/>
          <a:lstStyle>
            <a:lvl1pPr>
              <a:defRPr/>
            </a:lvl1pPr>
          </a:lstStyle>
          <a:p>
            <a:pPr>
              <a:defRPr/>
            </a:pPr>
            <a:fld id="{49A9C7F3-FFB2-42B3-A0F9-EAAE3293DAFC}" type="slidenum">
              <a:rPr lang="zh-CN" altLang="en-US"/>
              <a:pPr>
                <a:defRPr/>
              </a:pPr>
              <a:t>‹#›</a:t>
            </a:fld>
            <a:endParaRPr lang="zh-CN" altLang="en-US"/>
          </a:p>
        </p:txBody>
      </p:sp>
    </p:spTree>
    <p:extLst>
      <p:ext uri="{BB962C8B-B14F-4D97-AF65-F5344CB8AC3E}">
        <p14:creationId xmlns:p14="http://schemas.microsoft.com/office/powerpoint/2010/main" val="4035556826"/>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12" y="286702"/>
            <a:ext cx="3790683" cy="1220153"/>
          </a:xfrm>
        </p:spPr>
        <p:txBody>
          <a:bodyPr anchor="b"/>
          <a:lstStyle>
            <a:lvl1pPr algn="l">
              <a:defRPr sz="2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04811" y="286709"/>
            <a:ext cx="6441160" cy="6145769"/>
          </a:xfrm>
        </p:spPr>
        <p:txBody>
          <a:bodyPr/>
          <a:lstStyle>
            <a:lvl1pPr>
              <a:defRPr sz="3700"/>
            </a:lvl1pPr>
            <a:lvl2pPr>
              <a:defRPr sz="33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76112" y="1506862"/>
            <a:ext cx="3790683" cy="4925616"/>
          </a:xfrm>
        </p:spPr>
        <p:txBody>
          <a:bodyPr/>
          <a:lstStyle>
            <a:lvl1pPr marL="0" indent="0">
              <a:buNone/>
              <a:defRPr sz="1600"/>
            </a:lvl1pPr>
            <a:lvl2pPr marL="534545" indent="0">
              <a:buNone/>
              <a:defRPr sz="1400"/>
            </a:lvl2pPr>
            <a:lvl3pPr marL="1069091" indent="0">
              <a:buNone/>
              <a:defRPr sz="1200"/>
            </a:lvl3pPr>
            <a:lvl4pPr marL="1603635" indent="0">
              <a:buNone/>
              <a:defRPr sz="1100"/>
            </a:lvl4pPr>
            <a:lvl5pPr marL="2138182" indent="0">
              <a:buNone/>
              <a:defRPr sz="1100"/>
            </a:lvl5pPr>
            <a:lvl6pPr marL="2672726" indent="0">
              <a:buNone/>
              <a:defRPr sz="1100"/>
            </a:lvl6pPr>
            <a:lvl7pPr marL="3207273" indent="0">
              <a:buNone/>
              <a:defRPr sz="1100"/>
            </a:lvl7pPr>
            <a:lvl8pPr marL="3741818" indent="0">
              <a:buNone/>
              <a:defRPr sz="1100"/>
            </a:lvl8pPr>
            <a:lvl9pPr marL="4276363" indent="0">
              <a:buNone/>
              <a:defRPr sz="11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fld id="{A92FD663-9C9D-489F-8234-C8D35D1D5B4F}" type="datetimeFigureOut">
              <a:rPr lang="zh-CN" altLang="en-US"/>
              <a:pPr>
                <a:defRPr/>
              </a:pPr>
              <a:t>2016-06-11</a:t>
            </a:fld>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pPr>
              <a:defRPr/>
            </a:pPr>
            <a:fld id="{07C4E98B-595B-4E35-BC45-74CC32B2C96F}" type="slidenum">
              <a:rPr lang="zh-CN" altLang="en-US"/>
              <a:pPr>
                <a:defRPr/>
              </a:pPr>
              <a:t>‹#›</a:t>
            </a:fld>
            <a:endParaRPr lang="zh-CN" altLang="en-US"/>
          </a:p>
        </p:txBody>
      </p:sp>
    </p:spTree>
    <p:extLst>
      <p:ext uri="{BB962C8B-B14F-4D97-AF65-F5344CB8AC3E}">
        <p14:creationId xmlns:p14="http://schemas.microsoft.com/office/powerpoint/2010/main" val="2564237480"/>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5040631"/>
            <a:ext cx="6913245" cy="595075"/>
          </a:xfrm>
        </p:spPr>
        <p:txBody>
          <a:bodyPr anchor="b"/>
          <a:lstStyle>
            <a:lvl1pPr algn="l">
              <a:defRPr sz="2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258407" y="643414"/>
            <a:ext cx="6913245" cy="4320540"/>
          </a:xfrm>
        </p:spPr>
        <p:txBody>
          <a:bodyPr/>
          <a:lstStyle>
            <a:lvl1pPr marL="0" indent="0">
              <a:buNone/>
              <a:defRPr sz="3700"/>
            </a:lvl1pPr>
            <a:lvl2pPr marL="534545" indent="0">
              <a:buNone/>
              <a:defRPr sz="3300"/>
            </a:lvl2pPr>
            <a:lvl3pPr marL="1069091" indent="0">
              <a:buNone/>
              <a:defRPr sz="2800"/>
            </a:lvl3pPr>
            <a:lvl4pPr marL="1603635" indent="0">
              <a:buNone/>
              <a:defRPr sz="2300"/>
            </a:lvl4pPr>
            <a:lvl5pPr marL="2138182" indent="0">
              <a:buNone/>
              <a:defRPr sz="2300"/>
            </a:lvl5pPr>
            <a:lvl6pPr marL="2672726" indent="0">
              <a:buNone/>
              <a:defRPr sz="2300"/>
            </a:lvl6pPr>
            <a:lvl7pPr marL="3207273" indent="0">
              <a:buNone/>
              <a:defRPr sz="2300"/>
            </a:lvl7pPr>
            <a:lvl8pPr marL="3741818" indent="0">
              <a:buNone/>
              <a:defRPr sz="2300"/>
            </a:lvl8pPr>
            <a:lvl9pPr marL="4276363" indent="0">
              <a:buNone/>
              <a:defRPr sz="2300"/>
            </a:lvl9pPr>
          </a:lstStyle>
          <a:p>
            <a:pPr lvl="0"/>
            <a:endParaRPr lang="zh-CN" altLang="en-US" noProof="0" smtClean="0"/>
          </a:p>
        </p:txBody>
      </p:sp>
      <p:sp>
        <p:nvSpPr>
          <p:cNvPr id="4" name="文本占位符 3"/>
          <p:cNvSpPr>
            <a:spLocks noGrp="1"/>
          </p:cNvSpPr>
          <p:nvPr>
            <p:ph type="body" sz="half" idx="2"/>
          </p:nvPr>
        </p:nvSpPr>
        <p:spPr>
          <a:xfrm>
            <a:off x="2258407" y="5635706"/>
            <a:ext cx="6913245" cy="845105"/>
          </a:xfrm>
        </p:spPr>
        <p:txBody>
          <a:bodyPr/>
          <a:lstStyle>
            <a:lvl1pPr marL="0" indent="0">
              <a:buNone/>
              <a:defRPr sz="1600"/>
            </a:lvl1pPr>
            <a:lvl2pPr marL="534545" indent="0">
              <a:buNone/>
              <a:defRPr sz="1400"/>
            </a:lvl2pPr>
            <a:lvl3pPr marL="1069091" indent="0">
              <a:buNone/>
              <a:defRPr sz="1200"/>
            </a:lvl3pPr>
            <a:lvl4pPr marL="1603635" indent="0">
              <a:buNone/>
              <a:defRPr sz="1100"/>
            </a:lvl4pPr>
            <a:lvl5pPr marL="2138182" indent="0">
              <a:buNone/>
              <a:defRPr sz="1100"/>
            </a:lvl5pPr>
            <a:lvl6pPr marL="2672726" indent="0">
              <a:buNone/>
              <a:defRPr sz="1100"/>
            </a:lvl6pPr>
            <a:lvl7pPr marL="3207273" indent="0">
              <a:buNone/>
              <a:defRPr sz="1100"/>
            </a:lvl7pPr>
            <a:lvl8pPr marL="3741818" indent="0">
              <a:buNone/>
              <a:defRPr sz="1100"/>
            </a:lvl8pPr>
            <a:lvl9pPr marL="4276363" indent="0">
              <a:buNone/>
              <a:defRPr sz="11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fld id="{15804DEB-44BD-4B3A-A9E6-74F3B2AC3375}" type="datetimeFigureOut">
              <a:rPr lang="zh-CN" altLang="en-US"/>
              <a:pPr>
                <a:defRPr/>
              </a:pPr>
              <a:t>2016-06-11</a:t>
            </a:fld>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pPr>
              <a:defRPr/>
            </a:pPr>
            <a:fld id="{8DE13612-BAD8-477B-BC6F-093A103BCDBD}" type="slidenum">
              <a:rPr lang="zh-CN" altLang="en-US"/>
              <a:pPr>
                <a:defRPr/>
              </a:pPr>
              <a:t>‹#›</a:t>
            </a:fld>
            <a:endParaRPr lang="zh-CN" altLang="en-US"/>
          </a:p>
        </p:txBody>
      </p:sp>
    </p:spTree>
    <p:extLst>
      <p:ext uri="{BB962C8B-B14F-4D97-AF65-F5344CB8AC3E}">
        <p14:creationId xmlns:p14="http://schemas.microsoft.com/office/powerpoint/2010/main" val="1797643646"/>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14C9A6D7-667D-4AD8-9B60-ADADB3C658BF}" type="datetimeFigureOut">
              <a:rPr lang="zh-CN" altLang="en-US"/>
              <a:pPr>
                <a:defRPr/>
              </a:pPr>
              <a:t>2016-06-11</a:t>
            </a:fld>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pPr>
              <a:defRPr/>
            </a:pPr>
            <a:fld id="{7B249C73-5D02-4387-85D9-F0712C654C8A}" type="slidenum">
              <a:rPr lang="zh-CN" altLang="en-US"/>
              <a:pPr>
                <a:defRPr/>
              </a:pPr>
              <a:t>‹#›</a:t>
            </a:fld>
            <a:endParaRPr lang="zh-CN" altLang="en-US"/>
          </a:p>
        </p:txBody>
      </p:sp>
    </p:spTree>
    <p:extLst>
      <p:ext uri="{BB962C8B-B14F-4D97-AF65-F5344CB8AC3E}">
        <p14:creationId xmlns:p14="http://schemas.microsoft.com/office/powerpoint/2010/main" val="2250156757"/>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53504" y="288377"/>
            <a:ext cx="2592467" cy="614410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76104" y="288377"/>
            <a:ext cx="7585366" cy="614410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A331DE96-6BF9-468D-B8E1-801DEA8FDEEA}" type="datetimeFigureOut">
              <a:rPr lang="zh-CN" altLang="en-US"/>
              <a:pPr>
                <a:defRPr/>
              </a:pPr>
              <a:t>2016-06-11</a:t>
            </a:fld>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pPr>
              <a:defRPr/>
            </a:pPr>
            <a:fld id="{236646AE-66C9-4EAB-8838-D88EF66D9A98}" type="slidenum">
              <a:rPr lang="zh-CN" altLang="en-US"/>
              <a:pPr>
                <a:defRPr/>
              </a:pPr>
              <a:t>‹#›</a:t>
            </a:fld>
            <a:endParaRPr lang="zh-CN" altLang="en-US"/>
          </a:p>
        </p:txBody>
      </p:sp>
    </p:spTree>
    <p:extLst>
      <p:ext uri="{BB962C8B-B14F-4D97-AF65-F5344CB8AC3E}">
        <p14:creationId xmlns:p14="http://schemas.microsoft.com/office/powerpoint/2010/main" val="1501231456"/>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236950"/>
            <a:ext cx="9793764" cy="1543526"/>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728311" y="4080510"/>
            <a:ext cx="8065453" cy="1840230"/>
          </a:xfrm>
        </p:spPr>
        <p:txBody>
          <a:bodyPr/>
          <a:lstStyle>
            <a:lvl1pPr marL="0" indent="0" algn="ctr">
              <a:buNone/>
              <a:defRPr/>
            </a:lvl1pPr>
            <a:lvl2pPr marL="534545" indent="0" algn="ctr">
              <a:buNone/>
              <a:defRPr/>
            </a:lvl2pPr>
            <a:lvl3pPr marL="1069091" indent="0" algn="ctr">
              <a:buNone/>
              <a:defRPr/>
            </a:lvl3pPr>
            <a:lvl4pPr marL="1603635" indent="0" algn="ctr">
              <a:buNone/>
              <a:defRPr/>
            </a:lvl4pPr>
            <a:lvl5pPr marL="2138182" indent="0" algn="ctr">
              <a:buNone/>
              <a:defRPr/>
            </a:lvl5pPr>
            <a:lvl6pPr marL="2672726" indent="0" algn="ctr">
              <a:buNone/>
              <a:defRPr/>
            </a:lvl6pPr>
            <a:lvl7pPr marL="3207273" indent="0" algn="ctr">
              <a:buNone/>
              <a:defRPr/>
            </a:lvl7pPr>
            <a:lvl8pPr marL="3741818" indent="0" algn="ctr">
              <a:buNone/>
              <a:defRPr/>
            </a:lvl8pPr>
            <a:lvl9pPr marL="4276363" indent="0" algn="ctr">
              <a:buNone/>
              <a:defRPr/>
            </a:lvl9pPr>
          </a:lstStyle>
          <a:p>
            <a:r>
              <a:rPr lang="zh-CN" altLang="en-US" smtClean="0"/>
              <a:t>单击此处编辑母版副标题样式</a:t>
            </a:r>
            <a:endParaRPr lang="zh-CN" altLang="en-US"/>
          </a:p>
        </p:txBody>
      </p:sp>
      <p:sp>
        <p:nvSpPr>
          <p:cNvPr id="4"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EBE8B3B7-024F-4833-BE0A-87EA92F2807C}" type="slidenum">
              <a:rPr lang="en-US"/>
              <a:pPr>
                <a:defRPr/>
              </a:pPr>
              <a:t>‹#›</a:t>
            </a:fld>
            <a:endParaRPr lang="en-US"/>
          </a:p>
        </p:txBody>
      </p:sp>
    </p:spTree>
    <p:extLst>
      <p:ext uri="{BB962C8B-B14F-4D97-AF65-F5344CB8AC3E}">
        <p14:creationId xmlns:p14="http://schemas.microsoft.com/office/powerpoint/2010/main" val="106547244"/>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AD73DDBB-DFB1-480E-859A-8620FE831906}" type="slidenum">
              <a:rPr lang="en-US"/>
              <a:pPr>
                <a:defRPr/>
              </a:pPr>
              <a:t>‹#›</a:t>
            </a:fld>
            <a:endParaRPr lang="en-US"/>
          </a:p>
        </p:txBody>
      </p:sp>
    </p:spTree>
    <p:extLst>
      <p:ext uri="{BB962C8B-B14F-4D97-AF65-F5344CB8AC3E}">
        <p14:creationId xmlns:p14="http://schemas.microsoft.com/office/powerpoint/2010/main" val="2933364528"/>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627252"/>
            <a:ext cx="9793764" cy="1430179"/>
          </a:xfrm>
        </p:spPr>
        <p:txBody>
          <a:bodyPr anchor="t"/>
          <a:lstStyle>
            <a:lvl1pPr algn="l">
              <a:defRPr sz="47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10164" y="3052049"/>
            <a:ext cx="9793764" cy="1575196"/>
          </a:xfrm>
        </p:spPr>
        <p:txBody>
          <a:bodyPr anchor="b"/>
          <a:lstStyle>
            <a:lvl1pPr marL="0" indent="0">
              <a:buNone/>
              <a:defRPr sz="2300"/>
            </a:lvl1pPr>
            <a:lvl2pPr marL="534545" indent="0">
              <a:buNone/>
              <a:defRPr sz="2100"/>
            </a:lvl2pPr>
            <a:lvl3pPr marL="1069091" indent="0">
              <a:buNone/>
              <a:defRPr sz="1900"/>
            </a:lvl3pPr>
            <a:lvl4pPr marL="1603635" indent="0">
              <a:buNone/>
              <a:defRPr sz="1600"/>
            </a:lvl4pPr>
            <a:lvl5pPr marL="2138182" indent="0">
              <a:buNone/>
              <a:defRPr sz="1600"/>
            </a:lvl5pPr>
            <a:lvl6pPr marL="2672726" indent="0">
              <a:buNone/>
              <a:defRPr sz="1600"/>
            </a:lvl6pPr>
            <a:lvl7pPr marL="3207273" indent="0">
              <a:buNone/>
              <a:defRPr sz="1600"/>
            </a:lvl7pPr>
            <a:lvl8pPr marL="3741818" indent="0">
              <a:buNone/>
              <a:defRPr sz="1600"/>
            </a:lvl8pPr>
            <a:lvl9pPr marL="4276363" indent="0">
              <a:buNone/>
              <a:defRPr sz="1600"/>
            </a:lvl9pPr>
          </a:lstStyle>
          <a:p>
            <a:pPr lvl="0"/>
            <a:r>
              <a:rPr lang="zh-CN" altLang="en-US" smtClean="0"/>
              <a:t>单击此处编辑母版文本样式</a:t>
            </a:r>
          </a:p>
        </p:txBody>
      </p:sp>
      <p:sp>
        <p:nvSpPr>
          <p:cNvPr id="4"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456B42FC-1C49-4470-B24D-E55EACFE9BD4}" type="slidenum">
              <a:rPr lang="en-US"/>
              <a:pPr>
                <a:defRPr/>
              </a:pPr>
              <a:t>‹#›</a:t>
            </a:fld>
            <a:endParaRPr lang="en-US"/>
          </a:p>
        </p:txBody>
      </p:sp>
    </p:spTree>
    <p:extLst>
      <p:ext uri="{BB962C8B-B14F-4D97-AF65-F5344CB8AC3E}">
        <p14:creationId xmlns:p14="http://schemas.microsoft.com/office/powerpoint/2010/main" val="471432005"/>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90115" y="1181815"/>
            <a:ext cx="5074913" cy="5420678"/>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857057" y="1181815"/>
            <a:ext cx="5074915" cy="5420678"/>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60D080C6-7730-4D8C-8BF9-87D3B48D1058}" type="slidenum">
              <a:rPr lang="en-US"/>
              <a:pPr>
                <a:defRPr/>
              </a:pPr>
              <a:t>‹#›</a:t>
            </a:fld>
            <a:endParaRPr lang="en-US"/>
          </a:p>
        </p:txBody>
      </p:sp>
    </p:spTree>
    <p:extLst>
      <p:ext uri="{BB962C8B-B14F-4D97-AF65-F5344CB8AC3E}">
        <p14:creationId xmlns:p14="http://schemas.microsoft.com/office/powerpoint/2010/main" val="1023222042"/>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76104" y="288370"/>
            <a:ext cx="10369868" cy="12001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4" y="1611869"/>
            <a:ext cx="5090917" cy="671750"/>
          </a:xfrm>
        </p:spPr>
        <p:txBody>
          <a:bodyPr anchor="b"/>
          <a:lstStyle>
            <a:lvl1pPr marL="0" indent="0">
              <a:buNone/>
              <a:defRPr sz="2800" b="1"/>
            </a:lvl1pPr>
            <a:lvl2pPr marL="534545" indent="0">
              <a:buNone/>
              <a:defRPr sz="2300" b="1"/>
            </a:lvl2pPr>
            <a:lvl3pPr marL="1069091" indent="0">
              <a:buNone/>
              <a:defRPr sz="2100" b="1"/>
            </a:lvl3pPr>
            <a:lvl4pPr marL="1603635" indent="0">
              <a:buNone/>
              <a:defRPr sz="1900" b="1"/>
            </a:lvl4pPr>
            <a:lvl5pPr marL="2138182" indent="0">
              <a:buNone/>
              <a:defRPr sz="1900" b="1"/>
            </a:lvl5pPr>
            <a:lvl6pPr marL="2672726" indent="0">
              <a:buNone/>
              <a:defRPr sz="1900" b="1"/>
            </a:lvl6pPr>
            <a:lvl7pPr marL="3207273" indent="0">
              <a:buNone/>
              <a:defRPr sz="1900" b="1"/>
            </a:lvl7pPr>
            <a:lvl8pPr marL="3741818" indent="0">
              <a:buNone/>
              <a:defRPr sz="1900" b="1"/>
            </a:lvl8pPr>
            <a:lvl9pPr marL="4276363"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576104" y="2283619"/>
            <a:ext cx="5090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853062" y="1611869"/>
            <a:ext cx="5092917" cy="671750"/>
          </a:xfrm>
        </p:spPr>
        <p:txBody>
          <a:bodyPr anchor="b"/>
          <a:lstStyle>
            <a:lvl1pPr marL="0" indent="0">
              <a:buNone/>
              <a:defRPr sz="2800" b="1"/>
            </a:lvl1pPr>
            <a:lvl2pPr marL="534545" indent="0">
              <a:buNone/>
              <a:defRPr sz="2300" b="1"/>
            </a:lvl2pPr>
            <a:lvl3pPr marL="1069091" indent="0">
              <a:buNone/>
              <a:defRPr sz="2100" b="1"/>
            </a:lvl3pPr>
            <a:lvl4pPr marL="1603635" indent="0">
              <a:buNone/>
              <a:defRPr sz="1900" b="1"/>
            </a:lvl4pPr>
            <a:lvl5pPr marL="2138182" indent="0">
              <a:buNone/>
              <a:defRPr sz="1900" b="1"/>
            </a:lvl5pPr>
            <a:lvl6pPr marL="2672726" indent="0">
              <a:buNone/>
              <a:defRPr sz="1900" b="1"/>
            </a:lvl6pPr>
            <a:lvl7pPr marL="3207273" indent="0">
              <a:buNone/>
              <a:defRPr sz="1900" b="1"/>
            </a:lvl7pPr>
            <a:lvl8pPr marL="3741818" indent="0">
              <a:buNone/>
              <a:defRPr sz="1900" b="1"/>
            </a:lvl8pPr>
            <a:lvl9pPr marL="4276363"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5853062" y="2283619"/>
            <a:ext cx="5092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036E71DE-450E-4D93-AB1F-4987FA959C89}" type="slidenum">
              <a:rPr lang="en-US"/>
              <a:pPr>
                <a:defRPr/>
              </a:pPr>
              <a:t>‹#›</a:t>
            </a:fld>
            <a:endParaRPr lang="en-US"/>
          </a:p>
        </p:txBody>
      </p:sp>
    </p:spTree>
    <p:extLst>
      <p:ext uri="{BB962C8B-B14F-4D97-AF65-F5344CB8AC3E}">
        <p14:creationId xmlns:p14="http://schemas.microsoft.com/office/powerpoint/2010/main" val="4147987823"/>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76104" y="288370"/>
            <a:ext cx="10369868" cy="12001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4" y="1611869"/>
            <a:ext cx="5090917" cy="671750"/>
          </a:xfrm>
        </p:spPr>
        <p:txBody>
          <a:bodyPr anchor="b"/>
          <a:lstStyle>
            <a:lvl1pPr marL="0" indent="0">
              <a:buNone/>
              <a:defRPr sz="2800" b="1"/>
            </a:lvl1pPr>
            <a:lvl2pPr marL="534482" indent="0">
              <a:buNone/>
              <a:defRPr sz="2300" b="1"/>
            </a:lvl2pPr>
            <a:lvl3pPr marL="1068965" indent="0">
              <a:buNone/>
              <a:defRPr sz="2100" b="1"/>
            </a:lvl3pPr>
            <a:lvl4pPr marL="1603445" indent="0">
              <a:buNone/>
              <a:defRPr sz="1900" b="1"/>
            </a:lvl4pPr>
            <a:lvl5pPr marL="2137929" indent="0">
              <a:buNone/>
              <a:defRPr sz="1900" b="1"/>
            </a:lvl5pPr>
            <a:lvl6pPr marL="2672411" indent="0">
              <a:buNone/>
              <a:defRPr sz="1900" b="1"/>
            </a:lvl6pPr>
            <a:lvl7pPr marL="3206895" indent="0">
              <a:buNone/>
              <a:defRPr sz="1900" b="1"/>
            </a:lvl7pPr>
            <a:lvl8pPr marL="3741377" indent="0">
              <a:buNone/>
              <a:defRPr sz="1900" b="1"/>
            </a:lvl8pPr>
            <a:lvl9pPr marL="4275859"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576104" y="2283619"/>
            <a:ext cx="5090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853064" y="1611869"/>
            <a:ext cx="5092917" cy="671750"/>
          </a:xfrm>
        </p:spPr>
        <p:txBody>
          <a:bodyPr anchor="b"/>
          <a:lstStyle>
            <a:lvl1pPr marL="0" indent="0">
              <a:buNone/>
              <a:defRPr sz="2800" b="1"/>
            </a:lvl1pPr>
            <a:lvl2pPr marL="534482" indent="0">
              <a:buNone/>
              <a:defRPr sz="2300" b="1"/>
            </a:lvl2pPr>
            <a:lvl3pPr marL="1068965" indent="0">
              <a:buNone/>
              <a:defRPr sz="2100" b="1"/>
            </a:lvl3pPr>
            <a:lvl4pPr marL="1603445" indent="0">
              <a:buNone/>
              <a:defRPr sz="1900" b="1"/>
            </a:lvl4pPr>
            <a:lvl5pPr marL="2137929" indent="0">
              <a:buNone/>
              <a:defRPr sz="1900" b="1"/>
            </a:lvl5pPr>
            <a:lvl6pPr marL="2672411" indent="0">
              <a:buNone/>
              <a:defRPr sz="1900" b="1"/>
            </a:lvl6pPr>
            <a:lvl7pPr marL="3206895" indent="0">
              <a:buNone/>
              <a:defRPr sz="1900" b="1"/>
            </a:lvl7pPr>
            <a:lvl8pPr marL="3741377" indent="0">
              <a:buNone/>
              <a:defRPr sz="1900" b="1"/>
            </a:lvl8pPr>
            <a:lvl9pPr marL="4275859"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5853064" y="2283619"/>
            <a:ext cx="5092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32217897"/>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2E639571-D2A2-42F2-B17A-AEBD185C7F2D}" type="slidenum">
              <a:rPr lang="en-US"/>
              <a:pPr>
                <a:defRPr/>
              </a:pPr>
              <a:t>‹#›</a:t>
            </a:fld>
            <a:endParaRPr lang="en-US"/>
          </a:p>
        </p:txBody>
      </p:sp>
    </p:spTree>
    <p:extLst>
      <p:ext uri="{BB962C8B-B14F-4D97-AF65-F5344CB8AC3E}">
        <p14:creationId xmlns:p14="http://schemas.microsoft.com/office/powerpoint/2010/main" val="2419955263"/>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2F92E8CC-CA5B-4CAD-8E7F-2FF818073AB9}" type="slidenum">
              <a:rPr lang="en-US"/>
              <a:pPr>
                <a:defRPr/>
              </a:pPr>
              <a:t>‹#›</a:t>
            </a:fld>
            <a:endParaRPr lang="en-US"/>
          </a:p>
        </p:txBody>
      </p:sp>
    </p:spTree>
    <p:extLst>
      <p:ext uri="{BB962C8B-B14F-4D97-AF65-F5344CB8AC3E}">
        <p14:creationId xmlns:p14="http://schemas.microsoft.com/office/powerpoint/2010/main" val="2965022721"/>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12" y="286702"/>
            <a:ext cx="3790683" cy="1220153"/>
          </a:xfrm>
        </p:spPr>
        <p:txBody>
          <a:bodyPr anchor="b"/>
          <a:lstStyle>
            <a:lvl1pPr algn="l">
              <a:defRPr sz="2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04811" y="286709"/>
            <a:ext cx="6441160" cy="6145769"/>
          </a:xfrm>
        </p:spPr>
        <p:txBody>
          <a:bodyPr/>
          <a:lstStyle>
            <a:lvl1pPr>
              <a:defRPr sz="3700"/>
            </a:lvl1pPr>
            <a:lvl2pPr>
              <a:defRPr sz="33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76112" y="1506862"/>
            <a:ext cx="3790683" cy="4925616"/>
          </a:xfrm>
        </p:spPr>
        <p:txBody>
          <a:bodyPr/>
          <a:lstStyle>
            <a:lvl1pPr marL="0" indent="0">
              <a:buNone/>
              <a:defRPr sz="1600"/>
            </a:lvl1pPr>
            <a:lvl2pPr marL="534545" indent="0">
              <a:buNone/>
              <a:defRPr sz="1400"/>
            </a:lvl2pPr>
            <a:lvl3pPr marL="1069091" indent="0">
              <a:buNone/>
              <a:defRPr sz="1200"/>
            </a:lvl3pPr>
            <a:lvl4pPr marL="1603635" indent="0">
              <a:buNone/>
              <a:defRPr sz="1100"/>
            </a:lvl4pPr>
            <a:lvl5pPr marL="2138182" indent="0">
              <a:buNone/>
              <a:defRPr sz="1100"/>
            </a:lvl5pPr>
            <a:lvl6pPr marL="2672726" indent="0">
              <a:buNone/>
              <a:defRPr sz="1100"/>
            </a:lvl6pPr>
            <a:lvl7pPr marL="3207273" indent="0">
              <a:buNone/>
              <a:defRPr sz="1100"/>
            </a:lvl7pPr>
            <a:lvl8pPr marL="3741818" indent="0">
              <a:buNone/>
              <a:defRPr sz="1100"/>
            </a:lvl8pPr>
            <a:lvl9pPr marL="4276363" indent="0">
              <a:buNone/>
              <a:defRPr sz="1100"/>
            </a:lvl9pPr>
          </a:lstStyle>
          <a:p>
            <a:pPr lvl="0"/>
            <a:r>
              <a:rPr lang="zh-CN" altLang="en-US" smtClean="0"/>
              <a:t>单击此处编辑母版文本样式</a:t>
            </a:r>
          </a:p>
        </p:txBody>
      </p:sp>
      <p:sp>
        <p:nvSpPr>
          <p:cNvPr id="5"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1FD13DD7-4999-411F-8063-D1F179CEF827}" type="slidenum">
              <a:rPr lang="en-US"/>
              <a:pPr>
                <a:defRPr/>
              </a:pPr>
              <a:t>‹#›</a:t>
            </a:fld>
            <a:endParaRPr lang="en-US"/>
          </a:p>
        </p:txBody>
      </p:sp>
    </p:spTree>
    <p:extLst>
      <p:ext uri="{BB962C8B-B14F-4D97-AF65-F5344CB8AC3E}">
        <p14:creationId xmlns:p14="http://schemas.microsoft.com/office/powerpoint/2010/main" val="1471966908"/>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5040631"/>
            <a:ext cx="6913245" cy="595075"/>
          </a:xfrm>
        </p:spPr>
        <p:txBody>
          <a:bodyPr anchor="b"/>
          <a:lstStyle>
            <a:lvl1pPr algn="l">
              <a:defRPr sz="2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258407" y="643414"/>
            <a:ext cx="6913245" cy="4320540"/>
          </a:xfrm>
        </p:spPr>
        <p:txBody>
          <a:bodyPr/>
          <a:lstStyle>
            <a:lvl1pPr marL="0" indent="0">
              <a:buNone/>
              <a:defRPr sz="3700"/>
            </a:lvl1pPr>
            <a:lvl2pPr marL="534545" indent="0">
              <a:buNone/>
              <a:defRPr sz="3300"/>
            </a:lvl2pPr>
            <a:lvl3pPr marL="1069091" indent="0">
              <a:buNone/>
              <a:defRPr sz="2800"/>
            </a:lvl3pPr>
            <a:lvl4pPr marL="1603635" indent="0">
              <a:buNone/>
              <a:defRPr sz="2300"/>
            </a:lvl4pPr>
            <a:lvl5pPr marL="2138182" indent="0">
              <a:buNone/>
              <a:defRPr sz="2300"/>
            </a:lvl5pPr>
            <a:lvl6pPr marL="2672726" indent="0">
              <a:buNone/>
              <a:defRPr sz="2300"/>
            </a:lvl6pPr>
            <a:lvl7pPr marL="3207273" indent="0">
              <a:buNone/>
              <a:defRPr sz="2300"/>
            </a:lvl7pPr>
            <a:lvl8pPr marL="3741818" indent="0">
              <a:buNone/>
              <a:defRPr sz="2300"/>
            </a:lvl8pPr>
            <a:lvl9pPr marL="4276363" indent="0">
              <a:buNone/>
              <a:defRPr sz="2300"/>
            </a:lvl9pPr>
          </a:lstStyle>
          <a:p>
            <a:pPr lvl="0"/>
            <a:endParaRPr lang="zh-CN" altLang="en-US" noProof="0" smtClean="0"/>
          </a:p>
        </p:txBody>
      </p:sp>
      <p:sp>
        <p:nvSpPr>
          <p:cNvPr id="4" name="文本占位符 3"/>
          <p:cNvSpPr>
            <a:spLocks noGrp="1"/>
          </p:cNvSpPr>
          <p:nvPr>
            <p:ph type="body" sz="half" idx="2"/>
          </p:nvPr>
        </p:nvSpPr>
        <p:spPr>
          <a:xfrm>
            <a:off x="2258407" y="5635706"/>
            <a:ext cx="6913245" cy="845105"/>
          </a:xfrm>
        </p:spPr>
        <p:txBody>
          <a:bodyPr/>
          <a:lstStyle>
            <a:lvl1pPr marL="0" indent="0">
              <a:buNone/>
              <a:defRPr sz="1600"/>
            </a:lvl1pPr>
            <a:lvl2pPr marL="534545" indent="0">
              <a:buNone/>
              <a:defRPr sz="1400"/>
            </a:lvl2pPr>
            <a:lvl3pPr marL="1069091" indent="0">
              <a:buNone/>
              <a:defRPr sz="1200"/>
            </a:lvl3pPr>
            <a:lvl4pPr marL="1603635" indent="0">
              <a:buNone/>
              <a:defRPr sz="1100"/>
            </a:lvl4pPr>
            <a:lvl5pPr marL="2138182" indent="0">
              <a:buNone/>
              <a:defRPr sz="1100"/>
            </a:lvl5pPr>
            <a:lvl6pPr marL="2672726" indent="0">
              <a:buNone/>
              <a:defRPr sz="1100"/>
            </a:lvl6pPr>
            <a:lvl7pPr marL="3207273" indent="0">
              <a:buNone/>
              <a:defRPr sz="1100"/>
            </a:lvl7pPr>
            <a:lvl8pPr marL="3741818" indent="0">
              <a:buNone/>
              <a:defRPr sz="1100"/>
            </a:lvl8pPr>
            <a:lvl9pPr marL="4276363" indent="0">
              <a:buNone/>
              <a:defRPr sz="1100"/>
            </a:lvl9pPr>
          </a:lstStyle>
          <a:p>
            <a:pPr lvl="0"/>
            <a:r>
              <a:rPr lang="zh-CN" altLang="en-US" smtClean="0"/>
              <a:t>单击此处编辑母版文本样式</a:t>
            </a:r>
          </a:p>
        </p:txBody>
      </p:sp>
      <p:sp>
        <p:nvSpPr>
          <p:cNvPr id="5"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D9C33E88-4DCD-4AAD-8E19-B32B4E4C0D88}" type="slidenum">
              <a:rPr lang="en-US"/>
              <a:pPr>
                <a:defRPr/>
              </a:pPr>
              <a:t>‹#›</a:t>
            </a:fld>
            <a:endParaRPr lang="en-US"/>
          </a:p>
        </p:txBody>
      </p:sp>
    </p:spTree>
    <p:extLst>
      <p:ext uri="{BB962C8B-B14F-4D97-AF65-F5344CB8AC3E}">
        <p14:creationId xmlns:p14="http://schemas.microsoft.com/office/powerpoint/2010/main" val="823872034"/>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86A14B54-B0CA-49E8-9713-1323B793E763}" type="slidenum">
              <a:rPr lang="en-US"/>
              <a:pPr>
                <a:defRPr/>
              </a:pPr>
              <a:t>‹#›</a:t>
            </a:fld>
            <a:endParaRPr lang="en-US"/>
          </a:p>
        </p:txBody>
      </p:sp>
    </p:spTree>
    <p:extLst>
      <p:ext uri="{BB962C8B-B14F-4D97-AF65-F5344CB8AC3E}">
        <p14:creationId xmlns:p14="http://schemas.microsoft.com/office/powerpoint/2010/main" val="4182328190"/>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47504" y="350050"/>
            <a:ext cx="2584465" cy="625244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90109" y="350050"/>
            <a:ext cx="7565362" cy="625244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23C61E3E-2C0E-408D-BE11-CE4D87A2E647}" type="slidenum">
              <a:rPr lang="en-US"/>
              <a:pPr>
                <a:defRPr/>
              </a:pPr>
              <a:t>‹#›</a:t>
            </a:fld>
            <a:endParaRPr lang="en-US"/>
          </a:p>
        </p:txBody>
      </p:sp>
    </p:spTree>
    <p:extLst>
      <p:ext uri="{BB962C8B-B14F-4D97-AF65-F5344CB8AC3E}">
        <p14:creationId xmlns:p14="http://schemas.microsoft.com/office/powerpoint/2010/main" val="3244421022"/>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236950"/>
            <a:ext cx="9793764" cy="1543526"/>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728311" y="4080510"/>
            <a:ext cx="8065453" cy="1840230"/>
          </a:xfrm>
        </p:spPr>
        <p:txBody>
          <a:bodyPr/>
          <a:lstStyle>
            <a:lvl1pPr marL="0" indent="0" algn="ctr">
              <a:buNone/>
              <a:defRPr/>
            </a:lvl1pPr>
            <a:lvl2pPr marL="534608" indent="0" algn="ctr">
              <a:buNone/>
              <a:defRPr/>
            </a:lvl2pPr>
            <a:lvl3pPr marL="1069217" indent="0" algn="ctr">
              <a:buNone/>
              <a:defRPr/>
            </a:lvl3pPr>
            <a:lvl4pPr marL="1603824" indent="0" algn="ctr">
              <a:buNone/>
              <a:defRPr/>
            </a:lvl4pPr>
            <a:lvl5pPr marL="2138434" indent="0" algn="ctr">
              <a:buNone/>
              <a:defRPr/>
            </a:lvl5pPr>
            <a:lvl6pPr marL="2673041" indent="0" algn="ctr">
              <a:buNone/>
              <a:defRPr/>
            </a:lvl6pPr>
            <a:lvl7pPr marL="3207651" indent="0" algn="ctr">
              <a:buNone/>
              <a:defRPr/>
            </a:lvl7pPr>
            <a:lvl8pPr marL="3742260" indent="0" algn="ctr">
              <a:buNone/>
              <a:defRPr/>
            </a:lvl8pPr>
            <a:lvl9pPr marL="4276868" indent="0" algn="ctr">
              <a:buNone/>
              <a:defRPr/>
            </a:lvl9pPr>
          </a:lstStyle>
          <a:p>
            <a:r>
              <a:rPr lang="zh-CN" altLang="en-US" smtClean="0"/>
              <a:t>单击此处编辑母版副标题样式</a:t>
            </a:r>
            <a:endParaRPr lang="zh-CN" altLang="en-US"/>
          </a:p>
        </p:txBody>
      </p:sp>
      <p:sp>
        <p:nvSpPr>
          <p:cNvPr id="4"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D09E293C-DCC1-4B48-8782-7CE5D170FF67}" type="slidenum">
              <a:rPr lang="en-US"/>
              <a:pPr>
                <a:defRPr/>
              </a:pPr>
              <a:t>‹#›</a:t>
            </a:fld>
            <a:endParaRPr lang="en-US"/>
          </a:p>
        </p:txBody>
      </p:sp>
    </p:spTree>
    <p:extLst>
      <p:ext uri="{BB962C8B-B14F-4D97-AF65-F5344CB8AC3E}">
        <p14:creationId xmlns:p14="http://schemas.microsoft.com/office/powerpoint/2010/main" val="3304480177"/>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CEAB88B0-F5F6-4645-823B-C2F26E85F97D}" type="slidenum">
              <a:rPr lang="en-US"/>
              <a:pPr>
                <a:defRPr/>
              </a:pPr>
              <a:t>‹#›</a:t>
            </a:fld>
            <a:endParaRPr lang="en-US"/>
          </a:p>
        </p:txBody>
      </p:sp>
    </p:spTree>
    <p:extLst>
      <p:ext uri="{BB962C8B-B14F-4D97-AF65-F5344CB8AC3E}">
        <p14:creationId xmlns:p14="http://schemas.microsoft.com/office/powerpoint/2010/main" val="1870273263"/>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627251"/>
            <a:ext cx="9793764" cy="1430179"/>
          </a:xfrm>
        </p:spPr>
        <p:txBody>
          <a:bodyPr anchor="t"/>
          <a:lstStyle>
            <a:lvl1pPr algn="l">
              <a:defRPr sz="47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10164" y="3052049"/>
            <a:ext cx="9793764" cy="1575196"/>
          </a:xfrm>
        </p:spPr>
        <p:txBody>
          <a:bodyPr anchor="b"/>
          <a:lstStyle>
            <a:lvl1pPr marL="0" indent="0">
              <a:buNone/>
              <a:defRPr sz="2300"/>
            </a:lvl1pPr>
            <a:lvl2pPr marL="534608" indent="0">
              <a:buNone/>
              <a:defRPr sz="2100"/>
            </a:lvl2pPr>
            <a:lvl3pPr marL="1069217" indent="0">
              <a:buNone/>
              <a:defRPr sz="1900"/>
            </a:lvl3pPr>
            <a:lvl4pPr marL="1603824" indent="0">
              <a:buNone/>
              <a:defRPr sz="1600"/>
            </a:lvl4pPr>
            <a:lvl5pPr marL="2138434" indent="0">
              <a:buNone/>
              <a:defRPr sz="1600"/>
            </a:lvl5pPr>
            <a:lvl6pPr marL="2673041" indent="0">
              <a:buNone/>
              <a:defRPr sz="1600"/>
            </a:lvl6pPr>
            <a:lvl7pPr marL="3207651" indent="0">
              <a:buNone/>
              <a:defRPr sz="1600"/>
            </a:lvl7pPr>
            <a:lvl8pPr marL="3742260" indent="0">
              <a:buNone/>
              <a:defRPr sz="1600"/>
            </a:lvl8pPr>
            <a:lvl9pPr marL="4276868" indent="0">
              <a:buNone/>
              <a:defRPr sz="1600"/>
            </a:lvl9pPr>
          </a:lstStyle>
          <a:p>
            <a:pPr lvl="0"/>
            <a:r>
              <a:rPr lang="zh-CN" altLang="en-US" smtClean="0"/>
              <a:t>单击此处编辑母版文本样式</a:t>
            </a:r>
          </a:p>
        </p:txBody>
      </p:sp>
      <p:sp>
        <p:nvSpPr>
          <p:cNvPr id="4"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A4A6C23D-88C9-4408-B214-0E3EC4164176}" type="slidenum">
              <a:rPr lang="en-US"/>
              <a:pPr>
                <a:defRPr/>
              </a:pPr>
              <a:t>‹#›</a:t>
            </a:fld>
            <a:endParaRPr lang="en-US"/>
          </a:p>
        </p:txBody>
      </p:sp>
    </p:spTree>
    <p:extLst>
      <p:ext uri="{BB962C8B-B14F-4D97-AF65-F5344CB8AC3E}">
        <p14:creationId xmlns:p14="http://schemas.microsoft.com/office/powerpoint/2010/main" val="1318868025"/>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90114" y="1181815"/>
            <a:ext cx="5074913" cy="5420678"/>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857057" y="1181815"/>
            <a:ext cx="5074915" cy="5420678"/>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C767015E-EA4B-42A7-900D-6FC625A40998}" type="slidenum">
              <a:rPr lang="en-US"/>
              <a:pPr>
                <a:defRPr/>
              </a:pPr>
              <a:t>‹#›</a:t>
            </a:fld>
            <a:endParaRPr lang="en-US"/>
          </a:p>
        </p:txBody>
      </p:sp>
    </p:spTree>
    <p:extLst>
      <p:ext uri="{BB962C8B-B14F-4D97-AF65-F5344CB8AC3E}">
        <p14:creationId xmlns:p14="http://schemas.microsoft.com/office/powerpoint/2010/main" val="1765311512"/>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777594274"/>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76104" y="288370"/>
            <a:ext cx="10369868" cy="12001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4" y="1611869"/>
            <a:ext cx="5090917" cy="671750"/>
          </a:xfrm>
        </p:spPr>
        <p:txBody>
          <a:bodyPr anchor="b"/>
          <a:lstStyle>
            <a:lvl1pPr marL="0" indent="0">
              <a:buNone/>
              <a:defRPr sz="2800" b="1"/>
            </a:lvl1pPr>
            <a:lvl2pPr marL="534608" indent="0">
              <a:buNone/>
              <a:defRPr sz="2300" b="1"/>
            </a:lvl2pPr>
            <a:lvl3pPr marL="1069217" indent="0">
              <a:buNone/>
              <a:defRPr sz="2100" b="1"/>
            </a:lvl3pPr>
            <a:lvl4pPr marL="1603824" indent="0">
              <a:buNone/>
              <a:defRPr sz="1900" b="1"/>
            </a:lvl4pPr>
            <a:lvl5pPr marL="2138434" indent="0">
              <a:buNone/>
              <a:defRPr sz="1900" b="1"/>
            </a:lvl5pPr>
            <a:lvl6pPr marL="2673041" indent="0">
              <a:buNone/>
              <a:defRPr sz="1900" b="1"/>
            </a:lvl6pPr>
            <a:lvl7pPr marL="3207651" indent="0">
              <a:buNone/>
              <a:defRPr sz="1900" b="1"/>
            </a:lvl7pPr>
            <a:lvl8pPr marL="3742260" indent="0">
              <a:buNone/>
              <a:defRPr sz="1900" b="1"/>
            </a:lvl8pPr>
            <a:lvl9pPr marL="4276868"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576104" y="2283619"/>
            <a:ext cx="5090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853061" y="1611869"/>
            <a:ext cx="5092917" cy="671750"/>
          </a:xfrm>
        </p:spPr>
        <p:txBody>
          <a:bodyPr anchor="b"/>
          <a:lstStyle>
            <a:lvl1pPr marL="0" indent="0">
              <a:buNone/>
              <a:defRPr sz="2800" b="1"/>
            </a:lvl1pPr>
            <a:lvl2pPr marL="534608" indent="0">
              <a:buNone/>
              <a:defRPr sz="2300" b="1"/>
            </a:lvl2pPr>
            <a:lvl3pPr marL="1069217" indent="0">
              <a:buNone/>
              <a:defRPr sz="2100" b="1"/>
            </a:lvl3pPr>
            <a:lvl4pPr marL="1603824" indent="0">
              <a:buNone/>
              <a:defRPr sz="1900" b="1"/>
            </a:lvl4pPr>
            <a:lvl5pPr marL="2138434" indent="0">
              <a:buNone/>
              <a:defRPr sz="1900" b="1"/>
            </a:lvl5pPr>
            <a:lvl6pPr marL="2673041" indent="0">
              <a:buNone/>
              <a:defRPr sz="1900" b="1"/>
            </a:lvl6pPr>
            <a:lvl7pPr marL="3207651" indent="0">
              <a:buNone/>
              <a:defRPr sz="1900" b="1"/>
            </a:lvl7pPr>
            <a:lvl8pPr marL="3742260" indent="0">
              <a:buNone/>
              <a:defRPr sz="1900" b="1"/>
            </a:lvl8pPr>
            <a:lvl9pPr marL="4276868"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5853061" y="2283619"/>
            <a:ext cx="5092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E49F62A9-8457-460C-9361-96CFA5FCCD0A}" type="slidenum">
              <a:rPr lang="en-US"/>
              <a:pPr>
                <a:defRPr/>
              </a:pPr>
              <a:t>‹#›</a:t>
            </a:fld>
            <a:endParaRPr lang="en-US"/>
          </a:p>
        </p:txBody>
      </p:sp>
    </p:spTree>
    <p:extLst>
      <p:ext uri="{BB962C8B-B14F-4D97-AF65-F5344CB8AC3E}">
        <p14:creationId xmlns:p14="http://schemas.microsoft.com/office/powerpoint/2010/main" val="1560210021"/>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9670587E-F16A-46A7-A15D-2C89CA29FBC2}" type="slidenum">
              <a:rPr lang="en-US"/>
              <a:pPr>
                <a:defRPr/>
              </a:pPr>
              <a:t>‹#›</a:t>
            </a:fld>
            <a:endParaRPr lang="en-US"/>
          </a:p>
        </p:txBody>
      </p:sp>
    </p:spTree>
    <p:extLst>
      <p:ext uri="{BB962C8B-B14F-4D97-AF65-F5344CB8AC3E}">
        <p14:creationId xmlns:p14="http://schemas.microsoft.com/office/powerpoint/2010/main" val="3087725533"/>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5C5FDA03-C8A4-4CB7-8835-AA5B7064B511}" type="slidenum">
              <a:rPr lang="en-US"/>
              <a:pPr>
                <a:defRPr/>
              </a:pPr>
              <a:t>‹#›</a:t>
            </a:fld>
            <a:endParaRPr lang="en-US"/>
          </a:p>
        </p:txBody>
      </p:sp>
    </p:spTree>
    <p:extLst>
      <p:ext uri="{BB962C8B-B14F-4D97-AF65-F5344CB8AC3E}">
        <p14:creationId xmlns:p14="http://schemas.microsoft.com/office/powerpoint/2010/main" val="1938940371"/>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11" y="286702"/>
            <a:ext cx="3790683" cy="1220153"/>
          </a:xfrm>
        </p:spPr>
        <p:txBody>
          <a:bodyPr anchor="b"/>
          <a:lstStyle>
            <a:lvl1pPr algn="l">
              <a:defRPr sz="2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04811" y="286708"/>
            <a:ext cx="6441160" cy="6145769"/>
          </a:xfrm>
        </p:spPr>
        <p:txBody>
          <a:bodyPr/>
          <a:lstStyle>
            <a:lvl1pPr>
              <a:defRPr sz="3700"/>
            </a:lvl1pPr>
            <a:lvl2pPr>
              <a:defRPr sz="33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76111" y="1506861"/>
            <a:ext cx="3790683" cy="4925616"/>
          </a:xfrm>
        </p:spPr>
        <p:txBody>
          <a:bodyPr/>
          <a:lstStyle>
            <a:lvl1pPr marL="0" indent="0">
              <a:buNone/>
              <a:defRPr sz="1600"/>
            </a:lvl1pPr>
            <a:lvl2pPr marL="534608" indent="0">
              <a:buNone/>
              <a:defRPr sz="1400"/>
            </a:lvl2pPr>
            <a:lvl3pPr marL="1069217" indent="0">
              <a:buNone/>
              <a:defRPr sz="1200"/>
            </a:lvl3pPr>
            <a:lvl4pPr marL="1603824" indent="0">
              <a:buNone/>
              <a:defRPr sz="1100"/>
            </a:lvl4pPr>
            <a:lvl5pPr marL="2138434" indent="0">
              <a:buNone/>
              <a:defRPr sz="1100"/>
            </a:lvl5pPr>
            <a:lvl6pPr marL="2673041" indent="0">
              <a:buNone/>
              <a:defRPr sz="1100"/>
            </a:lvl6pPr>
            <a:lvl7pPr marL="3207651" indent="0">
              <a:buNone/>
              <a:defRPr sz="1100"/>
            </a:lvl7pPr>
            <a:lvl8pPr marL="3742260" indent="0">
              <a:buNone/>
              <a:defRPr sz="1100"/>
            </a:lvl8pPr>
            <a:lvl9pPr marL="4276868" indent="0">
              <a:buNone/>
              <a:defRPr sz="1100"/>
            </a:lvl9pPr>
          </a:lstStyle>
          <a:p>
            <a:pPr lvl="0"/>
            <a:r>
              <a:rPr lang="zh-CN" altLang="en-US" smtClean="0"/>
              <a:t>单击此处编辑母版文本样式</a:t>
            </a:r>
          </a:p>
        </p:txBody>
      </p:sp>
      <p:sp>
        <p:nvSpPr>
          <p:cNvPr id="5"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CCD0CFD8-26B6-4D8E-9BE5-51E5B962A13E}" type="slidenum">
              <a:rPr lang="en-US"/>
              <a:pPr>
                <a:defRPr/>
              </a:pPr>
              <a:t>‹#›</a:t>
            </a:fld>
            <a:endParaRPr lang="en-US"/>
          </a:p>
        </p:txBody>
      </p:sp>
    </p:spTree>
    <p:extLst>
      <p:ext uri="{BB962C8B-B14F-4D97-AF65-F5344CB8AC3E}">
        <p14:creationId xmlns:p14="http://schemas.microsoft.com/office/powerpoint/2010/main" val="3636392457"/>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5040631"/>
            <a:ext cx="6913245" cy="595075"/>
          </a:xfrm>
        </p:spPr>
        <p:txBody>
          <a:bodyPr anchor="b"/>
          <a:lstStyle>
            <a:lvl1pPr algn="l">
              <a:defRPr sz="2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258407" y="643414"/>
            <a:ext cx="6913245" cy="4320540"/>
          </a:xfrm>
        </p:spPr>
        <p:txBody>
          <a:bodyPr/>
          <a:lstStyle>
            <a:lvl1pPr marL="0" indent="0">
              <a:buNone/>
              <a:defRPr sz="3700"/>
            </a:lvl1pPr>
            <a:lvl2pPr marL="534608" indent="0">
              <a:buNone/>
              <a:defRPr sz="3300"/>
            </a:lvl2pPr>
            <a:lvl3pPr marL="1069217" indent="0">
              <a:buNone/>
              <a:defRPr sz="2800"/>
            </a:lvl3pPr>
            <a:lvl4pPr marL="1603824" indent="0">
              <a:buNone/>
              <a:defRPr sz="2300"/>
            </a:lvl4pPr>
            <a:lvl5pPr marL="2138434" indent="0">
              <a:buNone/>
              <a:defRPr sz="2300"/>
            </a:lvl5pPr>
            <a:lvl6pPr marL="2673041" indent="0">
              <a:buNone/>
              <a:defRPr sz="2300"/>
            </a:lvl6pPr>
            <a:lvl7pPr marL="3207651" indent="0">
              <a:buNone/>
              <a:defRPr sz="2300"/>
            </a:lvl7pPr>
            <a:lvl8pPr marL="3742260" indent="0">
              <a:buNone/>
              <a:defRPr sz="2300"/>
            </a:lvl8pPr>
            <a:lvl9pPr marL="4276868" indent="0">
              <a:buNone/>
              <a:defRPr sz="2300"/>
            </a:lvl9pPr>
          </a:lstStyle>
          <a:p>
            <a:pPr lvl="0"/>
            <a:endParaRPr lang="zh-CN" altLang="en-US" noProof="0" smtClean="0"/>
          </a:p>
        </p:txBody>
      </p:sp>
      <p:sp>
        <p:nvSpPr>
          <p:cNvPr id="4" name="文本占位符 3"/>
          <p:cNvSpPr>
            <a:spLocks noGrp="1"/>
          </p:cNvSpPr>
          <p:nvPr>
            <p:ph type="body" sz="half" idx="2"/>
          </p:nvPr>
        </p:nvSpPr>
        <p:spPr>
          <a:xfrm>
            <a:off x="2258407" y="5635706"/>
            <a:ext cx="6913245" cy="845105"/>
          </a:xfrm>
        </p:spPr>
        <p:txBody>
          <a:bodyPr/>
          <a:lstStyle>
            <a:lvl1pPr marL="0" indent="0">
              <a:buNone/>
              <a:defRPr sz="1600"/>
            </a:lvl1pPr>
            <a:lvl2pPr marL="534608" indent="0">
              <a:buNone/>
              <a:defRPr sz="1400"/>
            </a:lvl2pPr>
            <a:lvl3pPr marL="1069217" indent="0">
              <a:buNone/>
              <a:defRPr sz="1200"/>
            </a:lvl3pPr>
            <a:lvl4pPr marL="1603824" indent="0">
              <a:buNone/>
              <a:defRPr sz="1100"/>
            </a:lvl4pPr>
            <a:lvl5pPr marL="2138434" indent="0">
              <a:buNone/>
              <a:defRPr sz="1100"/>
            </a:lvl5pPr>
            <a:lvl6pPr marL="2673041" indent="0">
              <a:buNone/>
              <a:defRPr sz="1100"/>
            </a:lvl6pPr>
            <a:lvl7pPr marL="3207651" indent="0">
              <a:buNone/>
              <a:defRPr sz="1100"/>
            </a:lvl7pPr>
            <a:lvl8pPr marL="3742260" indent="0">
              <a:buNone/>
              <a:defRPr sz="1100"/>
            </a:lvl8pPr>
            <a:lvl9pPr marL="4276868" indent="0">
              <a:buNone/>
              <a:defRPr sz="1100"/>
            </a:lvl9pPr>
          </a:lstStyle>
          <a:p>
            <a:pPr lvl="0"/>
            <a:r>
              <a:rPr lang="zh-CN" altLang="en-US" smtClean="0"/>
              <a:t>单击此处编辑母版文本样式</a:t>
            </a:r>
          </a:p>
        </p:txBody>
      </p:sp>
      <p:sp>
        <p:nvSpPr>
          <p:cNvPr id="5"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5EE9D3C0-1492-4202-842D-B47E515AA7FE}" type="slidenum">
              <a:rPr lang="en-US"/>
              <a:pPr>
                <a:defRPr/>
              </a:pPr>
              <a:t>‹#›</a:t>
            </a:fld>
            <a:endParaRPr lang="en-US"/>
          </a:p>
        </p:txBody>
      </p:sp>
    </p:spTree>
    <p:extLst>
      <p:ext uri="{BB962C8B-B14F-4D97-AF65-F5344CB8AC3E}">
        <p14:creationId xmlns:p14="http://schemas.microsoft.com/office/powerpoint/2010/main" val="780156724"/>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DBBA41CA-61AE-43D5-8D4A-D61FFF139DD5}" type="slidenum">
              <a:rPr lang="en-US"/>
              <a:pPr>
                <a:defRPr/>
              </a:pPr>
              <a:t>‹#›</a:t>
            </a:fld>
            <a:endParaRPr lang="en-US"/>
          </a:p>
        </p:txBody>
      </p:sp>
    </p:spTree>
    <p:extLst>
      <p:ext uri="{BB962C8B-B14F-4D97-AF65-F5344CB8AC3E}">
        <p14:creationId xmlns:p14="http://schemas.microsoft.com/office/powerpoint/2010/main" val="358572997"/>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47504" y="350049"/>
            <a:ext cx="2584465" cy="625244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90109" y="350049"/>
            <a:ext cx="7565362" cy="625244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sldNum" sz="quarter" idx="10"/>
          </p:nvPr>
        </p:nvSpPr>
        <p:spPr/>
        <p:txBody>
          <a:bodyPr/>
          <a:lstStyle>
            <a:lvl1pPr>
              <a:defRPr/>
            </a:lvl1pPr>
          </a:lstStyle>
          <a:p>
            <a:pPr>
              <a:defRPr/>
            </a:pPr>
            <a:r>
              <a:rPr lang="de-DE" altLang="en-US"/>
              <a:t>Page </a:t>
            </a:r>
            <a:r>
              <a:rPr lang="de-DE" altLang="en-US">
                <a:sym typeface="MS UI Gothic" pitchFamily="34" charset="-128"/>
              </a:rPr>
              <a:t></a:t>
            </a:r>
            <a:r>
              <a:rPr lang="de-DE" altLang="en-US"/>
              <a:t> </a:t>
            </a:r>
            <a:fld id="{5F052E23-6DD3-45D6-A048-E17416432381}" type="slidenum">
              <a:rPr lang="en-US"/>
              <a:pPr>
                <a:defRPr/>
              </a:pPr>
              <a:t>‹#›</a:t>
            </a:fld>
            <a:endParaRPr lang="en-US"/>
          </a:p>
        </p:txBody>
      </p:sp>
    </p:spTree>
    <p:extLst>
      <p:ext uri="{BB962C8B-B14F-4D97-AF65-F5344CB8AC3E}">
        <p14:creationId xmlns:p14="http://schemas.microsoft.com/office/powerpoint/2010/main" val="128885947"/>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01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1522075" cy="720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522075" cy="720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7" name="Rectangle 3"/>
          <p:cNvSpPr>
            <a:spLocks noGrp="1" noChangeArrowheads="1"/>
          </p:cNvSpPr>
          <p:nvPr>
            <p:ph type="ctrTitle"/>
          </p:nvPr>
        </p:nvSpPr>
        <p:spPr>
          <a:xfrm>
            <a:off x="590109" y="2892035"/>
            <a:ext cx="10341862" cy="708421"/>
          </a:xfrm>
        </p:spPr>
        <p:txBody>
          <a:bodyPr/>
          <a:lstStyle>
            <a:lvl1pPr algn="r">
              <a:defRPr/>
            </a:lvl1pPr>
          </a:lstStyle>
          <a:p>
            <a:r>
              <a:rPr lang="zh-CN" altLang="en-US"/>
              <a:t>主标题文本样式：黑体</a:t>
            </a:r>
            <a:r>
              <a:rPr lang="en-US" altLang="zh-CN"/>
              <a:t>/34</a:t>
            </a:r>
            <a:r>
              <a:rPr lang="zh-CN" altLang="en-US"/>
              <a:t>号  </a:t>
            </a:r>
            <a:r>
              <a:rPr lang="en-US" altLang="zh-CN"/>
              <a:t>Arial/34pt</a:t>
            </a:r>
          </a:p>
        </p:txBody>
      </p:sp>
      <p:sp>
        <p:nvSpPr>
          <p:cNvPr id="93188" name="Rectangle 4"/>
          <p:cNvSpPr>
            <a:spLocks noGrp="1" noChangeArrowheads="1"/>
          </p:cNvSpPr>
          <p:nvPr>
            <p:ph type="subTitle" idx="1"/>
          </p:nvPr>
        </p:nvSpPr>
        <p:spPr>
          <a:xfrm>
            <a:off x="590109" y="3603784"/>
            <a:ext cx="10341862" cy="453390"/>
          </a:xfrm>
        </p:spPr>
        <p:txBody>
          <a:bodyPr/>
          <a:lstStyle>
            <a:lvl1pPr marL="0" indent="0" algn="r">
              <a:buFont typeface="Wingdings" pitchFamily="2" charset="2"/>
              <a:buNone/>
              <a:defRPr sz="1600" b="0"/>
            </a:lvl1pPr>
          </a:lstStyle>
          <a:p>
            <a:r>
              <a:rPr lang="zh-CN" altLang="en-US"/>
              <a:t>副标题文本样式：华文细黑</a:t>
            </a:r>
            <a:r>
              <a:rPr lang="en-US" altLang="zh-CN"/>
              <a:t>/18</a:t>
            </a:r>
            <a:r>
              <a:rPr lang="zh-CN" altLang="en-US"/>
              <a:t>号  </a:t>
            </a:r>
            <a:r>
              <a:rPr lang="en-US" altLang="zh-CN"/>
              <a:t>Arial/18pt</a:t>
            </a:r>
          </a:p>
        </p:txBody>
      </p:sp>
    </p:spTree>
    <p:extLst>
      <p:ext uri="{BB962C8B-B14F-4D97-AF65-F5344CB8AC3E}">
        <p14:creationId xmlns:p14="http://schemas.microsoft.com/office/powerpoint/2010/main" val="3527933582"/>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69639622"/>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627251"/>
            <a:ext cx="9793764" cy="1430179"/>
          </a:xfrm>
        </p:spPr>
        <p:txBody>
          <a:bodyPr anchor="t"/>
          <a:lstStyle>
            <a:lvl1pPr algn="l">
              <a:defRPr sz="47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10164" y="3052049"/>
            <a:ext cx="9793764" cy="1575196"/>
          </a:xfrm>
        </p:spPr>
        <p:txBody>
          <a:bodyPr anchor="b"/>
          <a:lstStyle>
            <a:lvl1pPr marL="0" indent="0">
              <a:buNone/>
              <a:defRPr sz="2300"/>
            </a:lvl1pPr>
            <a:lvl2pPr marL="534608" indent="0">
              <a:buNone/>
              <a:defRPr sz="2100"/>
            </a:lvl2pPr>
            <a:lvl3pPr marL="1069217" indent="0">
              <a:buNone/>
              <a:defRPr sz="1900"/>
            </a:lvl3pPr>
            <a:lvl4pPr marL="1603824" indent="0">
              <a:buNone/>
              <a:defRPr sz="1600"/>
            </a:lvl4pPr>
            <a:lvl5pPr marL="2138434" indent="0">
              <a:buNone/>
              <a:defRPr sz="1600"/>
            </a:lvl5pPr>
            <a:lvl6pPr marL="2673041" indent="0">
              <a:buNone/>
              <a:defRPr sz="1600"/>
            </a:lvl6pPr>
            <a:lvl7pPr marL="3207651" indent="0">
              <a:buNone/>
              <a:defRPr sz="1600"/>
            </a:lvl7pPr>
            <a:lvl8pPr marL="3742260" indent="0">
              <a:buNone/>
              <a:defRPr sz="1600"/>
            </a:lvl8pPr>
            <a:lvl9pPr marL="4276868"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3485472424"/>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5978091"/>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90114" y="1030129"/>
            <a:ext cx="5074913" cy="5642372"/>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857057" y="1030129"/>
            <a:ext cx="5074915" cy="5642372"/>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a:xfrm>
            <a:off x="8243888" y="6824663"/>
            <a:ext cx="2687637" cy="222250"/>
          </a:xfrm>
          <a:prstGeom prst="rect">
            <a:avLst/>
          </a:prstGeom>
        </p:spPr>
        <p:txBody>
          <a:bodyPr lIns="106920" tIns="53457" rIns="106920" bIns="53457"/>
          <a:lstStyle>
            <a:lvl1pPr>
              <a:defRPr>
                <a:ea typeface="华文细黑" pitchFamily="2" charset="-122"/>
                <a:cs typeface="+mn-cs"/>
              </a:defRPr>
            </a:lvl1pPr>
          </a:lstStyle>
          <a:p>
            <a:pPr>
              <a:defRPr/>
            </a:pPr>
            <a:fld id="{D0E02173-5D1A-4901-AF18-B79FDD87A96B}" type="slidenum">
              <a:rPr lang="zh-CN" altLang="en-US"/>
              <a:pPr>
                <a:defRPr/>
              </a:pPr>
              <a:t>‹#›</a:t>
            </a:fld>
            <a:endParaRPr lang="zh-CN" altLang="en-US"/>
          </a:p>
        </p:txBody>
      </p:sp>
    </p:spTree>
    <p:extLst>
      <p:ext uri="{BB962C8B-B14F-4D97-AF65-F5344CB8AC3E}">
        <p14:creationId xmlns:p14="http://schemas.microsoft.com/office/powerpoint/2010/main" val="929344513"/>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76104" y="288370"/>
            <a:ext cx="10369868" cy="12001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4" y="1611869"/>
            <a:ext cx="5090917" cy="671750"/>
          </a:xfrm>
        </p:spPr>
        <p:txBody>
          <a:bodyPr anchor="b"/>
          <a:lstStyle>
            <a:lvl1pPr marL="0" indent="0">
              <a:buNone/>
              <a:defRPr sz="2800" b="1"/>
            </a:lvl1pPr>
            <a:lvl2pPr marL="534608" indent="0">
              <a:buNone/>
              <a:defRPr sz="2300" b="1"/>
            </a:lvl2pPr>
            <a:lvl3pPr marL="1069217" indent="0">
              <a:buNone/>
              <a:defRPr sz="2100" b="1"/>
            </a:lvl3pPr>
            <a:lvl4pPr marL="1603824" indent="0">
              <a:buNone/>
              <a:defRPr sz="1900" b="1"/>
            </a:lvl4pPr>
            <a:lvl5pPr marL="2138434" indent="0">
              <a:buNone/>
              <a:defRPr sz="1900" b="1"/>
            </a:lvl5pPr>
            <a:lvl6pPr marL="2673041" indent="0">
              <a:buNone/>
              <a:defRPr sz="1900" b="1"/>
            </a:lvl6pPr>
            <a:lvl7pPr marL="3207651" indent="0">
              <a:buNone/>
              <a:defRPr sz="1900" b="1"/>
            </a:lvl7pPr>
            <a:lvl8pPr marL="3742260" indent="0">
              <a:buNone/>
              <a:defRPr sz="1900" b="1"/>
            </a:lvl8pPr>
            <a:lvl9pPr marL="4276868"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576104" y="2283619"/>
            <a:ext cx="5090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853061" y="1611869"/>
            <a:ext cx="5092917" cy="671750"/>
          </a:xfrm>
        </p:spPr>
        <p:txBody>
          <a:bodyPr anchor="b"/>
          <a:lstStyle>
            <a:lvl1pPr marL="0" indent="0">
              <a:buNone/>
              <a:defRPr sz="2800" b="1"/>
            </a:lvl1pPr>
            <a:lvl2pPr marL="534608" indent="0">
              <a:buNone/>
              <a:defRPr sz="2300" b="1"/>
            </a:lvl2pPr>
            <a:lvl3pPr marL="1069217" indent="0">
              <a:buNone/>
              <a:defRPr sz="2100" b="1"/>
            </a:lvl3pPr>
            <a:lvl4pPr marL="1603824" indent="0">
              <a:buNone/>
              <a:defRPr sz="1900" b="1"/>
            </a:lvl4pPr>
            <a:lvl5pPr marL="2138434" indent="0">
              <a:buNone/>
              <a:defRPr sz="1900" b="1"/>
            </a:lvl5pPr>
            <a:lvl6pPr marL="2673041" indent="0">
              <a:buNone/>
              <a:defRPr sz="1900" b="1"/>
            </a:lvl6pPr>
            <a:lvl7pPr marL="3207651" indent="0">
              <a:buNone/>
              <a:defRPr sz="1900" b="1"/>
            </a:lvl7pPr>
            <a:lvl8pPr marL="3742260" indent="0">
              <a:buNone/>
              <a:defRPr sz="1900" b="1"/>
            </a:lvl8pPr>
            <a:lvl9pPr marL="4276868"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5853061" y="2283619"/>
            <a:ext cx="5092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0"/>
          </p:nvPr>
        </p:nvSpPr>
        <p:spPr>
          <a:xfrm>
            <a:off x="8243888" y="6824663"/>
            <a:ext cx="2687637" cy="222250"/>
          </a:xfrm>
          <a:prstGeom prst="rect">
            <a:avLst/>
          </a:prstGeom>
        </p:spPr>
        <p:txBody>
          <a:bodyPr lIns="106920" tIns="53457" rIns="106920" bIns="53457"/>
          <a:lstStyle>
            <a:lvl1pPr>
              <a:defRPr>
                <a:ea typeface="华文细黑" pitchFamily="2" charset="-122"/>
                <a:cs typeface="+mn-cs"/>
              </a:defRPr>
            </a:lvl1pPr>
          </a:lstStyle>
          <a:p>
            <a:pPr>
              <a:defRPr/>
            </a:pPr>
            <a:fld id="{1A5F2643-6AED-4840-97C9-8898012E3103}" type="slidenum">
              <a:rPr lang="zh-CN" altLang="en-US"/>
              <a:pPr>
                <a:defRPr/>
              </a:pPr>
              <a:t>‹#›</a:t>
            </a:fld>
            <a:endParaRPr lang="zh-CN" altLang="en-US"/>
          </a:p>
        </p:txBody>
      </p:sp>
    </p:spTree>
    <p:extLst>
      <p:ext uri="{BB962C8B-B14F-4D97-AF65-F5344CB8AC3E}">
        <p14:creationId xmlns:p14="http://schemas.microsoft.com/office/powerpoint/2010/main" val="3477971688"/>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a:xfrm>
            <a:off x="8243888" y="6824663"/>
            <a:ext cx="2687637" cy="222250"/>
          </a:xfrm>
          <a:prstGeom prst="rect">
            <a:avLst/>
          </a:prstGeom>
        </p:spPr>
        <p:txBody>
          <a:bodyPr lIns="106920" tIns="53457" rIns="106920" bIns="53457"/>
          <a:lstStyle>
            <a:lvl1pPr>
              <a:defRPr>
                <a:ea typeface="华文细黑" pitchFamily="2" charset="-122"/>
                <a:cs typeface="+mn-cs"/>
              </a:defRPr>
            </a:lvl1pPr>
          </a:lstStyle>
          <a:p>
            <a:pPr>
              <a:defRPr/>
            </a:pPr>
            <a:fld id="{8824D0CF-8DE9-4CE4-9DFB-E5550CFE6E16}" type="slidenum">
              <a:rPr lang="zh-CN" altLang="en-US"/>
              <a:pPr>
                <a:defRPr/>
              </a:pPr>
              <a:t>‹#›</a:t>
            </a:fld>
            <a:endParaRPr lang="zh-CN" altLang="en-US"/>
          </a:p>
        </p:txBody>
      </p:sp>
    </p:spTree>
    <p:extLst>
      <p:ext uri="{BB962C8B-B14F-4D97-AF65-F5344CB8AC3E}">
        <p14:creationId xmlns:p14="http://schemas.microsoft.com/office/powerpoint/2010/main" val="1235164581"/>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a:xfrm>
            <a:off x="8243888" y="6824663"/>
            <a:ext cx="2687637" cy="222250"/>
          </a:xfrm>
          <a:prstGeom prst="rect">
            <a:avLst/>
          </a:prstGeom>
        </p:spPr>
        <p:txBody>
          <a:bodyPr lIns="106920" tIns="53457" rIns="106920" bIns="53457"/>
          <a:lstStyle>
            <a:lvl1pPr>
              <a:defRPr>
                <a:ea typeface="华文细黑" pitchFamily="2" charset="-122"/>
                <a:cs typeface="+mn-cs"/>
              </a:defRPr>
            </a:lvl1pPr>
          </a:lstStyle>
          <a:p>
            <a:pPr>
              <a:defRPr/>
            </a:pPr>
            <a:fld id="{F68F3673-032A-4171-8B27-DAAD77002AAA}" type="slidenum">
              <a:rPr lang="zh-CN" altLang="en-US"/>
              <a:pPr>
                <a:defRPr/>
              </a:pPr>
              <a:t>‹#›</a:t>
            </a:fld>
            <a:endParaRPr lang="zh-CN" altLang="en-US"/>
          </a:p>
        </p:txBody>
      </p:sp>
    </p:spTree>
    <p:extLst>
      <p:ext uri="{BB962C8B-B14F-4D97-AF65-F5344CB8AC3E}">
        <p14:creationId xmlns:p14="http://schemas.microsoft.com/office/powerpoint/2010/main" val="4225006841"/>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11" y="286702"/>
            <a:ext cx="3790683" cy="1220153"/>
          </a:xfrm>
        </p:spPr>
        <p:txBody>
          <a:bodyPr anchor="b"/>
          <a:lstStyle>
            <a:lvl1pPr algn="l">
              <a:defRPr sz="2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04811" y="286708"/>
            <a:ext cx="6441160" cy="6145769"/>
          </a:xfrm>
        </p:spPr>
        <p:txBody>
          <a:bodyPr/>
          <a:lstStyle>
            <a:lvl1pPr>
              <a:defRPr sz="3700"/>
            </a:lvl1pPr>
            <a:lvl2pPr>
              <a:defRPr sz="33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76111" y="1506861"/>
            <a:ext cx="3790683" cy="4925616"/>
          </a:xfrm>
        </p:spPr>
        <p:txBody>
          <a:bodyPr/>
          <a:lstStyle>
            <a:lvl1pPr marL="0" indent="0">
              <a:buNone/>
              <a:defRPr sz="1600"/>
            </a:lvl1pPr>
            <a:lvl2pPr marL="534608" indent="0">
              <a:buNone/>
              <a:defRPr sz="1400"/>
            </a:lvl2pPr>
            <a:lvl3pPr marL="1069217" indent="0">
              <a:buNone/>
              <a:defRPr sz="1200"/>
            </a:lvl3pPr>
            <a:lvl4pPr marL="1603824" indent="0">
              <a:buNone/>
              <a:defRPr sz="1100"/>
            </a:lvl4pPr>
            <a:lvl5pPr marL="2138434" indent="0">
              <a:buNone/>
              <a:defRPr sz="1100"/>
            </a:lvl5pPr>
            <a:lvl6pPr marL="2673041" indent="0">
              <a:buNone/>
              <a:defRPr sz="1100"/>
            </a:lvl6pPr>
            <a:lvl7pPr marL="3207651" indent="0">
              <a:buNone/>
              <a:defRPr sz="1100"/>
            </a:lvl7pPr>
            <a:lvl8pPr marL="3742260" indent="0">
              <a:buNone/>
              <a:defRPr sz="1100"/>
            </a:lvl8pPr>
            <a:lvl9pPr marL="4276868" indent="0">
              <a:buNone/>
              <a:defRPr sz="1100"/>
            </a:lvl9pPr>
          </a:lstStyle>
          <a:p>
            <a:pPr lvl="0"/>
            <a:r>
              <a:rPr lang="zh-CN" altLang="en-US" smtClean="0"/>
              <a:t>单击此处编辑母版文本样式</a:t>
            </a:r>
          </a:p>
        </p:txBody>
      </p:sp>
      <p:sp>
        <p:nvSpPr>
          <p:cNvPr id="5" name="灯片编号占位符 4"/>
          <p:cNvSpPr>
            <a:spLocks noGrp="1"/>
          </p:cNvSpPr>
          <p:nvPr>
            <p:ph type="sldNum" sz="quarter" idx="10"/>
          </p:nvPr>
        </p:nvSpPr>
        <p:spPr>
          <a:xfrm>
            <a:off x="8243888" y="6824663"/>
            <a:ext cx="2687637" cy="222250"/>
          </a:xfrm>
          <a:prstGeom prst="rect">
            <a:avLst/>
          </a:prstGeom>
        </p:spPr>
        <p:txBody>
          <a:bodyPr lIns="106920" tIns="53457" rIns="106920" bIns="53457"/>
          <a:lstStyle>
            <a:lvl1pPr>
              <a:defRPr>
                <a:ea typeface="华文细黑" pitchFamily="2" charset="-122"/>
                <a:cs typeface="+mn-cs"/>
              </a:defRPr>
            </a:lvl1pPr>
          </a:lstStyle>
          <a:p>
            <a:pPr>
              <a:defRPr/>
            </a:pPr>
            <a:fld id="{4BF6860E-0308-4FB9-9EAA-B54A09E8EF11}" type="slidenum">
              <a:rPr lang="zh-CN" altLang="en-US"/>
              <a:pPr>
                <a:defRPr/>
              </a:pPr>
              <a:t>‹#›</a:t>
            </a:fld>
            <a:endParaRPr lang="zh-CN" altLang="en-US"/>
          </a:p>
        </p:txBody>
      </p:sp>
    </p:spTree>
    <p:extLst>
      <p:ext uri="{BB962C8B-B14F-4D97-AF65-F5344CB8AC3E}">
        <p14:creationId xmlns:p14="http://schemas.microsoft.com/office/powerpoint/2010/main" val="4160775089"/>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5040631"/>
            <a:ext cx="6913245" cy="595075"/>
          </a:xfrm>
        </p:spPr>
        <p:txBody>
          <a:bodyPr anchor="b"/>
          <a:lstStyle>
            <a:lvl1pPr algn="l">
              <a:defRPr sz="2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258407" y="643414"/>
            <a:ext cx="6913245" cy="4320540"/>
          </a:xfrm>
        </p:spPr>
        <p:txBody>
          <a:bodyPr/>
          <a:lstStyle>
            <a:lvl1pPr marL="0" indent="0">
              <a:buNone/>
              <a:defRPr sz="3700"/>
            </a:lvl1pPr>
            <a:lvl2pPr marL="534608" indent="0">
              <a:buNone/>
              <a:defRPr sz="3300"/>
            </a:lvl2pPr>
            <a:lvl3pPr marL="1069217" indent="0">
              <a:buNone/>
              <a:defRPr sz="2800"/>
            </a:lvl3pPr>
            <a:lvl4pPr marL="1603824" indent="0">
              <a:buNone/>
              <a:defRPr sz="2300"/>
            </a:lvl4pPr>
            <a:lvl5pPr marL="2138434" indent="0">
              <a:buNone/>
              <a:defRPr sz="2300"/>
            </a:lvl5pPr>
            <a:lvl6pPr marL="2673041" indent="0">
              <a:buNone/>
              <a:defRPr sz="2300"/>
            </a:lvl6pPr>
            <a:lvl7pPr marL="3207651" indent="0">
              <a:buNone/>
              <a:defRPr sz="2300"/>
            </a:lvl7pPr>
            <a:lvl8pPr marL="3742260" indent="0">
              <a:buNone/>
              <a:defRPr sz="2300"/>
            </a:lvl8pPr>
            <a:lvl9pPr marL="4276868" indent="0">
              <a:buNone/>
              <a:defRPr sz="2300"/>
            </a:lvl9pPr>
          </a:lstStyle>
          <a:p>
            <a:pPr lvl="0"/>
            <a:endParaRPr lang="zh-CN" altLang="en-US" noProof="0" smtClean="0"/>
          </a:p>
        </p:txBody>
      </p:sp>
      <p:sp>
        <p:nvSpPr>
          <p:cNvPr id="4" name="文本占位符 3"/>
          <p:cNvSpPr>
            <a:spLocks noGrp="1"/>
          </p:cNvSpPr>
          <p:nvPr>
            <p:ph type="body" sz="half" idx="2"/>
          </p:nvPr>
        </p:nvSpPr>
        <p:spPr>
          <a:xfrm>
            <a:off x="2258407" y="5635706"/>
            <a:ext cx="6913245" cy="845105"/>
          </a:xfrm>
        </p:spPr>
        <p:txBody>
          <a:bodyPr/>
          <a:lstStyle>
            <a:lvl1pPr marL="0" indent="0">
              <a:buNone/>
              <a:defRPr sz="1600"/>
            </a:lvl1pPr>
            <a:lvl2pPr marL="534608" indent="0">
              <a:buNone/>
              <a:defRPr sz="1400"/>
            </a:lvl2pPr>
            <a:lvl3pPr marL="1069217" indent="0">
              <a:buNone/>
              <a:defRPr sz="1200"/>
            </a:lvl3pPr>
            <a:lvl4pPr marL="1603824" indent="0">
              <a:buNone/>
              <a:defRPr sz="1100"/>
            </a:lvl4pPr>
            <a:lvl5pPr marL="2138434" indent="0">
              <a:buNone/>
              <a:defRPr sz="1100"/>
            </a:lvl5pPr>
            <a:lvl6pPr marL="2673041" indent="0">
              <a:buNone/>
              <a:defRPr sz="1100"/>
            </a:lvl6pPr>
            <a:lvl7pPr marL="3207651" indent="0">
              <a:buNone/>
              <a:defRPr sz="1100"/>
            </a:lvl7pPr>
            <a:lvl8pPr marL="3742260" indent="0">
              <a:buNone/>
              <a:defRPr sz="1100"/>
            </a:lvl8pPr>
            <a:lvl9pPr marL="4276868" indent="0">
              <a:buNone/>
              <a:defRPr sz="1100"/>
            </a:lvl9pPr>
          </a:lstStyle>
          <a:p>
            <a:pPr lvl="0"/>
            <a:r>
              <a:rPr lang="zh-CN" altLang="en-US" smtClean="0"/>
              <a:t>单击此处编辑母版文本样式</a:t>
            </a:r>
          </a:p>
        </p:txBody>
      </p:sp>
      <p:sp>
        <p:nvSpPr>
          <p:cNvPr id="5" name="灯片编号占位符 4"/>
          <p:cNvSpPr>
            <a:spLocks noGrp="1"/>
          </p:cNvSpPr>
          <p:nvPr>
            <p:ph type="sldNum" sz="quarter" idx="10"/>
          </p:nvPr>
        </p:nvSpPr>
        <p:spPr>
          <a:xfrm>
            <a:off x="8243888" y="6824663"/>
            <a:ext cx="2687637" cy="222250"/>
          </a:xfrm>
          <a:prstGeom prst="rect">
            <a:avLst/>
          </a:prstGeom>
        </p:spPr>
        <p:txBody>
          <a:bodyPr lIns="106920" tIns="53457" rIns="106920" bIns="53457"/>
          <a:lstStyle>
            <a:lvl1pPr>
              <a:defRPr>
                <a:ea typeface="华文细黑" pitchFamily="2" charset="-122"/>
                <a:cs typeface="+mn-cs"/>
              </a:defRPr>
            </a:lvl1pPr>
          </a:lstStyle>
          <a:p>
            <a:pPr>
              <a:defRPr/>
            </a:pPr>
            <a:fld id="{4AC7AB3B-76E5-438E-B25D-E1DE22F93B61}" type="slidenum">
              <a:rPr lang="zh-CN" altLang="en-US"/>
              <a:pPr>
                <a:defRPr/>
              </a:pPr>
              <a:t>‹#›</a:t>
            </a:fld>
            <a:endParaRPr lang="zh-CN" altLang="en-US"/>
          </a:p>
        </p:txBody>
      </p:sp>
    </p:spTree>
    <p:extLst>
      <p:ext uri="{BB962C8B-B14F-4D97-AF65-F5344CB8AC3E}">
        <p14:creationId xmlns:p14="http://schemas.microsoft.com/office/powerpoint/2010/main" val="3663007716"/>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a:xfrm>
            <a:off x="8243888" y="6824663"/>
            <a:ext cx="2687637" cy="222250"/>
          </a:xfrm>
          <a:prstGeom prst="rect">
            <a:avLst/>
          </a:prstGeom>
        </p:spPr>
        <p:txBody>
          <a:bodyPr lIns="106920" tIns="53457" rIns="106920" bIns="53457"/>
          <a:lstStyle>
            <a:lvl1pPr>
              <a:defRPr>
                <a:ea typeface="华文细黑" pitchFamily="2" charset="-122"/>
                <a:cs typeface="+mn-cs"/>
              </a:defRPr>
            </a:lvl1pPr>
          </a:lstStyle>
          <a:p>
            <a:pPr>
              <a:defRPr/>
            </a:pPr>
            <a:fld id="{37B2100A-F027-439F-BFDB-268F8D185A28}" type="slidenum">
              <a:rPr lang="zh-CN" altLang="en-US"/>
              <a:pPr>
                <a:defRPr/>
              </a:pPr>
              <a:t>‹#›</a:t>
            </a:fld>
            <a:endParaRPr lang="zh-CN" altLang="en-US"/>
          </a:p>
        </p:txBody>
      </p:sp>
    </p:spTree>
    <p:extLst>
      <p:ext uri="{BB962C8B-B14F-4D97-AF65-F5344CB8AC3E}">
        <p14:creationId xmlns:p14="http://schemas.microsoft.com/office/powerpoint/2010/main" val="1758807856"/>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23499" y="121688"/>
            <a:ext cx="2608470" cy="655081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8090" y="121688"/>
            <a:ext cx="7633375" cy="655081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a:xfrm>
            <a:off x="8243888" y="6824663"/>
            <a:ext cx="2687637" cy="222250"/>
          </a:xfrm>
          <a:prstGeom prst="rect">
            <a:avLst/>
          </a:prstGeom>
        </p:spPr>
        <p:txBody>
          <a:bodyPr lIns="106920" tIns="53457" rIns="106920" bIns="53457"/>
          <a:lstStyle>
            <a:lvl1pPr>
              <a:defRPr>
                <a:ea typeface="华文细黑" pitchFamily="2" charset="-122"/>
                <a:cs typeface="+mn-cs"/>
              </a:defRPr>
            </a:lvl1pPr>
          </a:lstStyle>
          <a:p>
            <a:pPr>
              <a:defRPr/>
            </a:pPr>
            <a:fld id="{BDD8265C-DA1F-4953-83FB-BB4978733181}" type="slidenum">
              <a:rPr lang="zh-CN" altLang="en-US"/>
              <a:pPr>
                <a:defRPr/>
              </a:pPr>
              <a:t>‹#›</a:t>
            </a:fld>
            <a:endParaRPr lang="zh-CN" altLang="en-US"/>
          </a:p>
        </p:txBody>
      </p:sp>
    </p:spTree>
    <p:extLst>
      <p:ext uri="{BB962C8B-B14F-4D97-AF65-F5344CB8AC3E}">
        <p14:creationId xmlns:p14="http://schemas.microsoft.com/office/powerpoint/2010/main" val="1421245819"/>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236950"/>
            <a:ext cx="9793764" cy="1543526"/>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728311" y="4080510"/>
            <a:ext cx="8065453" cy="1840230"/>
          </a:xfrm>
        </p:spPr>
        <p:txBody>
          <a:bodyPr/>
          <a:lstStyle>
            <a:lvl1pPr marL="0" indent="0" algn="ctr">
              <a:buNone/>
              <a:defRPr/>
            </a:lvl1pPr>
            <a:lvl2pPr marL="534608" indent="0" algn="ctr">
              <a:buNone/>
              <a:defRPr/>
            </a:lvl2pPr>
            <a:lvl3pPr marL="1069217" indent="0" algn="ctr">
              <a:buNone/>
              <a:defRPr/>
            </a:lvl3pPr>
            <a:lvl4pPr marL="1603824" indent="0" algn="ctr">
              <a:buNone/>
              <a:defRPr/>
            </a:lvl4pPr>
            <a:lvl5pPr marL="2138434" indent="0" algn="ctr">
              <a:buNone/>
              <a:defRPr/>
            </a:lvl5pPr>
            <a:lvl6pPr marL="2673041" indent="0" algn="ctr">
              <a:buNone/>
              <a:defRPr/>
            </a:lvl6pPr>
            <a:lvl7pPr marL="3207651" indent="0" algn="ctr">
              <a:buNone/>
              <a:defRPr/>
            </a:lvl7pPr>
            <a:lvl8pPr marL="3742260" indent="0" algn="ctr">
              <a:buNone/>
              <a:defRPr/>
            </a:lvl8pPr>
            <a:lvl9pPr marL="4276868" indent="0" algn="ctr">
              <a:buNone/>
              <a:defRPr/>
            </a:lvl9pPr>
          </a:lstStyle>
          <a:p>
            <a:r>
              <a:rPr lang="zh-CN" altLang="en-US" smtClean="0"/>
              <a:t>单击此处编辑母版副标题样式</a:t>
            </a:r>
            <a:endParaRPr lang="zh-CN" altLang="en-US"/>
          </a:p>
        </p:txBody>
      </p:sp>
      <p:sp>
        <p:nvSpPr>
          <p:cNvPr id="4" name="Rectangle 10"/>
          <p:cNvSpPr>
            <a:spLocks noGrp="1" noChangeArrowheads="1"/>
          </p:cNvSpPr>
          <p:nvPr>
            <p:ph type="ftr" sz="quarter" idx="10"/>
          </p:nvPr>
        </p:nvSpPr>
        <p:spPr/>
        <p:txBody>
          <a:bodyPr/>
          <a:lstStyle>
            <a:lvl1pPr>
              <a:defRPr/>
            </a:lvl1pPr>
          </a:lstStyle>
          <a:p>
            <a:pPr>
              <a:defRPr/>
            </a:pPr>
            <a:endParaRPr lang="zh-CN" altLang="en-US"/>
          </a:p>
        </p:txBody>
      </p:sp>
    </p:spTree>
    <p:extLst>
      <p:ext uri="{BB962C8B-B14F-4D97-AF65-F5344CB8AC3E}">
        <p14:creationId xmlns:p14="http://schemas.microsoft.com/office/powerpoint/2010/main" val="1076164378"/>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ftr" sz="quarter" idx="10"/>
          </p:nvPr>
        </p:nvSpPr>
        <p:spPr/>
        <p:txBody>
          <a:bodyPr/>
          <a:lstStyle>
            <a:lvl1pPr>
              <a:defRPr/>
            </a:lvl1pPr>
          </a:lstStyle>
          <a:p>
            <a:pPr>
              <a:defRPr/>
            </a:pPr>
            <a:endParaRPr lang="zh-CN" altLang="en-US"/>
          </a:p>
        </p:txBody>
      </p:sp>
    </p:spTree>
    <p:extLst>
      <p:ext uri="{BB962C8B-B14F-4D97-AF65-F5344CB8AC3E}">
        <p14:creationId xmlns:p14="http://schemas.microsoft.com/office/powerpoint/2010/main" val="1813756608"/>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13" y="286702"/>
            <a:ext cx="3790683" cy="1220153"/>
          </a:xfrm>
        </p:spPr>
        <p:txBody>
          <a:bodyPr anchor="b"/>
          <a:lstStyle>
            <a:lvl1pPr algn="l">
              <a:defRPr sz="2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04811" y="286710"/>
            <a:ext cx="6441160" cy="6145769"/>
          </a:xfrm>
        </p:spPr>
        <p:txBody>
          <a:bodyPr/>
          <a:lstStyle>
            <a:lvl1pPr>
              <a:defRPr sz="3700"/>
            </a:lvl1pPr>
            <a:lvl2pPr>
              <a:defRPr sz="33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76113" y="1506863"/>
            <a:ext cx="3790683" cy="4925616"/>
          </a:xfrm>
        </p:spPr>
        <p:txBody>
          <a:bodyPr/>
          <a:lstStyle>
            <a:lvl1pPr marL="0" indent="0">
              <a:buNone/>
              <a:defRPr sz="1600"/>
            </a:lvl1pPr>
            <a:lvl2pPr marL="534482" indent="0">
              <a:buNone/>
              <a:defRPr sz="1400"/>
            </a:lvl2pPr>
            <a:lvl3pPr marL="1068965" indent="0">
              <a:buNone/>
              <a:defRPr sz="1200"/>
            </a:lvl3pPr>
            <a:lvl4pPr marL="1603445" indent="0">
              <a:buNone/>
              <a:defRPr sz="1100"/>
            </a:lvl4pPr>
            <a:lvl5pPr marL="2137929" indent="0">
              <a:buNone/>
              <a:defRPr sz="1100"/>
            </a:lvl5pPr>
            <a:lvl6pPr marL="2672411" indent="0">
              <a:buNone/>
              <a:defRPr sz="1100"/>
            </a:lvl6pPr>
            <a:lvl7pPr marL="3206895" indent="0">
              <a:buNone/>
              <a:defRPr sz="1100"/>
            </a:lvl7pPr>
            <a:lvl8pPr marL="3741377" indent="0">
              <a:buNone/>
              <a:defRPr sz="1100"/>
            </a:lvl8pPr>
            <a:lvl9pPr marL="4275859" indent="0">
              <a:buNone/>
              <a:defRPr sz="1100"/>
            </a:lvl9pPr>
          </a:lstStyle>
          <a:p>
            <a:pPr lvl="0"/>
            <a:r>
              <a:rPr lang="zh-CN" altLang="en-US" smtClean="0"/>
              <a:t>单击此处编辑母版文本样式</a:t>
            </a:r>
          </a:p>
        </p:txBody>
      </p:sp>
    </p:spTree>
    <p:extLst>
      <p:ext uri="{BB962C8B-B14F-4D97-AF65-F5344CB8AC3E}">
        <p14:creationId xmlns:p14="http://schemas.microsoft.com/office/powerpoint/2010/main" val="622172061"/>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627251"/>
            <a:ext cx="9793764" cy="1430179"/>
          </a:xfrm>
        </p:spPr>
        <p:txBody>
          <a:bodyPr anchor="t"/>
          <a:lstStyle>
            <a:lvl1pPr algn="l">
              <a:defRPr sz="47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10164" y="3052049"/>
            <a:ext cx="9793764" cy="1575196"/>
          </a:xfrm>
        </p:spPr>
        <p:txBody>
          <a:bodyPr anchor="b"/>
          <a:lstStyle>
            <a:lvl1pPr marL="0" indent="0">
              <a:buNone/>
              <a:defRPr sz="2300"/>
            </a:lvl1pPr>
            <a:lvl2pPr marL="534608" indent="0">
              <a:buNone/>
              <a:defRPr sz="2100"/>
            </a:lvl2pPr>
            <a:lvl3pPr marL="1069217" indent="0">
              <a:buNone/>
              <a:defRPr sz="1900"/>
            </a:lvl3pPr>
            <a:lvl4pPr marL="1603824" indent="0">
              <a:buNone/>
              <a:defRPr sz="1600"/>
            </a:lvl4pPr>
            <a:lvl5pPr marL="2138434" indent="0">
              <a:buNone/>
              <a:defRPr sz="1600"/>
            </a:lvl5pPr>
            <a:lvl6pPr marL="2673041" indent="0">
              <a:buNone/>
              <a:defRPr sz="1600"/>
            </a:lvl6pPr>
            <a:lvl7pPr marL="3207651" indent="0">
              <a:buNone/>
              <a:defRPr sz="1600"/>
            </a:lvl7pPr>
            <a:lvl8pPr marL="3742260" indent="0">
              <a:buNone/>
              <a:defRPr sz="1600"/>
            </a:lvl8pPr>
            <a:lvl9pPr marL="4276868" indent="0">
              <a:buNone/>
              <a:defRPr sz="1600"/>
            </a:lvl9pPr>
          </a:lstStyle>
          <a:p>
            <a:pPr lvl="0"/>
            <a:r>
              <a:rPr lang="zh-CN" altLang="en-US" smtClean="0"/>
              <a:t>单击此处编辑母版文本样式</a:t>
            </a:r>
          </a:p>
        </p:txBody>
      </p:sp>
      <p:sp>
        <p:nvSpPr>
          <p:cNvPr id="4" name="Rectangle 10"/>
          <p:cNvSpPr>
            <a:spLocks noGrp="1" noChangeArrowheads="1"/>
          </p:cNvSpPr>
          <p:nvPr>
            <p:ph type="ftr" sz="quarter" idx="10"/>
          </p:nvPr>
        </p:nvSpPr>
        <p:spPr/>
        <p:txBody>
          <a:bodyPr/>
          <a:lstStyle>
            <a:lvl1pPr>
              <a:defRPr/>
            </a:lvl1pPr>
          </a:lstStyle>
          <a:p>
            <a:pPr>
              <a:defRPr/>
            </a:pPr>
            <a:endParaRPr lang="zh-CN" altLang="en-US"/>
          </a:p>
        </p:txBody>
      </p:sp>
    </p:spTree>
    <p:extLst>
      <p:ext uri="{BB962C8B-B14F-4D97-AF65-F5344CB8AC3E}">
        <p14:creationId xmlns:p14="http://schemas.microsoft.com/office/powerpoint/2010/main" val="193697399"/>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6071" y="1695213"/>
            <a:ext cx="5274951" cy="4610576"/>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863064" y="1695213"/>
            <a:ext cx="5274949" cy="4610576"/>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ftr" sz="quarter" idx="10"/>
          </p:nvPr>
        </p:nvSpPr>
        <p:spPr/>
        <p:txBody>
          <a:bodyPr/>
          <a:lstStyle>
            <a:lvl1pPr>
              <a:defRPr/>
            </a:lvl1pPr>
          </a:lstStyle>
          <a:p>
            <a:pPr>
              <a:defRPr/>
            </a:pPr>
            <a:endParaRPr lang="zh-CN" altLang="en-US"/>
          </a:p>
        </p:txBody>
      </p:sp>
    </p:spTree>
    <p:extLst>
      <p:ext uri="{BB962C8B-B14F-4D97-AF65-F5344CB8AC3E}">
        <p14:creationId xmlns:p14="http://schemas.microsoft.com/office/powerpoint/2010/main" val="2418307014"/>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76104" y="288370"/>
            <a:ext cx="10369868" cy="12001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4" y="1611869"/>
            <a:ext cx="5090917" cy="671750"/>
          </a:xfrm>
        </p:spPr>
        <p:txBody>
          <a:bodyPr anchor="b"/>
          <a:lstStyle>
            <a:lvl1pPr marL="0" indent="0">
              <a:buNone/>
              <a:defRPr sz="2800" b="1"/>
            </a:lvl1pPr>
            <a:lvl2pPr marL="534608" indent="0">
              <a:buNone/>
              <a:defRPr sz="2300" b="1"/>
            </a:lvl2pPr>
            <a:lvl3pPr marL="1069217" indent="0">
              <a:buNone/>
              <a:defRPr sz="2100" b="1"/>
            </a:lvl3pPr>
            <a:lvl4pPr marL="1603824" indent="0">
              <a:buNone/>
              <a:defRPr sz="1900" b="1"/>
            </a:lvl4pPr>
            <a:lvl5pPr marL="2138434" indent="0">
              <a:buNone/>
              <a:defRPr sz="1900" b="1"/>
            </a:lvl5pPr>
            <a:lvl6pPr marL="2673041" indent="0">
              <a:buNone/>
              <a:defRPr sz="1900" b="1"/>
            </a:lvl6pPr>
            <a:lvl7pPr marL="3207651" indent="0">
              <a:buNone/>
              <a:defRPr sz="1900" b="1"/>
            </a:lvl7pPr>
            <a:lvl8pPr marL="3742260" indent="0">
              <a:buNone/>
              <a:defRPr sz="1900" b="1"/>
            </a:lvl8pPr>
            <a:lvl9pPr marL="4276868"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576104" y="2283619"/>
            <a:ext cx="5090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853061" y="1611869"/>
            <a:ext cx="5092917" cy="671750"/>
          </a:xfrm>
        </p:spPr>
        <p:txBody>
          <a:bodyPr anchor="b"/>
          <a:lstStyle>
            <a:lvl1pPr marL="0" indent="0">
              <a:buNone/>
              <a:defRPr sz="2800" b="1"/>
            </a:lvl1pPr>
            <a:lvl2pPr marL="534608" indent="0">
              <a:buNone/>
              <a:defRPr sz="2300" b="1"/>
            </a:lvl2pPr>
            <a:lvl3pPr marL="1069217" indent="0">
              <a:buNone/>
              <a:defRPr sz="2100" b="1"/>
            </a:lvl3pPr>
            <a:lvl4pPr marL="1603824" indent="0">
              <a:buNone/>
              <a:defRPr sz="1900" b="1"/>
            </a:lvl4pPr>
            <a:lvl5pPr marL="2138434" indent="0">
              <a:buNone/>
              <a:defRPr sz="1900" b="1"/>
            </a:lvl5pPr>
            <a:lvl6pPr marL="2673041" indent="0">
              <a:buNone/>
              <a:defRPr sz="1900" b="1"/>
            </a:lvl6pPr>
            <a:lvl7pPr marL="3207651" indent="0">
              <a:buNone/>
              <a:defRPr sz="1900" b="1"/>
            </a:lvl7pPr>
            <a:lvl8pPr marL="3742260" indent="0">
              <a:buNone/>
              <a:defRPr sz="1900" b="1"/>
            </a:lvl8pPr>
            <a:lvl9pPr marL="4276868"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5853061" y="2283619"/>
            <a:ext cx="5092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ftr" sz="quarter" idx="10"/>
          </p:nvPr>
        </p:nvSpPr>
        <p:spPr/>
        <p:txBody>
          <a:bodyPr/>
          <a:lstStyle>
            <a:lvl1pPr>
              <a:defRPr/>
            </a:lvl1pPr>
          </a:lstStyle>
          <a:p>
            <a:pPr>
              <a:defRPr/>
            </a:pPr>
            <a:endParaRPr lang="zh-CN" altLang="en-US"/>
          </a:p>
        </p:txBody>
      </p:sp>
    </p:spTree>
    <p:extLst>
      <p:ext uri="{BB962C8B-B14F-4D97-AF65-F5344CB8AC3E}">
        <p14:creationId xmlns:p14="http://schemas.microsoft.com/office/powerpoint/2010/main" val="4107820307"/>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ftr" sz="quarter" idx="10"/>
          </p:nvPr>
        </p:nvSpPr>
        <p:spPr/>
        <p:txBody>
          <a:bodyPr/>
          <a:lstStyle>
            <a:lvl1pPr>
              <a:defRPr/>
            </a:lvl1pPr>
          </a:lstStyle>
          <a:p>
            <a:pPr>
              <a:defRPr/>
            </a:pPr>
            <a:endParaRPr lang="zh-CN" altLang="en-US"/>
          </a:p>
        </p:txBody>
      </p:sp>
    </p:spTree>
    <p:extLst>
      <p:ext uri="{BB962C8B-B14F-4D97-AF65-F5344CB8AC3E}">
        <p14:creationId xmlns:p14="http://schemas.microsoft.com/office/powerpoint/2010/main" val="1678140349"/>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p:txBody>
          <a:bodyPr/>
          <a:lstStyle>
            <a:lvl1pPr>
              <a:defRPr/>
            </a:lvl1pPr>
          </a:lstStyle>
          <a:p>
            <a:pPr>
              <a:defRPr/>
            </a:pPr>
            <a:endParaRPr lang="zh-CN" altLang="en-US"/>
          </a:p>
        </p:txBody>
      </p:sp>
    </p:spTree>
    <p:extLst>
      <p:ext uri="{BB962C8B-B14F-4D97-AF65-F5344CB8AC3E}">
        <p14:creationId xmlns:p14="http://schemas.microsoft.com/office/powerpoint/2010/main" val="3317061844"/>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11" y="286702"/>
            <a:ext cx="3790683" cy="1220153"/>
          </a:xfrm>
        </p:spPr>
        <p:txBody>
          <a:bodyPr anchor="b"/>
          <a:lstStyle>
            <a:lvl1pPr algn="l">
              <a:defRPr sz="2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04811" y="286708"/>
            <a:ext cx="6441160" cy="6145769"/>
          </a:xfrm>
        </p:spPr>
        <p:txBody>
          <a:bodyPr/>
          <a:lstStyle>
            <a:lvl1pPr>
              <a:defRPr sz="3700"/>
            </a:lvl1pPr>
            <a:lvl2pPr>
              <a:defRPr sz="33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76111" y="1506861"/>
            <a:ext cx="3790683" cy="4925616"/>
          </a:xfrm>
        </p:spPr>
        <p:txBody>
          <a:bodyPr/>
          <a:lstStyle>
            <a:lvl1pPr marL="0" indent="0">
              <a:buNone/>
              <a:defRPr sz="1600"/>
            </a:lvl1pPr>
            <a:lvl2pPr marL="534608" indent="0">
              <a:buNone/>
              <a:defRPr sz="1400"/>
            </a:lvl2pPr>
            <a:lvl3pPr marL="1069217" indent="0">
              <a:buNone/>
              <a:defRPr sz="1200"/>
            </a:lvl3pPr>
            <a:lvl4pPr marL="1603824" indent="0">
              <a:buNone/>
              <a:defRPr sz="1100"/>
            </a:lvl4pPr>
            <a:lvl5pPr marL="2138434" indent="0">
              <a:buNone/>
              <a:defRPr sz="1100"/>
            </a:lvl5pPr>
            <a:lvl6pPr marL="2673041" indent="0">
              <a:buNone/>
              <a:defRPr sz="1100"/>
            </a:lvl6pPr>
            <a:lvl7pPr marL="3207651" indent="0">
              <a:buNone/>
              <a:defRPr sz="1100"/>
            </a:lvl7pPr>
            <a:lvl8pPr marL="3742260" indent="0">
              <a:buNone/>
              <a:defRPr sz="1100"/>
            </a:lvl8pPr>
            <a:lvl9pPr marL="4276868" indent="0">
              <a:buNone/>
              <a:defRPr sz="1100"/>
            </a:lvl9pPr>
          </a:lstStyle>
          <a:p>
            <a:pPr lvl="0"/>
            <a:r>
              <a:rPr lang="zh-CN" altLang="en-US" smtClean="0"/>
              <a:t>单击此处编辑母版文本样式</a:t>
            </a:r>
          </a:p>
        </p:txBody>
      </p:sp>
      <p:sp>
        <p:nvSpPr>
          <p:cNvPr id="5" name="Rectangle 10"/>
          <p:cNvSpPr>
            <a:spLocks noGrp="1" noChangeArrowheads="1"/>
          </p:cNvSpPr>
          <p:nvPr>
            <p:ph type="ftr" sz="quarter" idx="10"/>
          </p:nvPr>
        </p:nvSpPr>
        <p:spPr/>
        <p:txBody>
          <a:bodyPr/>
          <a:lstStyle>
            <a:lvl1pPr>
              <a:defRPr/>
            </a:lvl1pPr>
          </a:lstStyle>
          <a:p>
            <a:pPr>
              <a:defRPr/>
            </a:pPr>
            <a:endParaRPr lang="zh-CN" altLang="en-US"/>
          </a:p>
        </p:txBody>
      </p:sp>
    </p:spTree>
    <p:extLst>
      <p:ext uri="{BB962C8B-B14F-4D97-AF65-F5344CB8AC3E}">
        <p14:creationId xmlns:p14="http://schemas.microsoft.com/office/powerpoint/2010/main" val="2796748667"/>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5040631"/>
            <a:ext cx="6913245" cy="595075"/>
          </a:xfrm>
        </p:spPr>
        <p:txBody>
          <a:bodyPr anchor="b"/>
          <a:lstStyle>
            <a:lvl1pPr algn="l">
              <a:defRPr sz="2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258407" y="643414"/>
            <a:ext cx="6913245" cy="4320540"/>
          </a:xfrm>
        </p:spPr>
        <p:txBody>
          <a:bodyPr/>
          <a:lstStyle>
            <a:lvl1pPr marL="0" indent="0">
              <a:buNone/>
              <a:defRPr sz="3700"/>
            </a:lvl1pPr>
            <a:lvl2pPr marL="534608" indent="0">
              <a:buNone/>
              <a:defRPr sz="3300"/>
            </a:lvl2pPr>
            <a:lvl3pPr marL="1069217" indent="0">
              <a:buNone/>
              <a:defRPr sz="2800"/>
            </a:lvl3pPr>
            <a:lvl4pPr marL="1603824" indent="0">
              <a:buNone/>
              <a:defRPr sz="2300"/>
            </a:lvl4pPr>
            <a:lvl5pPr marL="2138434" indent="0">
              <a:buNone/>
              <a:defRPr sz="2300"/>
            </a:lvl5pPr>
            <a:lvl6pPr marL="2673041" indent="0">
              <a:buNone/>
              <a:defRPr sz="2300"/>
            </a:lvl6pPr>
            <a:lvl7pPr marL="3207651" indent="0">
              <a:buNone/>
              <a:defRPr sz="2300"/>
            </a:lvl7pPr>
            <a:lvl8pPr marL="3742260" indent="0">
              <a:buNone/>
              <a:defRPr sz="2300"/>
            </a:lvl8pPr>
            <a:lvl9pPr marL="4276868" indent="0">
              <a:buNone/>
              <a:defRPr sz="2300"/>
            </a:lvl9pPr>
          </a:lstStyle>
          <a:p>
            <a:pPr lvl="0"/>
            <a:endParaRPr lang="zh-CN" altLang="en-US" noProof="0" smtClean="0"/>
          </a:p>
        </p:txBody>
      </p:sp>
      <p:sp>
        <p:nvSpPr>
          <p:cNvPr id="4" name="文本占位符 3"/>
          <p:cNvSpPr>
            <a:spLocks noGrp="1"/>
          </p:cNvSpPr>
          <p:nvPr>
            <p:ph type="body" sz="half" idx="2"/>
          </p:nvPr>
        </p:nvSpPr>
        <p:spPr>
          <a:xfrm>
            <a:off x="2258407" y="5635706"/>
            <a:ext cx="6913245" cy="845105"/>
          </a:xfrm>
        </p:spPr>
        <p:txBody>
          <a:bodyPr/>
          <a:lstStyle>
            <a:lvl1pPr marL="0" indent="0">
              <a:buNone/>
              <a:defRPr sz="1600"/>
            </a:lvl1pPr>
            <a:lvl2pPr marL="534608" indent="0">
              <a:buNone/>
              <a:defRPr sz="1400"/>
            </a:lvl2pPr>
            <a:lvl3pPr marL="1069217" indent="0">
              <a:buNone/>
              <a:defRPr sz="1200"/>
            </a:lvl3pPr>
            <a:lvl4pPr marL="1603824" indent="0">
              <a:buNone/>
              <a:defRPr sz="1100"/>
            </a:lvl4pPr>
            <a:lvl5pPr marL="2138434" indent="0">
              <a:buNone/>
              <a:defRPr sz="1100"/>
            </a:lvl5pPr>
            <a:lvl6pPr marL="2673041" indent="0">
              <a:buNone/>
              <a:defRPr sz="1100"/>
            </a:lvl6pPr>
            <a:lvl7pPr marL="3207651" indent="0">
              <a:buNone/>
              <a:defRPr sz="1100"/>
            </a:lvl7pPr>
            <a:lvl8pPr marL="3742260" indent="0">
              <a:buNone/>
              <a:defRPr sz="1100"/>
            </a:lvl8pPr>
            <a:lvl9pPr marL="4276868" indent="0">
              <a:buNone/>
              <a:defRPr sz="1100"/>
            </a:lvl9pPr>
          </a:lstStyle>
          <a:p>
            <a:pPr lvl="0"/>
            <a:r>
              <a:rPr lang="zh-CN" altLang="en-US" smtClean="0"/>
              <a:t>单击此处编辑母版文本样式</a:t>
            </a:r>
          </a:p>
        </p:txBody>
      </p:sp>
      <p:sp>
        <p:nvSpPr>
          <p:cNvPr id="5" name="Rectangle 10"/>
          <p:cNvSpPr>
            <a:spLocks noGrp="1" noChangeArrowheads="1"/>
          </p:cNvSpPr>
          <p:nvPr>
            <p:ph type="ftr" sz="quarter" idx="10"/>
          </p:nvPr>
        </p:nvSpPr>
        <p:spPr/>
        <p:txBody>
          <a:bodyPr/>
          <a:lstStyle>
            <a:lvl1pPr>
              <a:defRPr/>
            </a:lvl1pPr>
          </a:lstStyle>
          <a:p>
            <a:pPr>
              <a:defRPr/>
            </a:pPr>
            <a:endParaRPr lang="zh-CN" altLang="en-US"/>
          </a:p>
        </p:txBody>
      </p:sp>
    </p:spTree>
    <p:extLst>
      <p:ext uri="{BB962C8B-B14F-4D97-AF65-F5344CB8AC3E}">
        <p14:creationId xmlns:p14="http://schemas.microsoft.com/office/powerpoint/2010/main" val="3249453195"/>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ftr" sz="quarter" idx="10"/>
          </p:nvPr>
        </p:nvSpPr>
        <p:spPr/>
        <p:txBody>
          <a:bodyPr/>
          <a:lstStyle>
            <a:lvl1pPr>
              <a:defRPr/>
            </a:lvl1pPr>
          </a:lstStyle>
          <a:p>
            <a:pPr>
              <a:defRPr/>
            </a:pPr>
            <a:endParaRPr lang="zh-CN" altLang="en-US"/>
          </a:p>
        </p:txBody>
      </p:sp>
    </p:spTree>
    <p:extLst>
      <p:ext uri="{BB962C8B-B14F-4D97-AF65-F5344CB8AC3E}">
        <p14:creationId xmlns:p14="http://schemas.microsoft.com/office/powerpoint/2010/main" val="1116467279"/>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453530" y="125018"/>
            <a:ext cx="2684483" cy="618077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6072" y="125018"/>
            <a:ext cx="7865416" cy="618077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ftr" sz="quarter" idx="10"/>
          </p:nvPr>
        </p:nvSpPr>
        <p:spPr/>
        <p:txBody>
          <a:bodyPr/>
          <a:lstStyle>
            <a:lvl1pPr>
              <a:defRPr/>
            </a:lvl1pPr>
          </a:lstStyle>
          <a:p>
            <a:pPr>
              <a:defRPr/>
            </a:pPr>
            <a:endParaRPr lang="zh-CN" altLang="en-US"/>
          </a:p>
        </p:txBody>
      </p:sp>
    </p:spTree>
    <p:extLst>
      <p:ext uri="{BB962C8B-B14F-4D97-AF65-F5344CB8AC3E}">
        <p14:creationId xmlns:p14="http://schemas.microsoft.com/office/powerpoint/2010/main" val="3871508993"/>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5040631"/>
            <a:ext cx="6913245" cy="595075"/>
          </a:xfrm>
        </p:spPr>
        <p:txBody>
          <a:bodyPr anchor="b"/>
          <a:lstStyle>
            <a:lvl1pPr algn="l">
              <a:defRPr sz="2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258407" y="643414"/>
            <a:ext cx="6913245" cy="4320540"/>
          </a:xfrm>
        </p:spPr>
        <p:txBody>
          <a:bodyPr/>
          <a:lstStyle>
            <a:lvl1pPr marL="0" indent="0">
              <a:buNone/>
              <a:defRPr sz="3700"/>
            </a:lvl1pPr>
            <a:lvl2pPr marL="534482" indent="0">
              <a:buNone/>
              <a:defRPr sz="3300"/>
            </a:lvl2pPr>
            <a:lvl3pPr marL="1068965" indent="0">
              <a:buNone/>
              <a:defRPr sz="2800"/>
            </a:lvl3pPr>
            <a:lvl4pPr marL="1603445" indent="0">
              <a:buNone/>
              <a:defRPr sz="2300"/>
            </a:lvl4pPr>
            <a:lvl5pPr marL="2137929" indent="0">
              <a:buNone/>
              <a:defRPr sz="2300"/>
            </a:lvl5pPr>
            <a:lvl6pPr marL="2672411" indent="0">
              <a:buNone/>
              <a:defRPr sz="2300"/>
            </a:lvl6pPr>
            <a:lvl7pPr marL="3206895" indent="0">
              <a:buNone/>
              <a:defRPr sz="2300"/>
            </a:lvl7pPr>
            <a:lvl8pPr marL="3741377" indent="0">
              <a:buNone/>
              <a:defRPr sz="2300"/>
            </a:lvl8pPr>
            <a:lvl9pPr marL="4275859" indent="0">
              <a:buNone/>
              <a:defRPr sz="2300"/>
            </a:lvl9pPr>
          </a:lstStyle>
          <a:p>
            <a:pPr lvl="0"/>
            <a:endParaRPr lang="zh-CN" altLang="en-US" noProof="0" smtClean="0"/>
          </a:p>
        </p:txBody>
      </p:sp>
      <p:sp>
        <p:nvSpPr>
          <p:cNvPr id="4" name="文本占位符 3"/>
          <p:cNvSpPr>
            <a:spLocks noGrp="1"/>
          </p:cNvSpPr>
          <p:nvPr>
            <p:ph type="body" sz="half" idx="2"/>
          </p:nvPr>
        </p:nvSpPr>
        <p:spPr>
          <a:xfrm>
            <a:off x="2258407" y="5635706"/>
            <a:ext cx="6913245" cy="845105"/>
          </a:xfrm>
        </p:spPr>
        <p:txBody>
          <a:bodyPr/>
          <a:lstStyle>
            <a:lvl1pPr marL="0" indent="0">
              <a:buNone/>
              <a:defRPr sz="1600"/>
            </a:lvl1pPr>
            <a:lvl2pPr marL="534482" indent="0">
              <a:buNone/>
              <a:defRPr sz="1400"/>
            </a:lvl2pPr>
            <a:lvl3pPr marL="1068965" indent="0">
              <a:buNone/>
              <a:defRPr sz="1200"/>
            </a:lvl3pPr>
            <a:lvl4pPr marL="1603445" indent="0">
              <a:buNone/>
              <a:defRPr sz="1100"/>
            </a:lvl4pPr>
            <a:lvl5pPr marL="2137929" indent="0">
              <a:buNone/>
              <a:defRPr sz="1100"/>
            </a:lvl5pPr>
            <a:lvl6pPr marL="2672411" indent="0">
              <a:buNone/>
              <a:defRPr sz="1100"/>
            </a:lvl6pPr>
            <a:lvl7pPr marL="3206895" indent="0">
              <a:buNone/>
              <a:defRPr sz="1100"/>
            </a:lvl7pPr>
            <a:lvl8pPr marL="3741377" indent="0">
              <a:buNone/>
              <a:defRPr sz="1100"/>
            </a:lvl8pPr>
            <a:lvl9pPr marL="4275859" indent="0">
              <a:buNone/>
              <a:defRPr sz="1100"/>
            </a:lvl9pPr>
          </a:lstStyle>
          <a:p>
            <a:pPr lvl="0"/>
            <a:r>
              <a:rPr lang="zh-CN" altLang="en-US" smtClean="0"/>
              <a:t>单击此处编辑母版文本样式</a:t>
            </a:r>
          </a:p>
        </p:txBody>
      </p:sp>
    </p:spTree>
    <p:extLst>
      <p:ext uri="{BB962C8B-B14F-4D97-AF65-F5344CB8AC3E}">
        <p14:creationId xmlns:p14="http://schemas.microsoft.com/office/powerpoint/2010/main" val="22537244"/>
      </p:ext>
    </p:extLst>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4.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image" Target="../media/image2.jpeg"/><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5.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2.jpe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5.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image" Target="../media/image4.png"/><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2.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1026" name="Picture 2" descr="2-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1522075" cy="720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590550" y="122238"/>
            <a:ext cx="10340975"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6896" tIns="53443" rIns="106896" bIns="53443" numCol="1" anchor="ctr" anchorCtr="0" compatLnSpc="1">
            <a:prstTxWarp prst="textNoShape">
              <a:avLst/>
            </a:prstTxWarp>
          </a:bodyPr>
          <a:lstStyle/>
          <a:p>
            <a:pPr lvl="0"/>
            <a:r>
              <a:rPr lang="zh-CN" altLang="en-US" smtClean="0"/>
              <a:t>标题文本样式：微软雅黑</a:t>
            </a:r>
            <a:r>
              <a:rPr lang="en-US" altLang="zh-CN" smtClean="0"/>
              <a:t>/28</a:t>
            </a:r>
            <a:r>
              <a:rPr lang="zh-CN" altLang="en-US" smtClean="0"/>
              <a:t>号  </a:t>
            </a:r>
            <a:r>
              <a:rPr lang="en-US" altLang="zh-CN" smtClean="0"/>
              <a:t>Arial/28pt</a:t>
            </a:r>
          </a:p>
        </p:txBody>
      </p:sp>
      <p:sp>
        <p:nvSpPr>
          <p:cNvPr id="1028" name="Rectangle 4"/>
          <p:cNvSpPr>
            <a:spLocks noGrp="1" noChangeArrowheads="1"/>
          </p:cNvSpPr>
          <p:nvPr>
            <p:ph type="body" idx="1"/>
          </p:nvPr>
        </p:nvSpPr>
        <p:spPr bwMode="auto">
          <a:xfrm>
            <a:off x="590550" y="1030288"/>
            <a:ext cx="10340975" cy="564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6896" tIns="53443" rIns="106896" bIns="53443" numCol="1" anchor="t" anchorCtr="0" compatLnSpc="1">
            <a:prstTxWarp prst="textNoShape">
              <a:avLst/>
            </a:prstTxWarp>
          </a:bodyPr>
          <a:lstStyle/>
          <a:p>
            <a:pPr lvl="0"/>
            <a:r>
              <a:rPr lang="zh-CN" altLang="en-US" smtClean="0"/>
              <a:t>第一级内容文本样式：微软雅黑</a:t>
            </a:r>
            <a:r>
              <a:rPr lang="en-US" altLang="zh-CN" smtClean="0"/>
              <a:t>/20</a:t>
            </a:r>
            <a:r>
              <a:rPr lang="zh-CN" altLang="en-US" smtClean="0"/>
              <a:t>号  </a:t>
            </a:r>
            <a:r>
              <a:rPr lang="en-US" altLang="zh-CN" smtClean="0"/>
              <a:t>Arial/20pt</a:t>
            </a:r>
          </a:p>
          <a:p>
            <a:pPr lvl="1"/>
            <a:r>
              <a:rPr lang="zh-CN" altLang="en-US" smtClean="0"/>
              <a:t>第二级内容文本样式：微软雅黑</a:t>
            </a:r>
            <a:r>
              <a:rPr lang="en-US" altLang="zh-CN" smtClean="0"/>
              <a:t>/18</a:t>
            </a:r>
            <a:r>
              <a:rPr lang="zh-CN" altLang="en-US" smtClean="0"/>
              <a:t>号  </a:t>
            </a:r>
            <a:r>
              <a:rPr lang="en-US" altLang="zh-CN" smtClean="0"/>
              <a:t>Arial/18pt</a:t>
            </a:r>
          </a:p>
          <a:p>
            <a:pPr lvl="2"/>
            <a:r>
              <a:rPr lang="zh-CN" altLang="en-US" smtClean="0"/>
              <a:t>第三级内容文本样式：微软雅黑</a:t>
            </a:r>
            <a:r>
              <a:rPr lang="en-US" altLang="zh-CN" smtClean="0"/>
              <a:t>/16</a:t>
            </a:r>
            <a:r>
              <a:rPr lang="zh-CN" altLang="en-US" smtClean="0"/>
              <a:t>号  </a:t>
            </a:r>
            <a:r>
              <a:rPr lang="en-US" altLang="zh-CN" smtClean="0"/>
              <a:t>Arial/16pt</a:t>
            </a:r>
          </a:p>
          <a:p>
            <a:pPr lvl="3"/>
            <a:r>
              <a:rPr lang="zh-CN" altLang="en-US" smtClean="0"/>
              <a:t>第四级内容文本样式：微软雅黑</a:t>
            </a:r>
            <a:r>
              <a:rPr lang="en-US" altLang="zh-CN" smtClean="0"/>
              <a:t>/14</a:t>
            </a:r>
            <a:r>
              <a:rPr lang="zh-CN" altLang="en-US" smtClean="0"/>
              <a:t>号  </a:t>
            </a:r>
            <a:r>
              <a:rPr lang="en-US" altLang="zh-CN" smtClean="0"/>
              <a:t>Arial/14pt</a:t>
            </a:r>
          </a:p>
          <a:p>
            <a:pPr lvl="4"/>
            <a:r>
              <a:rPr lang="zh-CN" altLang="en-US" smtClean="0"/>
              <a:t>第五级内容文本样式：微软雅黑</a:t>
            </a:r>
            <a:r>
              <a:rPr lang="en-US" altLang="zh-CN" smtClean="0"/>
              <a:t>/12</a:t>
            </a:r>
            <a:r>
              <a:rPr lang="zh-CN" altLang="en-US" smtClean="0"/>
              <a:t>号  </a:t>
            </a:r>
            <a:r>
              <a:rPr lang="en-US" altLang="zh-CN" smtClean="0"/>
              <a:t>Arial/12pt</a:t>
            </a:r>
          </a:p>
        </p:txBody>
      </p:sp>
    </p:spTree>
  </p:cSld>
  <p:clrMap bg1="lt1" tx1="dk1" bg2="lt2" tx2="dk2" accent1="accent1" accent2="accent2" accent3="accent3" accent4="accent4" accent5="accent5" accent6="accent6" hlink="hlink" folHlink="folHlink"/>
  <p:sldLayoutIdLst>
    <p:sldLayoutId id="2147484194" r:id="rId1"/>
    <p:sldLayoutId id="2147484195" r:id="rId2"/>
    <p:sldLayoutId id="2147484196" r:id="rId3"/>
    <p:sldLayoutId id="2147484197" r:id="rId4"/>
    <p:sldLayoutId id="2147484198" r:id="rId5"/>
    <p:sldLayoutId id="2147484199" r:id="rId6"/>
    <p:sldLayoutId id="2147484200" r:id="rId7"/>
    <p:sldLayoutId id="2147484201" r:id="rId8"/>
    <p:sldLayoutId id="2147484202" r:id="rId9"/>
    <p:sldLayoutId id="2147484203" r:id="rId10"/>
    <p:sldLayoutId id="2147484204" r:id="rId11"/>
  </p:sldLayoutIdLst>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3300" b="1">
          <a:solidFill>
            <a:schemeClr val="tx1"/>
          </a:solidFill>
          <a:latin typeface="+mj-lt"/>
          <a:ea typeface="+mj-ea"/>
          <a:cs typeface="+mj-cs"/>
        </a:defRPr>
      </a:lvl1pPr>
      <a:lvl2pPr algn="l" rtl="0" eaLnBrk="0" fontAlgn="base" hangingPunct="0">
        <a:spcBef>
          <a:spcPct val="0"/>
        </a:spcBef>
        <a:spcAft>
          <a:spcPct val="0"/>
        </a:spcAft>
        <a:defRPr sz="33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33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33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3300" b="1">
          <a:solidFill>
            <a:schemeClr val="tx1"/>
          </a:solidFill>
          <a:latin typeface="Arial" charset="0"/>
          <a:ea typeface="微软雅黑" pitchFamily="34" charset="-122"/>
          <a:cs typeface="宋体" pitchFamily="2" charset="-122"/>
        </a:defRPr>
      </a:lvl5pPr>
      <a:lvl6pPr marL="534482" algn="l" rtl="0" fontAlgn="base">
        <a:spcBef>
          <a:spcPct val="0"/>
        </a:spcBef>
        <a:spcAft>
          <a:spcPct val="0"/>
        </a:spcAft>
        <a:defRPr sz="3300" b="1">
          <a:solidFill>
            <a:schemeClr val="tx1"/>
          </a:solidFill>
          <a:latin typeface="Arial" charset="0"/>
          <a:ea typeface="微软雅黑" pitchFamily="34" charset="-122"/>
          <a:cs typeface="宋体" pitchFamily="2" charset="-122"/>
        </a:defRPr>
      </a:lvl6pPr>
      <a:lvl7pPr marL="1068965" algn="l" rtl="0" fontAlgn="base">
        <a:spcBef>
          <a:spcPct val="0"/>
        </a:spcBef>
        <a:spcAft>
          <a:spcPct val="0"/>
        </a:spcAft>
        <a:defRPr sz="3300" b="1">
          <a:solidFill>
            <a:schemeClr val="tx1"/>
          </a:solidFill>
          <a:latin typeface="Arial" charset="0"/>
          <a:ea typeface="微软雅黑" pitchFamily="34" charset="-122"/>
          <a:cs typeface="宋体" pitchFamily="2" charset="-122"/>
        </a:defRPr>
      </a:lvl7pPr>
      <a:lvl8pPr marL="1603445" algn="l" rtl="0" fontAlgn="base">
        <a:spcBef>
          <a:spcPct val="0"/>
        </a:spcBef>
        <a:spcAft>
          <a:spcPct val="0"/>
        </a:spcAft>
        <a:defRPr sz="3300" b="1">
          <a:solidFill>
            <a:schemeClr val="tx1"/>
          </a:solidFill>
          <a:latin typeface="Arial" charset="0"/>
          <a:ea typeface="微软雅黑" pitchFamily="34" charset="-122"/>
          <a:cs typeface="宋体" pitchFamily="2" charset="-122"/>
        </a:defRPr>
      </a:lvl8pPr>
      <a:lvl9pPr marL="2137929" algn="l" rtl="0" fontAlgn="base">
        <a:spcBef>
          <a:spcPct val="0"/>
        </a:spcBef>
        <a:spcAft>
          <a:spcPct val="0"/>
        </a:spcAft>
        <a:defRPr sz="3300" b="1">
          <a:solidFill>
            <a:schemeClr val="tx1"/>
          </a:solidFill>
          <a:latin typeface="Arial" charset="0"/>
          <a:ea typeface="微软雅黑" pitchFamily="34" charset="-122"/>
          <a:cs typeface="宋体" pitchFamily="2" charset="-122"/>
        </a:defRPr>
      </a:lvl9pPr>
    </p:titleStyle>
    <p:bodyStyle>
      <a:lvl1pPr marL="211138" indent="-211138" algn="l" rtl="0" eaLnBrk="0" fontAlgn="ctr" hangingPunct="0">
        <a:lnSpc>
          <a:spcPct val="120000"/>
        </a:lnSpc>
        <a:spcBef>
          <a:spcPct val="20000"/>
        </a:spcBef>
        <a:spcAft>
          <a:spcPct val="0"/>
        </a:spcAft>
        <a:buClr>
          <a:schemeClr val="accent1"/>
        </a:buClr>
        <a:buSzPct val="60000"/>
        <a:buFont typeface="Wingdings" pitchFamily="2" charset="2"/>
        <a:buChar char="l"/>
        <a:defRPr sz="2300" b="1">
          <a:solidFill>
            <a:schemeClr val="tx1"/>
          </a:solidFill>
          <a:latin typeface="+mn-lt"/>
          <a:ea typeface="+mn-ea"/>
          <a:cs typeface="+mn-cs"/>
        </a:defRPr>
      </a:lvl1pPr>
      <a:lvl2pPr marL="631825" indent="-211138" algn="l" rtl="0" eaLnBrk="0" fontAlgn="ctr" hangingPunct="0">
        <a:lnSpc>
          <a:spcPct val="120000"/>
        </a:lnSpc>
        <a:spcBef>
          <a:spcPct val="20000"/>
        </a:spcBef>
        <a:spcAft>
          <a:spcPct val="0"/>
        </a:spcAft>
        <a:buClr>
          <a:schemeClr val="accent1"/>
        </a:buClr>
        <a:buSzPct val="60000"/>
        <a:buFont typeface="Wingdings" pitchFamily="2" charset="2"/>
        <a:buChar char="l"/>
        <a:defRPr sz="2800">
          <a:solidFill>
            <a:schemeClr val="tx1"/>
          </a:solidFill>
          <a:latin typeface="+mn-lt"/>
          <a:ea typeface="+mn-ea"/>
          <a:cs typeface="+mn-cs"/>
        </a:defRPr>
      </a:lvl2pPr>
      <a:lvl3pPr marL="1046163" indent="-203200" algn="l" rtl="0" eaLnBrk="0" fontAlgn="ctr" hangingPunct="0">
        <a:lnSpc>
          <a:spcPct val="120000"/>
        </a:lnSpc>
        <a:spcBef>
          <a:spcPct val="20000"/>
        </a:spcBef>
        <a:spcAft>
          <a:spcPct val="0"/>
        </a:spcAft>
        <a:buClr>
          <a:schemeClr val="accent1"/>
        </a:buClr>
        <a:buSzPct val="60000"/>
        <a:buFont typeface="Wingdings" pitchFamily="2" charset="2"/>
        <a:buChar char="l"/>
        <a:defRPr sz="1900">
          <a:solidFill>
            <a:schemeClr val="tx1"/>
          </a:solidFill>
          <a:latin typeface="+mn-lt"/>
          <a:ea typeface="+mn-ea"/>
          <a:cs typeface="+mn-cs"/>
        </a:defRPr>
      </a:lvl3pPr>
      <a:lvl4pPr marL="1466850" indent="-211138" algn="l" rtl="0" eaLnBrk="0" fontAlgn="ctr" hangingPunct="0">
        <a:lnSpc>
          <a:spcPct val="120000"/>
        </a:lnSpc>
        <a:spcBef>
          <a:spcPct val="20000"/>
        </a:spcBef>
        <a:spcAft>
          <a:spcPct val="0"/>
        </a:spcAft>
        <a:buClr>
          <a:schemeClr val="accent1"/>
        </a:buClr>
        <a:buSzPct val="60000"/>
        <a:buFont typeface="Wingdings" pitchFamily="2" charset="2"/>
        <a:buChar char="l"/>
        <a:defRPr sz="1600">
          <a:solidFill>
            <a:schemeClr val="tx1"/>
          </a:solidFill>
          <a:latin typeface="+mn-lt"/>
          <a:ea typeface="+mn-ea"/>
          <a:cs typeface="+mn-cs"/>
        </a:defRPr>
      </a:lvl4pPr>
      <a:lvl5pPr marL="1892300" indent="-2143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5pPr>
      <a:lvl6pPr marL="2427440" indent="-215278" algn="l" rtl="0" fontAlgn="ctr">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6pPr>
      <a:lvl7pPr marL="2961923" indent="-215278" algn="l" rtl="0" fontAlgn="ctr">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7pPr>
      <a:lvl8pPr marL="3496407" indent="-215278" algn="l" rtl="0" fontAlgn="ctr">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8pPr>
      <a:lvl9pPr marL="4030889" indent="-215278" algn="l" rtl="0" fontAlgn="ctr">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9pPr>
    </p:bodyStyle>
    <p:otherStyle>
      <a:defPPr>
        <a:defRPr lang="zh-CN"/>
      </a:defPPr>
      <a:lvl1pPr marL="0" algn="l" defTabSz="1068965" rtl="0" eaLnBrk="1" latinLnBrk="0" hangingPunct="1">
        <a:defRPr sz="2100" kern="1200">
          <a:solidFill>
            <a:schemeClr val="tx1"/>
          </a:solidFill>
          <a:latin typeface="+mn-lt"/>
          <a:ea typeface="+mn-ea"/>
          <a:cs typeface="+mn-cs"/>
        </a:defRPr>
      </a:lvl1pPr>
      <a:lvl2pPr marL="534482" algn="l" defTabSz="1068965" rtl="0" eaLnBrk="1" latinLnBrk="0" hangingPunct="1">
        <a:defRPr sz="2100" kern="1200">
          <a:solidFill>
            <a:schemeClr val="tx1"/>
          </a:solidFill>
          <a:latin typeface="+mn-lt"/>
          <a:ea typeface="+mn-ea"/>
          <a:cs typeface="+mn-cs"/>
        </a:defRPr>
      </a:lvl2pPr>
      <a:lvl3pPr marL="1068965" algn="l" defTabSz="1068965" rtl="0" eaLnBrk="1" latinLnBrk="0" hangingPunct="1">
        <a:defRPr sz="2100" kern="1200">
          <a:solidFill>
            <a:schemeClr val="tx1"/>
          </a:solidFill>
          <a:latin typeface="+mn-lt"/>
          <a:ea typeface="+mn-ea"/>
          <a:cs typeface="+mn-cs"/>
        </a:defRPr>
      </a:lvl3pPr>
      <a:lvl4pPr marL="1603445" algn="l" defTabSz="1068965" rtl="0" eaLnBrk="1" latinLnBrk="0" hangingPunct="1">
        <a:defRPr sz="2100" kern="1200">
          <a:solidFill>
            <a:schemeClr val="tx1"/>
          </a:solidFill>
          <a:latin typeface="+mn-lt"/>
          <a:ea typeface="+mn-ea"/>
          <a:cs typeface="+mn-cs"/>
        </a:defRPr>
      </a:lvl4pPr>
      <a:lvl5pPr marL="2137929" algn="l" defTabSz="1068965" rtl="0" eaLnBrk="1" latinLnBrk="0" hangingPunct="1">
        <a:defRPr sz="2100" kern="1200">
          <a:solidFill>
            <a:schemeClr val="tx1"/>
          </a:solidFill>
          <a:latin typeface="+mn-lt"/>
          <a:ea typeface="+mn-ea"/>
          <a:cs typeface="+mn-cs"/>
        </a:defRPr>
      </a:lvl5pPr>
      <a:lvl6pPr marL="2672411" algn="l" defTabSz="1068965" rtl="0" eaLnBrk="1" latinLnBrk="0" hangingPunct="1">
        <a:defRPr sz="2100" kern="1200">
          <a:solidFill>
            <a:schemeClr val="tx1"/>
          </a:solidFill>
          <a:latin typeface="+mn-lt"/>
          <a:ea typeface="+mn-ea"/>
          <a:cs typeface="+mn-cs"/>
        </a:defRPr>
      </a:lvl6pPr>
      <a:lvl7pPr marL="3206895" algn="l" defTabSz="1068965" rtl="0" eaLnBrk="1" latinLnBrk="0" hangingPunct="1">
        <a:defRPr sz="2100" kern="1200">
          <a:solidFill>
            <a:schemeClr val="tx1"/>
          </a:solidFill>
          <a:latin typeface="+mn-lt"/>
          <a:ea typeface="+mn-ea"/>
          <a:cs typeface="+mn-cs"/>
        </a:defRPr>
      </a:lvl7pPr>
      <a:lvl8pPr marL="3741377" algn="l" defTabSz="1068965" rtl="0" eaLnBrk="1" latinLnBrk="0" hangingPunct="1">
        <a:defRPr sz="2100" kern="1200">
          <a:solidFill>
            <a:schemeClr val="tx1"/>
          </a:solidFill>
          <a:latin typeface="+mn-lt"/>
          <a:ea typeface="+mn-ea"/>
          <a:cs typeface="+mn-cs"/>
        </a:defRPr>
      </a:lvl8pPr>
      <a:lvl9pPr marL="4275859" algn="l" defTabSz="1068965"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2050" name="Picture 9" descr="2-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1522075" cy="720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12" descr="图片1副本"/>
          <p:cNvPicPr>
            <a:picLocks noChangeAspect="1" noChangeArrowheads="1"/>
          </p:cNvPicPr>
          <p:nvPr/>
        </p:nvPicPr>
        <p:blipFill>
          <a:blip r:embed="rId15">
            <a:lum contrast="-100000"/>
            <a:extLst>
              <a:ext uri="{28A0092B-C50C-407E-A947-70E740481C1C}">
                <a14:useLocalDpi xmlns:a14="http://schemas.microsoft.com/office/drawing/2010/main" val="0"/>
              </a:ext>
            </a:extLst>
          </a:blip>
          <a:srcRect b="48979"/>
          <a:stretch>
            <a:fillRect/>
          </a:stretch>
        </p:blipFill>
        <p:spPr bwMode="auto">
          <a:xfrm>
            <a:off x="-182563" y="679450"/>
            <a:ext cx="11884026"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标题占位符 1"/>
          <p:cNvSpPr>
            <a:spLocks noGrp="1"/>
          </p:cNvSpPr>
          <p:nvPr>
            <p:ph type="title"/>
          </p:nvPr>
        </p:nvSpPr>
        <p:spPr bwMode="auto">
          <a:xfrm>
            <a:off x="576263" y="288925"/>
            <a:ext cx="103695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6896" tIns="53443" rIns="106896" bIns="53443" numCol="1" anchor="ctr" anchorCtr="0" compatLnSpc="1">
            <a:prstTxWarp prst="textNoShape">
              <a:avLst/>
            </a:prstTxWarp>
          </a:bodyPr>
          <a:lstStyle/>
          <a:p>
            <a:pPr lvl="0"/>
            <a:r>
              <a:rPr lang="zh-CN" altLang="en-US" smtClean="0"/>
              <a:t>单击此处编辑母版标题样式</a:t>
            </a:r>
          </a:p>
        </p:txBody>
      </p:sp>
      <p:sp>
        <p:nvSpPr>
          <p:cNvPr id="2053" name="文本占位符 2"/>
          <p:cNvSpPr>
            <a:spLocks noGrp="1"/>
          </p:cNvSpPr>
          <p:nvPr>
            <p:ph type="body" idx="1"/>
          </p:nvPr>
        </p:nvSpPr>
        <p:spPr bwMode="auto">
          <a:xfrm>
            <a:off x="576263" y="1679575"/>
            <a:ext cx="10369550"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6896" tIns="53443" rIns="106896" bIns="53443"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 name="日期占位符 2"/>
          <p:cNvSpPr>
            <a:spLocks noGrp="1"/>
          </p:cNvSpPr>
          <p:nvPr>
            <p:ph type="dt" sz="half" idx="2"/>
          </p:nvPr>
        </p:nvSpPr>
        <p:spPr>
          <a:xfrm>
            <a:off x="576263" y="6673850"/>
            <a:ext cx="2687637" cy="384175"/>
          </a:xfrm>
          <a:prstGeom prst="rect">
            <a:avLst/>
          </a:prstGeom>
        </p:spPr>
        <p:txBody>
          <a:bodyPr vert="horz" lIns="106896" tIns="53443" rIns="106896" bIns="53443" rtlCol="0" anchor="ctr"/>
          <a:lstStyle>
            <a:lvl1pPr>
              <a:defRPr sz="1400">
                <a:solidFill>
                  <a:schemeClr val="tx1">
                    <a:tint val="75000"/>
                  </a:schemeClr>
                </a:solidFill>
                <a:ea typeface="华文细黑" pitchFamily="2" charset="-122"/>
                <a:cs typeface="+mn-cs"/>
              </a:defRPr>
            </a:lvl1pPr>
          </a:lstStyle>
          <a:p>
            <a:pPr>
              <a:defRPr/>
            </a:pPr>
            <a:endParaRPr lang="zh-CN" altLang="en-US"/>
          </a:p>
        </p:txBody>
      </p:sp>
      <p:sp>
        <p:nvSpPr>
          <p:cNvPr id="11" name="页脚占位符 3"/>
          <p:cNvSpPr>
            <a:spLocks noGrp="1"/>
          </p:cNvSpPr>
          <p:nvPr>
            <p:ph type="ftr" sz="quarter" idx="3"/>
          </p:nvPr>
        </p:nvSpPr>
        <p:spPr>
          <a:xfrm>
            <a:off x="3937000" y="6673850"/>
            <a:ext cx="3648075" cy="384175"/>
          </a:xfrm>
          <a:prstGeom prst="rect">
            <a:avLst/>
          </a:prstGeom>
        </p:spPr>
        <p:txBody>
          <a:bodyPr vert="horz" lIns="106896" tIns="53443" rIns="106896" bIns="53443" rtlCol="0" anchor="ctr"/>
          <a:lstStyle>
            <a:lvl1pPr algn="ctr">
              <a:defRPr sz="1400">
                <a:solidFill>
                  <a:schemeClr val="tx1">
                    <a:tint val="75000"/>
                  </a:schemeClr>
                </a:solidFill>
                <a:ea typeface="华文细黑" pitchFamily="2" charset="-122"/>
                <a:cs typeface="+mn-cs"/>
              </a:defRPr>
            </a:lvl1pPr>
          </a:lstStyle>
          <a:p>
            <a:pPr>
              <a:defRPr/>
            </a:pPr>
            <a:endParaRPr lang="zh-CN" altLang="en-US"/>
          </a:p>
        </p:txBody>
      </p:sp>
      <p:sp>
        <p:nvSpPr>
          <p:cNvPr id="12" name="灯片编号占位符 4"/>
          <p:cNvSpPr>
            <a:spLocks noGrp="1"/>
          </p:cNvSpPr>
          <p:nvPr>
            <p:ph type="sldNum" sz="quarter" idx="4"/>
          </p:nvPr>
        </p:nvSpPr>
        <p:spPr>
          <a:xfrm>
            <a:off x="8258175" y="6673850"/>
            <a:ext cx="2687638" cy="384175"/>
          </a:xfrm>
          <a:prstGeom prst="rect">
            <a:avLst/>
          </a:prstGeom>
        </p:spPr>
        <p:txBody>
          <a:bodyPr vert="horz" lIns="106896" tIns="53443" rIns="106896" bIns="53443" rtlCol="0" anchor="ctr"/>
          <a:lstStyle>
            <a:lvl1pPr algn="r">
              <a:defRPr sz="1400">
                <a:solidFill>
                  <a:schemeClr val="tx1">
                    <a:tint val="75000"/>
                  </a:schemeClr>
                </a:solidFill>
                <a:ea typeface="华文细黑" pitchFamily="2" charset="-122"/>
                <a:cs typeface="+mn-cs"/>
              </a:defRPr>
            </a:lvl1pPr>
          </a:lstStyle>
          <a:p>
            <a:pPr>
              <a:defRPr/>
            </a:pPr>
            <a:r>
              <a:rPr lang="zh-CN" altLang="en-US"/>
              <a:t>第 </a:t>
            </a:r>
            <a:fld id="{F18EFB7F-9BCE-422A-A7A8-C0A8F357B467}" type="slidenum">
              <a:rPr lang="zh-CN" altLang="en-US"/>
              <a:pPr>
                <a:defRPr/>
              </a:pPr>
              <a:t>‹#›</a:t>
            </a:fld>
            <a:r>
              <a:rPr lang="zh-CN" altLang="en-US"/>
              <a:t> 页</a:t>
            </a:r>
          </a:p>
        </p:txBody>
      </p:sp>
      <p:pic>
        <p:nvPicPr>
          <p:cNvPr id="2057" name="Picture 2" descr="2-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1522075" cy="720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05" r:id="rId1"/>
    <p:sldLayoutId id="2147484206" r:id="rId2"/>
    <p:sldLayoutId id="2147484207" r:id="rId3"/>
    <p:sldLayoutId id="2147484208" r:id="rId4"/>
    <p:sldLayoutId id="2147484209" r:id="rId5"/>
    <p:sldLayoutId id="2147484210" r:id="rId6"/>
    <p:sldLayoutId id="2147484211" r:id="rId7"/>
    <p:sldLayoutId id="2147484212" r:id="rId8"/>
    <p:sldLayoutId id="2147484213" r:id="rId9"/>
    <p:sldLayoutId id="2147484214" r:id="rId10"/>
    <p:sldLayoutId id="2147484215" r:id="rId11"/>
  </p:sldLayoutIdLst>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timing>
    <p:tnLst>
      <p:par>
        <p:cTn id="1" dur="indefinite" restart="never" nodeType="tmRoot"/>
      </p:par>
    </p:tnLst>
  </p:timing>
  <p:txStyles>
    <p:titleStyle>
      <a:lvl1pPr algn="ctr" rtl="0" eaLnBrk="0" fontAlgn="base" hangingPunct="0">
        <a:spcBef>
          <a:spcPct val="0"/>
        </a:spcBef>
        <a:spcAft>
          <a:spcPct val="0"/>
        </a:spcAft>
        <a:defRPr sz="5100">
          <a:solidFill>
            <a:schemeClr val="tx1"/>
          </a:solidFill>
          <a:latin typeface="+mj-lt"/>
          <a:ea typeface="+mj-ea"/>
          <a:cs typeface="+mj-cs"/>
        </a:defRPr>
      </a:lvl1pPr>
      <a:lvl2pPr algn="ctr" rtl="0" eaLnBrk="0" fontAlgn="base" hangingPunct="0">
        <a:spcBef>
          <a:spcPct val="0"/>
        </a:spcBef>
        <a:spcAft>
          <a:spcPct val="0"/>
        </a:spcAft>
        <a:defRPr sz="5100">
          <a:solidFill>
            <a:schemeClr val="tx1"/>
          </a:solidFill>
          <a:latin typeface="Franklin Gothic Medium" pitchFamily="34" charset="0"/>
          <a:ea typeface="微软雅黑" pitchFamily="34" charset="-122"/>
        </a:defRPr>
      </a:lvl2pPr>
      <a:lvl3pPr algn="ctr" rtl="0" eaLnBrk="0" fontAlgn="base" hangingPunct="0">
        <a:spcBef>
          <a:spcPct val="0"/>
        </a:spcBef>
        <a:spcAft>
          <a:spcPct val="0"/>
        </a:spcAft>
        <a:defRPr sz="5100">
          <a:solidFill>
            <a:schemeClr val="tx1"/>
          </a:solidFill>
          <a:latin typeface="Franklin Gothic Medium" pitchFamily="34" charset="0"/>
          <a:ea typeface="微软雅黑" pitchFamily="34" charset="-122"/>
        </a:defRPr>
      </a:lvl3pPr>
      <a:lvl4pPr algn="ctr" rtl="0" eaLnBrk="0" fontAlgn="base" hangingPunct="0">
        <a:spcBef>
          <a:spcPct val="0"/>
        </a:spcBef>
        <a:spcAft>
          <a:spcPct val="0"/>
        </a:spcAft>
        <a:defRPr sz="5100">
          <a:solidFill>
            <a:schemeClr val="tx1"/>
          </a:solidFill>
          <a:latin typeface="Franklin Gothic Medium" pitchFamily="34" charset="0"/>
          <a:ea typeface="微软雅黑" pitchFamily="34" charset="-122"/>
        </a:defRPr>
      </a:lvl4pPr>
      <a:lvl5pPr algn="ctr" rtl="0" eaLnBrk="0" fontAlgn="base" hangingPunct="0">
        <a:spcBef>
          <a:spcPct val="0"/>
        </a:spcBef>
        <a:spcAft>
          <a:spcPct val="0"/>
        </a:spcAft>
        <a:defRPr sz="5100">
          <a:solidFill>
            <a:schemeClr val="tx1"/>
          </a:solidFill>
          <a:latin typeface="Franklin Gothic Medium" pitchFamily="34" charset="0"/>
          <a:ea typeface="微软雅黑" pitchFamily="34" charset="-122"/>
        </a:defRPr>
      </a:lvl5pPr>
      <a:lvl6pPr marL="534482" algn="ctr" rtl="0" fontAlgn="base">
        <a:spcBef>
          <a:spcPct val="0"/>
        </a:spcBef>
        <a:spcAft>
          <a:spcPct val="0"/>
        </a:spcAft>
        <a:defRPr sz="5100">
          <a:solidFill>
            <a:schemeClr val="tx1"/>
          </a:solidFill>
          <a:latin typeface="Franklin Gothic Medium" pitchFamily="34" charset="0"/>
          <a:ea typeface="微软雅黑" pitchFamily="34" charset="-122"/>
        </a:defRPr>
      </a:lvl6pPr>
      <a:lvl7pPr marL="1068965" algn="ctr" rtl="0" fontAlgn="base">
        <a:spcBef>
          <a:spcPct val="0"/>
        </a:spcBef>
        <a:spcAft>
          <a:spcPct val="0"/>
        </a:spcAft>
        <a:defRPr sz="5100">
          <a:solidFill>
            <a:schemeClr val="tx1"/>
          </a:solidFill>
          <a:latin typeface="Franklin Gothic Medium" pitchFamily="34" charset="0"/>
          <a:ea typeface="微软雅黑" pitchFamily="34" charset="-122"/>
        </a:defRPr>
      </a:lvl7pPr>
      <a:lvl8pPr marL="1603445" algn="ctr" rtl="0" fontAlgn="base">
        <a:spcBef>
          <a:spcPct val="0"/>
        </a:spcBef>
        <a:spcAft>
          <a:spcPct val="0"/>
        </a:spcAft>
        <a:defRPr sz="5100">
          <a:solidFill>
            <a:schemeClr val="tx1"/>
          </a:solidFill>
          <a:latin typeface="Franklin Gothic Medium" pitchFamily="34" charset="0"/>
          <a:ea typeface="微软雅黑" pitchFamily="34" charset="-122"/>
        </a:defRPr>
      </a:lvl8pPr>
      <a:lvl9pPr marL="2137929" algn="ctr" rtl="0" fontAlgn="base">
        <a:spcBef>
          <a:spcPct val="0"/>
        </a:spcBef>
        <a:spcAft>
          <a:spcPct val="0"/>
        </a:spcAft>
        <a:defRPr sz="5100">
          <a:solidFill>
            <a:schemeClr val="tx1"/>
          </a:solidFill>
          <a:latin typeface="Franklin Gothic Medium" pitchFamily="34" charset="0"/>
          <a:ea typeface="微软雅黑" pitchFamily="34" charset="-122"/>
        </a:defRPr>
      </a:lvl9pPr>
    </p:titleStyle>
    <p:bodyStyle>
      <a:lvl1pPr marL="400050" indent="-400050" algn="l" rtl="0" eaLnBrk="0" fontAlgn="base" hangingPunct="0">
        <a:spcBef>
          <a:spcPct val="20000"/>
        </a:spcBef>
        <a:spcAft>
          <a:spcPct val="0"/>
        </a:spcAft>
        <a:buFont typeface="Arial" charset="0"/>
        <a:buChar char="•"/>
        <a:defRPr sz="3700">
          <a:solidFill>
            <a:schemeClr val="tx1"/>
          </a:solidFill>
          <a:latin typeface="+mn-lt"/>
          <a:ea typeface="+mn-ea"/>
          <a:cs typeface="+mn-cs"/>
        </a:defRPr>
      </a:lvl1pPr>
      <a:lvl2pPr marL="868363" indent="-333375" algn="l" rtl="0" eaLnBrk="0" fontAlgn="base" hangingPunct="0">
        <a:spcBef>
          <a:spcPct val="20000"/>
        </a:spcBef>
        <a:spcAft>
          <a:spcPct val="0"/>
        </a:spcAft>
        <a:buFont typeface="Arial" charset="0"/>
        <a:buChar char="–"/>
        <a:defRPr sz="3300">
          <a:solidFill>
            <a:schemeClr val="tx1"/>
          </a:solidFill>
          <a:latin typeface="+mn-lt"/>
          <a:ea typeface="+mn-ea"/>
        </a:defRPr>
      </a:lvl2pPr>
      <a:lvl3pPr marL="1335088" indent="-266700" algn="l" rtl="0" eaLnBrk="0" fontAlgn="base" hangingPunct="0">
        <a:spcBef>
          <a:spcPct val="20000"/>
        </a:spcBef>
        <a:spcAft>
          <a:spcPct val="0"/>
        </a:spcAft>
        <a:buFont typeface="Arial" charset="0"/>
        <a:buChar char="•"/>
        <a:defRPr sz="2800">
          <a:solidFill>
            <a:schemeClr val="tx1"/>
          </a:solidFill>
          <a:latin typeface="+mn-lt"/>
          <a:ea typeface="+mn-ea"/>
        </a:defRPr>
      </a:lvl3pPr>
      <a:lvl4pPr marL="1870075" indent="-266700" algn="l" rtl="0" eaLnBrk="0" fontAlgn="base" hangingPunct="0">
        <a:spcBef>
          <a:spcPct val="20000"/>
        </a:spcBef>
        <a:spcAft>
          <a:spcPct val="0"/>
        </a:spcAft>
        <a:buFont typeface="Arial" charset="0"/>
        <a:buChar char="–"/>
        <a:defRPr sz="2300">
          <a:solidFill>
            <a:schemeClr val="tx1"/>
          </a:solidFill>
          <a:latin typeface="+mn-lt"/>
          <a:ea typeface="+mn-ea"/>
        </a:defRPr>
      </a:lvl4pPr>
      <a:lvl5pPr marL="2405063" indent="-266700" algn="l" rtl="0" eaLnBrk="0" fontAlgn="base" hangingPunct="0">
        <a:spcBef>
          <a:spcPct val="20000"/>
        </a:spcBef>
        <a:spcAft>
          <a:spcPct val="0"/>
        </a:spcAft>
        <a:buFont typeface="Arial" charset="0"/>
        <a:buChar char="»"/>
        <a:defRPr sz="2300">
          <a:solidFill>
            <a:schemeClr val="tx1"/>
          </a:solidFill>
          <a:latin typeface="+mn-lt"/>
          <a:ea typeface="+mn-ea"/>
        </a:defRPr>
      </a:lvl5pPr>
      <a:lvl6pPr marL="2939654" indent="-267241" algn="l" rtl="0" fontAlgn="base">
        <a:spcBef>
          <a:spcPct val="20000"/>
        </a:spcBef>
        <a:spcAft>
          <a:spcPct val="0"/>
        </a:spcAft>
        <a:buFont typeface="Arial" charset="0"/>
        <a:buChar char="»"/>
        <a:defRPr sz="2300">
          <a:solidFill>
            <a:schemeClr val="tx1"/>
          </a:solidFill>
          <a:latin typeface="+mn-lt"/>
          <a:ea typeface="+mn-ea"/>
        </a:defRPr>
      </a:lvl6pPr>
      <a:lvl7pPr marL="3474134" indent="-267241" algn="l" rtl="0" fontAlgn="base">
        <a:spcBef>
          <a:spcPct val="20000"/>
        </a:spcBef>
        <a:spcAft>
          <a:spcPct val="0"/>
        </a:spcAft>
        <a:buFont typeface="Arial" charset="0"/>
        <a:buChar char="»"/>
        <a:defRPr sz="2300">
          <a:solidFill>
            <a:schemeClr val="tx1"/>
          </a:solidFill>
          <a:latin typeface="+mn-lt"/>
          <a:ea typeface="+mn-ea"/>
        </a:defRPr>
      </a:lvl7pPr>
      <a:lvl8pPr marL="4008615" indent="-267241" algn="l" rtl="0" fontAlgn="base">
        <a:spcBef>
          <a:spcPct val="20000"/>
        </a:spcBef>
        <a:spcAft>
          <a:spcPct val="0"/>
        </a:spcAft>
        <a:buFont typeface="Arial" charset="0"/>
        <a:buChar char="»"/>
        <a:defRPr sz="2300">
          <a:solidFill>
            <a:schemeClr val="tx1"/>
          </a:solidFill>
          <a:latin typeface="+mn-lt"/>
          <a:ea typeface="+mn-ea"/>
        </a:defRPr>
      </a:lvl8pPr>
      <a:lvl9pPr marL="4543098" indent="-267241" algn="l" rtl="0" fontAlgn="base">
        <a:spcBef>
          <a:spcPct val="20000"/>
        </a:spcBef>
        <a:spcAft>
          <a:spcPct val="0"/>
        </a:spcAft>
        <a:buFont typeface="Arial" charset="0"/>
        <a:buChar char="»"/>
        <a:defRPr sz="2300">
          <a:solidFill>
            <a:schemeClr val="tx1"/>
          </a:solidFill>
          <a:latin typeface="+mn-lt"/>
          <a:ea typeface="+mn-ea"/>
        </a:defRPr>
      </a:lvl9pPr>
    </p:bodyStyle>
    <p:otherStyle>
      <a:defPPr>
        <a:defRPr lang="zh-CN"/>
      </a:defPPr>
      <a:lvl1pPr marL="0" algn="l" defTabSz="1068965" rtl="0" eaLnBrk="1" latinLnBrk="0" hangingPunct="1">
        <a:defRPr sz="2100" kern="1200">
          <a:solidFill>
            <a:schemeClr val="tx1"/>
          </a:solidFill>
          <a:latin typeface="+mn-lt"/>
          <a:ea typeface="+mn-ea"/>
          <a:cs typeface="+mn-cs"/>
        </a:defRPr>
      </a:lvl1pPr>
      <a:lvl2pPr marL="534482" algn="l" defTabSz="1068965" rtl="0" eaLnBrk="1" latinLnBrk="0" hangingPunct="1">
        <a:defRPr sz="2100" kern="1200">
          <a:solidFill>
            <a:schemeClr val="tx1"/>
          </a:solidFill>
          <a:latin typeface="+mn-lt"/>
          <a:ea typeface="+mn-ea"/>
          <a:cs typeface="+mn-cs"/>
        </a:defRPr>
      </a:lvl2pPr>
      <a:lvl3pPr marL="1068965" algn="l" defTabSz="1068965" rtl="0" eaLnBrk="1" latinLnBrk="0" hangingPunct="1">
        <a:defRPr sz="2100" kern="1200">
          <a:solidFill>
            <a:schemeClr val="tx1"/>
          </a:solidFill>
          <a:latin typeface="+mn-lt"/>
          <a:ea typeface="+mn-ea"/>
          <a:cs typeface="+mn-cs"/>
        </a:defRPr>
      </a:lvl3pPr>
      <a:lvl4pPr marL="1603445" algn="l" defTabSz="1068965" rtl="0" eaLnBrk="1" latinLnBrk="0" hangingPunct="1">
        <a:defRPr sz="2100" kern="1200">
          <a:solidFill>
            <a:schemeClr val="tx1"/>
          </a:solidFill>
          <a:latin typeface="+mn-lt"/>
          <a:ea typeface="+mn-ea"/>
          <a:cs typeface="+mn-cs"/>
        </a:defRPr>
      </a:lvl4pPr>
      <a:lvl5pPr marL="2137929" algn="l" defTabSz="1068965" rtl="0" eaLnBrk="1" latinLnBrk="0" hangingPunct="1">
        <a:defRPr sz="2100" kern="1200">
          <a:solidFill>
            <a:schemeClr val="tx1"/>
          </a:solidFill>
          <a:latin typeface="+mn-lt"/>
          <a:ea typeface="+mn-ea"/>
          <a:cs typeface="+mn-cs"/>
        </a:defRPr>
      </a:lvl5pPr>
      <a:lvl6pPr marL="2672411" algn="l" defTabSz="1068965" rtl="0" eaLnBrk="1" latinLnBrk="0" hangingPunct="1">
        <a:defRPr sz="2100" kern="1200">
          <a:solidFill>
            <a:schemeClr val="tx1"/>
          </a:solidFill>
          <a:latin typeface="+mn-lt"/>
          <a:ea typeface="+mn-ea"/>
          <a:cs typeface="+mn-cs"/>
        </a:defRPr>
      </a:lvl6pPr>
      <a:lvl7pPr marL="3206895" algn="l" defTabSz="1068965" rtl="0" eaLnBrk="1" latinLnBrk="0" hangingPunct="1">
        <a:defRPr sz="2100" kern="1200">
          <a:solidFill>
            <a:schemeClr val="tx1"/>
          </a:solidFill>
          <a:latin typeface="+mn-lt"/>
          <a:ea typeface="+mn-ea"/>
          <a:cs typeface="+mn-cs"/>
        </a:defRPr>
      </a:lvl7pPr>
      <a:lvl8pPr marL="3741377" algn="l" defTabSz="1068965" rtl="0" eaLnBrk="1" latinLnBrk="0" hangingPunct="1">
        <a:defRPr sz="2100" kern="1200">
          <a:solidFill>
            <a:schemeClr val="tx1"/>
          </a:solidFill>
          <a:latin typeface="+mn-lt"/>
          <a:ea typeface="+mn-ea"/>
          <a:cs typeface="+mn-cs"/>
        </a:defRPr>
      </a:lvl8pPr>
      <a:lvl9pPr marL="4275859" algn="l" defTabSz="1068965" rtl="0" eaLnBrk="1" latinLnBrk="0" hangingPunct="1">
        <a:defRPr sz="2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标题占位符 1"/>
          <p:cNvSpPr>
            <a:spLocks noGrp="1"/>
          </p:cNvSpPr>
          <p:nvPr>
            <p:ph type="title"/>
          </p:nvPr>
        </p:nvSpPr>
        <p:spPr bwMode="auto">
          <a:xfrm>
            <a:off x="576263" y="288925"/>
            <a:ext cx="103695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6908" tIns="53450" rIns="106908" bIns="53450" numCol="1" anchor="ctr" anchorCtr="0" compatLnSpc="1">
            <a:prstTxWarp prst="textNoShape">
              <a:avLst/>
            </a:prstTxWarp>
          </a:bodyPr>
          <a:lstStyle/>
          <a:p>
            <a:pPr lvl="0"/>
            <a:r>
              <a:rPr lang="zh-CN" altLang="en-US" smtClean="0"/>
              <a:t>单击此处编辑母版标题样式</a:t>
            </a:r>
          </a:p>
        </p:txBody>
      </p:sp>
      <p:sp>
        <p:nvSpPr>
          <p:cNvPr id="3075" name="文本占位符 2"/>
          <p:cNvSpPr>
            <a:spLocks noGrp="1"/>
          </p:cNvSpPr>
          <p:nvPr>
            <p:ph type="body" idx="1"/>
          </p:nvPr>
        </p:nvSpPr>
        <p:spPr bwMode="auto">
          <a:xfrm>
            <a:off x="576263" y="1679575"/>
            <a:ext cx="10369550"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6908" tIns="53450" rIns="106908" bIns="5345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576263" y="6673850"/>
            <a:ext cx="2687637" cy="384175"/>
          </a:xfrm>
          <a:prstGeom prst="rect">
            <a:avLst/>
          </a:prstGeom>
        </p:spPr>
        <p:txBody>
          <a:bodyPr vert="horz" lIns="106908" tIns="53450" rIns="106908" bIns="53450" rtlCol="0" anchor="ctr"/>
          <a:lstStyle>
            <a:lvl1pPr algn="l">
              <a:defRPr sz="1400">
                <a:solidFill>
                  <a:schemeClr val="tx1">
                    <a:tint val="75000"/>
                  </a:schemeClr>
                </a:solidFill>
                <a:ea typeface="华文细黑" pitchFamily="2" charset="-122"/>
                <a:cs typeface="+mn-cs"/>
              </a:defRPr>
            </a:lvl1pPr>
          </a:lstStyle>
          <a:p>
            <a:pPr>
              <a:defRPr/>
            </a:pPr>
            <a:fld id="{B7DEEE09-E65E-4A34-8E5F-DF2D9C465FB9}" type="datetimeFigureOut">
              <a:rPr lang="zh-CN" altLang="en-US"/>
              <a:pPr>
                <a:defRPr/>
              </a:pPr>
              <a:t>2016-06-11</a:t>
            </a:fld>
            <a:endParaRPr lang="zh-CN" altLang="en-US"/>
          </a:p>
        </p:txBody>
      </p:sp>
      <p:sp>
        <p:nvSpPr>
          <p:cNvPr id="5" name="页脚占位符 4"/>
          <p:cNvSpPr>
            <a:spLocks noGrp="1"/>
          </p:cNvSpPr>
          <p:nvPr>
            <p:ph type="ftr" sz="quarter" idx="3"/>
          </p:nvPr>
        </p:nvSpPr>
        <p:spPr>
          <a:xfrm>
            <a:off x="3937000" y="6673850"/>
            <a:ext cx="3648075" cy="384175"/>
          </a:xfrm>
          <a:prstGeom prst="rect">
            <a:avLst/>
          </a:prstGeom>
        </p:spPr>
        <p:txBody>
          <a:bodyPr vert="horz" lIns="106908" tIns="53450" rIns="106908" bIns="53450" rtlCol="0" anchor="ctr"/>
          <a:lstStyle>
            <a:lvl1pPr algn="ctr">
              <a:defRPr sz="1400">
                <a:solidFill>
                  <a:schemeClr val="tx1">
                    <a:tint val="75000"/>
                  </a:schemeClr>
                </a:solidFill>
                <a:ea typeface="华文细黑" pitchFamily="2" charset="-122"/>
                <a:cs typeface="+mn-cs"/>
              </a:defRPr>
            </a:lvl1pPr>
          </a:lstStyle>
          <a:p>
            <a:pPr>
              <a:defRPr/>
            </a:pPr>
            <a:endParaRPr lang="zh-CN" altLang="en-US"/>
          </a:p>
        </p:txBody>
      </p:sp>
      <p:sp>
        <p:nvSpPr>
          <p:cNvPr id="6" name="灯片编号占位符 5"/>
          <p:cNvSpPr>
            <a:spLocks noGrp="1"/>
          </p:cNvSpPr>
          <p:nvPr>
            <p:ph type="sldNum" sz="quarter" idx="4"/>
          </p:nvPr>
        </p:nvSpPr>
        <p:spPr>
          <a:xfrm>
            <a:off x="8258175" y="6673850"/>
            <a:ext cx="2687638" cy="384175"/>
          </a:xfrm>
          <a:prstGeom prst="rect">
            <a:avLst/>
          </a:prstGeom>
        </p:spPr>
        <p:txBody>
          <a:bodyPr vert="horz" lIns="106908" tIns="53450" rIns="106908" bIns="53450" rtlCol="0" anchor="ctr"/>
          <a:lstStyle>
            <a:lvl1pPr algn="r">
              <a:defRPr sz="1400">
                <a:solidFill>
                  <a:schemeClr val="tx1">
                    <a:tint val="75000"/>
                  </a:schemeClr>
                </a:solidFill>
                <a:ea typeface="华文细黑" pitchFamily="2" charset="-122"/>
                <a:cs typeface="+mn-cs"/>
              </a:defRPr>
            </a:lvl1pPr>
          </a:lstStyle>
          <a:p>
            <a:pPr>
              <a:defRPr/>
            </a:pPr>
            <a:fld id="{1988B5A4-0161-4056-AE19-4609B27DBBB9}" type="slidenum">
              <a:rPr lang="zh-CN" altLang="en-US"/>
              <a:pPr>
                <a:defRPr/>
              </a:pPr>
              <a:t>‹#›</a:t>
            </a:fld>
            <a:endParaRPr lang="zh-CN" altLang="en-US"/>
          </a:p>
        </p:txBody>
      </p:sp>
      <p:pic>
        <p:nvPicPr>
          <p:cNvPr id="3079" name="Picture 2" descr="2-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1522075" cy="720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16" r:id="rId1"/>
    <p:sldLayoutId id="2147484217" r:id="rId2"/>
    <p:sldLayoutId id="2147484218" r:id="rId3"/>
    <p:sldLayoutId id="2147484219" r:id="rId4"/>
    <p:sldLayoutId id="2147484220" r:id="rId5"/>
    <p:sldLayoutId id="2147484221" r:id="rId6"/>
    <p:sldLayoutId id="2147484222" r:id="rId7"/>
    <p:sldLayoutId id="2147484223" r:id="rId8"/>
    <p:sldLayoutId id="2147484224" r:id="rId9"/>
    <p:sldLayoutId id="2147484225" r:id="rId10"/>
    <p:sldLayoutId id="2147484226" r:id="rId11"/>
  </p:sldLayoutIdLst>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timing>
    <p:tnLst>
      <p:par>
        <p:cTn id="1" dur="indefinite" restart="never" nodeType="tmRoot"/>
      </p:par>
    </p:tnLst>
  </p:timing>
  <p:txStyles>
    <p:titleStyle>
      <a:lvl1pPr algn="ctr" defTabSz="1068388" rtl="0" eaLnBrk="0" fontAlgn="base" hangingPunct="0">
        <a:spcBef>
          <a:spcPct val="0"/>
        </a:spcBef>
        <a:spcAft>
          <a:spcPct val="0"/>
        </a:spcAft>
        <a:defRPr sz="5100" kern="1200">
          <a:solidFill>
            <a:schemeClr val="tx1"/>
          </a:solidFill>
          <a:latin typeface="+mj-lt"/>
          <a:ea typeface="+mj-ea"/>
          <a:cs typeface="+mj-cs"/>
        </a:defRPr>
      </a:lvl1pPr>
      <a:lvl2pPr algn="ctr" defTabSz="1068388" rtl="0" eaLnBrk="0" fontAlgn="base" hangingPunct="0">
        <a:spcBef>
          <a:spcPct val="0"/>
        </a:spcBef>
        <a:spcAft>
          <a:spcPct val="0"/>
        </a:spcAft>
        <a:defRPr sz="5100">
          <a:solidFill>
            <a:schemeClr val="tx1"/>
          </a:solidFill>
          <a:latin typeface="Calibri" pitchFamily="34" charset="0"/>
          <a:ea typeface="宋体" pitchFamily="2" charset="-122"/>
        </a:defRPr>
      </a:lvl2pPr>
      <a:lvl3pPr algn="ctr" defTabSz="1068388" rtl="0" eaLnBrk="0" fontAlgn="base" hangingPunct="0">
        <a:spcBef>
          <a:spcPct val="0"/>
        </a:spcBef>
        <a:spcAft>
          <a:spcPct val="0"/>
        </a:spcAft>
        <a:defRPr sz="5100">
          <a:solidFill>
            <a:schemeClr val="tx1"/>
          </a:solidFill>
          <a:latin typeface="Calibri" pitchFamily="34" charset="0"/>
          <a:ea typeface="宋体" pitchFamily="2" charset="-122"/>
        </a:defRPr>
      </a:lvl3pPr>
      <a:lvl4pPr algn="ctr" defTabSz="1068388" rtl="0" eaLnBrk="0" fontAlgn="base" hangingPunct="0">
        <a:spcBef>
          <a:spcPct val="0"/>
        </a:spcBef>
        <a:spcAft>
          <a:spcPct val="0"/>
        </a:spcAft>
        <a:defRPr sz="5100">
          <a:solidFill>
            <a:schemeClr val="tx1"/>
          </a:solidFill>
          <a:latin typeface="Calibri" pitchFamily="34" charset="0"/>
          <a:ea typeface="宋体" pitchFamily="2" charset="-122"/>
        </a:defRPr>
      </a:lvl4pPr>
      <a:lvl5pPr algn="ctr" defTabSz="1068388" rtl="0" eaLnBrk="0" fontAlgn="base" hangingPunct="0">
        <a:spcBef>
          <a:spcPct val="0"/>
        </a:spcBef>
        <a:spcAft>
          <a:spcPct val="0"/>
        </a:spcAft>
        <a:defRPr sz="5100">
          <a:solidFill>
            <a:schemeClr val="tx1"/>
          </a:solidFill>
          <a:latin typeface="Calibri" pitchFamily="34" charset="0"/>
          <a:ea typeface="宋体" pitchFamily="2" charset="-122"/>
        </a:defRPr>
      </a:lvl5pPr>
      <a:lvl6pPr marL="457200" algn="ctr" defTabSz="1068388" rtl="0" fontAlgn="base">
        <a:spcBef>
          <a:spcPct val="0"/>
        </a:spcBef>
        <a:spcAft>
          <a:spcPct val="0"/>
        </a:spcAft>
        <a:defRPr sz="5100">
          <a:solidFill>
            <a:schemeClr val="tx1"/>
          </a:solidFill>
          <a:latin typeface="Calibri" pitchFamily="34" charset="0"/>
          <a:ea typeface="宋体" pitchFamily="2" charset="-122"/>
        </a:defRPr>
      </a:lvl6pPr>
      <a:lvl7pPr marL="914400" algn="ctr" defTabSz="1068388" rtl="0" fontAlgn="base">
        <a:spcBef>
          <a:spcPct val="0"/>
        </a:spcBef>
        <a:spcAft>
          <a:spcPct val="0"/>
        </a:spcAft>
        <a:defRPr sz="5100">
          <a:solidFill>
            <a:schemeClr val="tx1"/>
          </a:solidFill>
          <a:latin typeface="Calibri" pitchFamily="34" charset="0"/>
          <a:ea typeface="宋体" pitchFamily="2" charset="-122"/>
        </a:defRPr>
      </a:lvl7pPr>
      <a:lvl8pPr marL="1371600" algn="ctr" defTabSz="1068388" rtl="0" fontAlgn="base">
        <a:spcBef>
          <a:spcPct val="0"/>
        </a:spcBef>
        <a:spcAft>
          <a:spcPct val="0"/>
        </a:spcAft>
        <a:defRPr sz="5100">
          <a:solidFill>
            <a:schemeClr val="tx1"/>
          </a:solidFill>
          <a:latin typeface="Calibri" pitchFamily="34" charset="0"/>
          <a:ea typeface="宋体" pitchFamily="2" charset="-122"/>
        </a:defRPr>
      </a:lvl8pPr>
      <a:lvl9pPr marL="1828800" algn="ctr" defTabSz="1068388" rtl="0" fontAlgn="base">
        <a:spcBef>
          <a:spcPct val="0"/>
        </a:spcBef>
        <a:spcAft>
          <a:spcPct val="0"/>
        </a:spcAft>
        <a:defRPr sz="5100">
          <a:solidFill>
            <a:schemeClr val="tx1"/>
          </a:solidFill>
          <a:latin typeface="Calibri" pitchFamily="34" charset="0"/>
          <a:ea typeface="宋体" pitchFamily="2" charset="-122"/>
        </a:defRPr>
      </a:lvl9pPr>
    </p:titleStyle>
    <p:bodyStyle>
      <a:lvl1pPr marL="400050" indent="-400050" algn="l" defTabSz="1068388" rtl="0" eaLnBrk="0" fontAlgn="base" hangingPunct="0">
        <a:spcBef>
          <a:spcPct val="20000"/>
        </a:spcBef>
        <a:spcAft>
          <a:spcPct val="0"/>
        </a:spcAft>
        <a:buFont typeface="Arial" charset="0"/>
        <a:buChar char="•"/>
        <a:defRPr sz="3700" kern="1200">
          <a:solidFill>
            <a:schemeClr val="tx1"/>
          </a:solidFill>
          <a:latin typeface="+mn-lt"/>
          <a:ea typeface="+mn-ea"/>
          <a:cs typeface="+mn-cs"/>
        </a:defRPr>
      </a:lvl1pPr>
      <a:lvl2pPr marL="868363" indent="-333375" algn="l" defTabSz="1068388" rtl="0" eaLnBrk="0" fontAlgn="base" hangingPunct="0">
        <a:spcBef>
          <a:spcPct val="20000"/>
        </a:spcBef>
        <a:spcAft>
          <a:spcPct val="0"/>
        </a:spcAft>
        <a:buFont typeface="Arial" charset="0"/>
        <a:buChar char="–"/>
        <a:defRPr sz="3300" kern="1200">
          <a:solidFill>
            <a:schemeClr val="tx1"/>
          </a:solidFill>
          <a:latin typeface="+mn-lt"/>
          <a:ea typeface="+mn-ea"/>
          <a:cs typeface="+mn-cs"/>
        </a:defRPr>
      </a:lvl2pPr>
      <a:lvl3pPr marL="1335088" indent="-266700" algn="l" defTabSz="1068388" rtl="0" eaLnBrk="0" fontAlgn="base" hangingPunct="0">
        <a:spcBef>
          <a:spcPct val="20000"/>
        </a:spcBef>
        <a:spcAft>
          <a:spcPct val="0"/>
        </a:spcAft>
        <a:buFont typeface="Arial" charset="0"/>
        <a:buChar char="•"/>
        <a:defRPr sz="2800" kern="1200">
          <a:solidFill>
            <a:schemeClr val="tx1"/>
          </a:solidFill>
          <a:latin typeface="+mn-lt"/>
          <a:ea typeface="+mn-ea"/>
          <a:cs typeface="+mn-cs"/>
        </a:defRPr>
      </a:lvl3pPr>
      <a:lvl4pPr marL="1870075" indent="-266700" algn="l" defTabSz="1068388" rtl="0" eaLnBrk="0" fontAlgn="base" hangingPunct="0">
        <a:spcBef>
          <a:spcPct val="20000"/>
        </a:spcBef>
        <a:spcAft>
          <a:spcPct val="0"/>
        </a:spcAft>
        <a:buFont typeface="Arial" charset="0"/>
        <a:buChar char="–"/>
        <a:defRPr sz="2300" kern="1200">
          <a:solidFill>
            <a:schemeClr val="tx1"/>
          </a:solidFill>
          <a:latin typeface="+mn-lt"/>
          <a:ea typeface="+mn-ea"/>
          <a:cs typeface="+mn-cs"/>
        </a:defRPr>
      </a:lvl4pPr>
      <a:lvl5pPr marL="2405063" indent="-266700" algn="l" defTabSz="1068388" rtl="0" eaLnBrk="0" fontAlgn="base" hangingPunct="0">
        <a:spcBef>
          <a:spcPct val="20000"/>
        </a:spcBef>
        <a:spcAft>
          <a:spcPct val="0"/>
        </a:spcAft>
        <a:buFont typeface="Arial" charset="0"/>
        <a:buChar char="»"/>
        <a:defRPr sz="2300" kern="1200">
          <a:solidFill>
            <a:schemeClr val="tx1"/>
          </a:solidFill>
          <a:latin typeface="+mn-lt"/>
          <a:ea typeface="+mn-ea"/>
          <a:cs typeface="+mn-cs"/>
        </a:defRPr>
      </a:lvl5pPr>
      <a:lvl6pPr marL="2940001" indent="-267272" algn="l" defTabSz="1069091"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474544" indent="-267272" algn="l" defTabSz="1069091"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4009089" indent="-267272" algn="l" defTabSz="1069091"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543635" indent="-267272" algn="l" defTabSz="1069091"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zh-CN"/>
      </a:defPPr>
      <a:lvl1pPr marL="0" algn="l" defTabSz="1069091" rtl="0" eaLnBrk="1" latinLnBrk="0" hangingPunct="1">
        <a:defRPr sz="2100" kern="1200">
          <a:solidFill>
            <a:schemeClr val="tx1"/>
          </a:solidFill>
          <a:latin typeface="+mn-lt"/>
          <a:ea typeface="+mn-ea"/>
          <a:cs typeface="+mn-cs"/>
        </a:defRPr>
      </a:lvl1pPr>
      <a:lvl2pPr marL="534545" algn="l" defTabSz="1069091" rtl="0" eaLnBrk="1" latinLnBrk="0" hangingPunct="1">
        <a:defRPr sz="2100" kern="1200">
          <a:solidFill>
            <a:schemeClr val="tx1"/>
          </a:solidFill>
          <a:latin typeface="+mn-lt"/>
          <a:ea typeface="+mn-ea"/>
          <a:cs typeface="+mn-cs"/>
        </a:defRPr>
      </a:lvl2pPr>
      <a:lvl3pPr marL="1069091" algn="l" defTabSz="1069091" rtl="0" eaLnBrk="1" latinLnBrk="0" hangingPunct="1">
        <a:defRPr sz="2100" kern="1200">
          <a:solidFill>
            <a:schemeClr val="tx1"/>
          </a:solidFill>
          <a:latin typeface="+mn-lt"/>
          <a:ea typeface="+mn-ea"/>
          <a:cs typeface="+mn-cs"/>
        </a:defRPr>
      </a:lvl3pPr>
      <a:lvl4pPr marL="1603635" algn="l" defTabSz="1069091" rtl="0" eaLnBrk="1" latinLnBrk="0" hangingPunct="1">
        <a:defRPr sz="2100" kern="1200">
          <a:solidFill>
            <a:schemeClr val="tx1"/>
          </a:solidFill>
          <a:latin typeface="+mn-lt"/>
          <a:ea typeface="+mn-ea"/>
          <a:cs typeface="+mn-cs"/>
        </a:defRPr>
      </a:lvl4pPr>
      <a:lvl5pPr marL="2138182" algn="l" defTabSz="1069091" rtl="0" eaLnBrk="1" latinLnBrk="0" hangingPunct="1">
        <a:defRPr sz="2100" kern="1200">
          <a:solidFill>
            <a:schemeClr val="tx1"/>
          </a:solidFill>
          <a:latin typeface="+mn-lt"/>
          <a:ea typeface="+mn-ea"/>
          <a:cs typeface="+mn-cs"/>
        </a:defRPr>
      </a:lvl5pPr>
      <a:lvl6pPr marL="2672726" algn="l" defTabSz="1069091" rtl="0" eaLnBrk="1" latinLnBrk="0" hangingPunct="1">
        <a:defRPr sz="2100" kern="1200">
          <a:solidFill>
            <a:schemeClr val="tx1"/>
          </a:solidFill>
          <a:latin typeface="+mn-lt"/>
          <a:ea typeface="+mn-ea"/>
          <a:cs typeface="+mn-cs"/>
        </a:defRPr>
      </a:lvl6pPr>
      <a:lvl7pPr marL="3207273" algn="l" defTabSz="1069091" rtl="0" eaLnBrk="1" latinLnBrk="0" hangingPunct="1">
        <a:defRPr sz="2100" kern="1200">
          <a:solidFill>
            <a:schemeClr val="tx1"/>
          </a:solidFill>
          <a:latin typeface="+mn-lt"/>
          <a:ea typeface="+mn-ea"/>
          <a:cs typeface="+mn-cs"/>
        </a:defRPr>
      </a:lvl7pPr>
      <a:lvl8pPr marL="3741818" algn="l" defTabSz="1069091" rtl="0" eaLnBrk="1" latinLnBrk="0" hangingPunct="1">
        <a:defRPr sz="2100" kern="1200">
          <a:solidFill>
            <a:schemeClr val="tx1"/>
          </a:solidFill>
          <a:latin typeface="+mn-lt"/>
          <a:ea typeface="+mn-ea"/>
          <a:cs typeface="+mn-cs"/>
        </a:defRPr>
      </a:lvl8pPr>
      <a:lvl9pPr marL="4276363" algn="l" defTabSz="1069091" rtl="0" eaLnBrk="1" latinLnBrk="0" hangingPunct="1">
        <a:defRPr sz="21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576263" y="288925"/>
            <a:ext cx="103695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6908" tIns="53450" rIns="106908" bIns="53450" numCol="1" anchor="ctr" anchorCtr="0" compatLnSpc="1">
            <a:prstTxWarp prst="textNoShape">
              <a:avLst/>
            </a:prstTxWarp>
          </a:bodyPr>
          <a:lstStyle/>
          <a:p>
            <a:pPr lvl="0"/>
            <a:r>
              <a:rPr lang="zh-CN" altLang="en-US" smtClean="0"/>
              <a:t>单击此处编辑母版标题样式</a:t>
            </a:r>
          </a:p>
        </p:txBody>
      </p:sp>
      <p:sp>
        <p:nvSpPr>
          <p:cNvPr id="4099" name="Rectangle 3"/>
          <p:cNvSpPr>
            <a:spLocks noGrp="1" noChangeArrowheads="1"/>
          </p:cNvSpPr>
          <p:nvPr>
            <p:ph type="body" idx="1"/>
          </p:nvPr>
        </p:nvSpPr>
        <p:spPr bwMode="auto">
          <a:xfrm>
            <a:off x="576263" y="1679575"/>
            <a:ext cx="10369550"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6908" tIns="53450" rIns="106908" bIns="5345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576263" y="6557963"/>
            <a:ext cx="2687637" cy="500062"/>
          </a:xfrm>
          <a:prstGeom prst="rect">
            <a:avLst/>
          </a:prstGeom>
          <a:noFill/>
          <a:ln w="9525">
            <a:noFill/>
            <a:miter lim="800000"/>
            <a:headEnd/>
            <a:tailEnd/>
          </a:ln>
          <a:effectLst/>
        </p:spPr>
        <p:txBody>
          <a:bodyPr vert="horz" wrap="square" lIns="106908" tIns="53450" rIns="106908" bIns="53450" numCol="1" anchor="t" anchorCtr="0" compatLnSpc="1">
            <a:prstTxWarp prst="textNoShape">
              <a:avLst/>
            </a:prstTxWarp>
          </a:bodyPr>
          <a:lstStyle>
            <a:lvl1pPr>
              <a:defRPr sz="1600">
                <a:ea typeface="华文细黑" pitchFamily="2" charset="-122"/>
                <a:cs typeface="+mn-cs"/>
              </a:defRPr>
            </a:lvl1pPr>
          </a:lstStyle>
          <a:p>
            <a:pPr>
              <a:defRPr/>
            </a:pPr>
            <a:fld id="{1C49D4AB-7AE1-41E8-8540-941072A8CE01}" type="datetimeFigureOut">
              <a:rPr lang="zh-CN" altLang="en-US"/>
              <a:pPr>
                <a:defRPr/>
              </a:pPr>
              <a:t>2016-06-11</a:t>
            </a:fld>
            <a:endParaRPr lang="zh-CN" altLang="en-US"/>
          </a:p>
        </p:txBody>
      </p:sp>
      <p:sp>
        <p:nvSpPr>
          <p:cNvPr id="1029" name="Rectangle 5"/>
          <p:cNvSpPr>
            <a:spLocks noGrp="1" noChangeArrowheads="1"/>
          </p:cNvSpPr>
          <p:nvPr>
            <p:ph type="ftr" sz="quarter" idx="3"/>
          </p:nvPr>
        </p:nvSpPr>
        <p:spPr bwMode="auto">
          <a:xfrm>
            <a:off x="3937000" y="6557963"/>
            <a:ext cx="3648075" cy="500062"/>
          </a:xfrm>
          <a:prstGeom prst="rect">
            <a:avLst/>
          </a:prstGeom>
          <a:noFill/>
          <a:ln w="9525">
            <a:noFill/>
            <a:miter lim="800000"/>
            <a:headEnd/>
            <a:tailEnd/>
          </a:ln>
          <a:effectLst/>
        </p:spPr>
        <p:txBody>
          <a:bodyPr vert="horz" wrap="square" lIns="106908" tIns="53450" rIns="106908" bIns="53450" numCol="1" anchor="t" anchorCtr="0" compatLnSpc="1">
            <a:prstTxWarp prst="textNoShape">
              <a:avLst/>
            </a:prstTxWarp>
          </a:bodyPr>
          <a:lstStyle>
            <a:lvl1pPr algn="ctr">
              <a:defRPr sz="1600">
                <a:ea typeface="华文细黑" pitchFamily="2" charset="-122"/>
                <a:cs typeface="+mn-cs"/>
              </a:defRPr>
            </a:lvl1pPr>
          </a:lstStyle>
          <a:p>
            <a:pPr>
              <a:defRPr/>
            </a:pPr>
            <a:endParaRPr lang="zh-CN" altLang="en-US"/>
          </a:p>
        </p:txBody>
      </p:sp>
      <p:sp>
        <p:nvSpPr>
          <p:cNvPr id="1030" name="Rectangle 6"/>
          <p:cNvSpPr>
            <a:spLocks noGrp="1" noChangeArrowheads="1"/>
          </p:cNvSpPr>
          <p:nvPr>
            <p:ph type="sldNum" sz="quarter" idx="4"/>
          </p:nvPr>
        </p:nvSpPr>
        <p:spPr bwMode="auto">
          <a:xfrm>
            <a:off x="8258175" y="6557963"/>
            <a:ext cx="2687638" cy="500062"/>
          </a:xfrm>
          <a:prstGeom prst="rect">
            <a:avLst/>
          </a:prstGeom>
          <a:noFill/>
          <a:ln w="9525">
            <a:noFill/>
            <a:miter lim="800000"/>
            <a:headEnd/>
            <a:tailEnd/>
          </a:ln>
          <a:effectLst/>
        </p:spPr>
        <p:txBody>
          <a:bodyPr vert="horz" wrap="square" lIns="106908" tIns="53450" rIns="106908" bIns="53450" numCol="1" anchor="t" anchorCtr="0" compatLnSpc="1">
            <a:prstTxWarp prst="textNoShape">
              <a:avLst/>
            </a:prstTxWarp>
          </a:bodyPr>
          <a:lstStyle>
            <a:lvl1pPr algn="r">
              <a:defRPr sz="1600">
                <a:ea typeface="华文细黑" pitchFamily="2" charset="-122"/>
                <a:cs typeface="+mn-cs"/>
              </a:defRPr>
            </a:lvl1pPr>
          </a:lstStyle>
          <a:p>
            <a:pPr>
              <a:defRPr/>
            </a:pPr>
            <a:fld id="{679F62D8-F1B6-42FA-8D12-6E8EF061D576}" type="slidenum">
              <a:rPr lang="zh-CN" altLang="en-US"/>
              <a:pPr>
                <a:defRPr/>
              </a:pPr>
              <a:t>‹#›</a:t>
            </a:fld>
            <a:endParaRPr lang="zh-CN" altLang="en-US"/>
          </a:p>
        </p:txBody>
      </p:sp>
      <p:pic>
        <p:nvPicPr>
          <p:cNvPr id="4103" name="Picture 2" descr="2-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1522075" cy="720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27" r:id="rId1"/>
    <p:sldLayoutId id="2147484228" r:id="rId2"/>
    <p:sldLayoutId id="2147484229" r:id="rId3"/>
    <p:sldLayoutId id="2147484230" r:id="rId4"/>
    <p:sldLayoutId id="2147484231" r:id="rId5"/>
    <p:sldLayoutId id="2147484232" r:id="rId6"/>
    <p:sldLayoutId id="2147484233" r:id="rId7"/>
    <p:sldLayoutId id="2147484234" r:id="rId8"/>
    <p:sldLayoutId id="2147484235" r:id="rId9"/>
    <p:sldLayoutId id="2147484236" r:id="rId10"/>
    <p:sldLayoutId id="2147484237" r:id="rId11"/>
  </p:sldLayoutIdLst>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timing>
    <p:tnLst>
      <p:par>
        <p:cTn id="1" dur="indefinite" restart="never" nodeType="tmRoot"/>
      </p:par>
    </p:tnLst>
  </p:timing>
  <p:txStyles>
    <p:titleStyle>
      <a:lvl1pPr algn="ctr" rtl="0" eaLnBrk="0" fontAlgn="base" hangingPunct="0">
        <a:spcBef>
          <a:spcPct val="0"/>
        </a:spcBef>
        <a:spcAft>
          <a:spcPct val="0"/>
        </a:spcAft>
        <a:defRPr sz="5100">
          <a:solidFill>
            <a:schemeClr val="tx2"/>
          </a:solidFill>
          <a:latin typeface="+mj-lt"/>
          <a:ea typeface="+mj-ea"/>
          <a:cs typeface="+mj-cs"/>
        </a:defRPr>
      </a:lvl1pPr>
      <a:lvl2pPr algn="ctr" rtl="0" eaLnBrk="0" fontAlgn="base" hangingPunct="0">
        <a:spcBef>
          <a:spcPct val="0"/>
        </a:spcBef>
        <a:spcAft>
          <a:spcPct val="0"/>
        </a:spcAft>
        <a:defRPr sz="5100">
          <a:solidFill>
            <a:schemeClr val="tx2"/>
          </a:solidFill>
          <a:latin typeface="Arial" pitchFamily="34" charset="0"/>
          <a:ea typeface="宋体" pitchFamily="2" charset="-122"/>
        </a:defRPr>
      </a:lvl2pPr>
      <a:lvl3pPr algn="ctr" rtl="0" eaLnBrk="0" fontAlgn="base" hangingPunct="0">
        <a:spcBef>
          <a:spcPct val="0"/>
        </a:spcBef>
        <a:spcAft>
          <a:spcPct val="0"/>
        </a:spcAft>
        <a:defRPr sz="5100">
          <a:solidFill>
            <a:schemeClr val="tx2"/>
          </a:solidFill>
          <a:latin typeface="Arial" pitchFamily="34" charset="0"/>
          <a:ea typeface="宋体" pitchFamily="2" charset="-122"/>
        </a:defRPr>
      </a:lvl3pPr>
      <a:lvl4pPr algn="ctr" rtl="0" eaLnBrk="0" fontAlgn="base" hangingPunct="0">
        <a:spcBef>
          <a:spcPct val="0"/>
        </a:spcBef>
        <a:spcAft>
          <a:spcPct val="0"/>
        </a:spcAft>
        <a:defRPr sz="5100">
          <a:solidFill>
            <a:schemeClr val="tx2"/>
          </a:solidFill>
          <a:latin typeface="Arial" pitchFamily="34" charset="0"/>
          <a:ea typeface="宋体" pitchFamily="2" charset="-122"/>
        </a:defRPr>
      </a:lvl4pPr>
      <a:lvl5pPr algn="ctr" rtl="0" eaLnBrk="0" fontAlgn="base" hangingPunct="0">
        <a:spcBef>
          <a:spcPct val="0"/>
        </a:spcBef>
        <a:spcAft>
          <a:spcPct val="0"/>
        </a:spcAft>
        <a:defRPr sz="5100">
          <a:solidFill>
            <a:schemeClr val="tx2"/>
          </a:solidFill>
          <a:latin typeface="Arial" pitchFamily="34" charset="0"/>
          <a:ea typeface="宋体" pitchFamily="2" charset="-122"/>
        </a:defRPr>
      </a:lvl5pPr>
      <a:lvl6pPr marL="534545" algn="ctr" rtl="0" fontAlgn="base">
        <a:spcBef>
          <a:spcPct val="0"/>
        </a:spcBef>
        <a:spcAft>
          <a:spcPct val="0"/>
        </a:spcAft>
        <a:defRPr sz="5100">
          <a:solidFill>
            <a:schemeClr val="tx2"/>
          </a:solidFill>
          <a:latin typeface="Arial" pitchFamily="34" charset="0"/>
          <a:ea typeface="宋体" pitchFamily="2" charset="-122"/>
        </a:defRPr>
      </a:lvl6pPr>
      <a:lvl7pPr marL="1069091" algn="ctr" rtl="0" fontAlgn="base">
        <a:spcBef>
          <a:spcPct val="0"/>
        </a:spcBef>
        <a:spcAft>
          <a:spcPct val="0"/>
        </a:spcAft>
        <a:defRPr sz="5100">
          <a:solidFill>
            <a:schemeClr val="tx2"/>
          </a:solidFill>
          <a:latin typeface="Arial" pitchFamily="34" charset="0"/>
          <a:ea typeface="宋体" pitchFamily="2" charset="-122"/>
        </a:defRPr>
      </a:lvl7pPr>
      <a:lvl8pPr marL="1603635" algn="ctr" rtl="0" fontAlgn="base">
        <a:spcBef>
          <a:spcPct val="0"/>
        </a:spcBef>
        <a:spcAft>
          <a:spcPct val="0"/>
        </a:spcAft>
        <a:defRPr sz="5100">
          <a:solidFill>
            <a:schemeClr val="tx2"/>
          </a:solidFill>
          <a:latin typeface="Arial" pitchFamily="34" charset="0"/>
          <a:ea typeface="宋体" pitchFamily="2" charset="-122"/>
        </a:defRPr>
      </a:lvl8pPr>
      <a:lvl9pPr marL="2138182" algn="ctr" rtl="0" fontAlgn="base">
        <a:spcBef>
          <a:spcPct val="0"/>
        </a:spcBef>
        <a:spcAft>
          <a:spcPct val="0"/>
        </a:spcAft>
        <a:defRPr sz="5100">
          <a:solidFill>
            <a:schemeClr val="tx2"/>
          </a:solidFill>
          <a:latin typeface="Arial" pitchFamily="34" charset="0"/>
          <a:ea typeface="宋体" pitchFamily="2" charset="-122"/>
        </a:defRPr>
      </a:lvl9pPr>
    </p:titleStyle>
    <p:bodyStyle>
      <a:lvl1pPr marL="400050" indent="-400050" algn="l" rtl="0" eaLnBrk="0" fontAlgn="base" hangingPunct="0">
        <a:spcBef>
          <a:spcPct val="20000"/>
        </a:spcBef>
        <a:spcAft>
          <a:spcPct val="0"/>
        </a:spcAft>
        <a:buChar char="•"/>
        <a:defRPr sz="3700">
          <a:solidFill>
            <a:schemeClr val="tx1"/>
          </a:solidFill>
          <a:latin typeface="+mn-lt"/>
          <a:ea typeface="+mn-ea"/>
          <a:cs typeface="+mn-cs"/>
        </a:defRPr>
      </a:lvl1pPr>
      <a:lvl2pPr marL="868363" indent="-333375" algn="l" rtl="0" eaLnBrk="0" fontAlgn="base" hangingPunct="0">
        <a:spcBef>
          <a:spcPct val="20000"/>
        </a:spcBef>
        <a:spcAft>
          <a:spcPct val="0"/>
        </a:spcAft>
        <a:buChar char="–"/>
        <a:defRPr sz="3300">
          <a:solidFill>
            <a:schemeClr val="tx1"/>
          </a:solidFill>
          <a:latin typeface="+mn-lt"/>
          <a:ea typeface="+mn-ea"/>
        </a:defRPr>
      </a:lvl2pPr>
      <a:lvl3pPr marL="1335088" indent="-266700" algn="l" rtl="0" eaLnBrk="0" fontAlgn="base" hangingPunct="0">
        <a:spcBef>
          <a:spcPct val="20000"/>
        </a:spcBef>
        <a:spcAft>
          <a:spcPct val="0"/>
        </a:spcAft>
        <a:buChar char="•"/>
        <a:defRPr sz="2800">
          <a:solidFill>
            <a:schemeClr val="tx1"/>
          </a:solidFill>
          <a:latin typeface="+mn-lt"/>
          <a:ea typeface="+mn-ea"/>
        </a:defRPr>
      </a:lvl3pPr>
      <a:lvl4pPr marL="1870075" indent="-266700" algn="l" rtl="0" eaLnBrk="0" fontAlgn="base" hangingPunct="0">
        <a:spcBef>
          <a:spcPct val="20000"/>
        </a:spcBef>
        <a:spcAft>
          <a:spcPct val="0"/>
        </a:spcAft>
        <a:buChar char="–"/>
        <a:defRPr sz="2300">
          <a:solidFill>
            <a:schemeClr val="tx1"/>
          </a:solidFill>
          <a:latin typeface="+mn-lt"/>
          <a:ea typeface="+mn-ea"/>
        </a:defRPr>
      </a:lvl4pPr>
      <a:lvl5pPr marL="2405063" indent="-266700" algn="l" rtl="0" eaLnBrk="0" fontAlgn="base" hangingPunct="0">
        <a:spcBef>
          <a:spcPct val="20000"/>
        </a:spcBef>
        <a:spcAft>
          <a:spcPct val="0"/>
        </a:spcAft>
        <a:buChar char="»"/>
        <a:defRPr sz="2300">
          <a:solidFill>
            <a:schemeClr val="tx1"/>
          </a:solidFill>
          <a:latin typeface="+mn-lt"/>
          <a:ea typeface="+mn-ea"/>
        </a:defRPr>
      </a:lvl5pPr>
      <a:lvl6pPr marL="2940001" indent="-267272" algn="l" rtl="0" fontAlgn="base">
        <a:spcBef>
          <a:spcPct val="20000"/>
        </a:spcBef>
        <a:spcAft>
          <a:spcPct val="0"/>
        </a:spcAft>
        <a:buChar char="»"/>
        <a:defRPr sz="2300">
          <a:solidFill>
            <a:schemeClr val="tx1"/>
          </a:solidFill>
          <a:latin typeface="+mn-lt"/>
          <a:ea typeface="+mn-ea"/>
        </a:defRPr>
      </a:lvl6pPr>
      <a:lvl7pPr marL="3474544" indent="-267272" algn="l" rtl="0" fontAlgn="base">
        <a:spcBef>
          <a:spcPct val="20000"/>
        </a:spcBef>
        <a:spcAft>
          <a:spcPct val="0"/>
        </a:spcAft>
        <a:buChar char="»"/>
        <a:defRPr sz="2300">
          <a:solidFill>
            <a:schemeClr val="tx1"/>
          </a:solidFill>
          <a:latin typeface="+mn-lt"/>
          <a:ea typeface="+mn-ea"/>
        </a:defRPr>
      </a:lvl7pPr>
      <a:lvl8pPr marL="4009089" indent="-267272" algn="l" rtl="0" fontAlgn="base">
        <a:spcBef>
          <a:spcPct val="20000"/>
        </a:spcBef>
        <a:spcAft>
          <a:spcPct val="0"/>
        </a:spcAft>
        <a:buChar char="»"/>
        <a:defRPr sz="2300">
          <a:solidFill>
            <a:schemeClr val="tx1"/>
          </a:solidFill>
          <a:latin typeface="+mn-lt"/>
          <a:ea typeface="+mn-ea"/>
        </a:defRPr>
      </a:lvl8pPr>
      <a:lvl9pPr marL="4543635" indent="-267272" algn="l" rtl="0" fontAlgn="base">
        <a:spcBef>
          <a:spcPct val="20000"/>
        </a:spcBef>
        <a:spcAft>
          <a:spcPct val="0"/>
        </a:spcAft>
        <a:buChar char="»"/>
        <a:defRPr sz="2300">
          <a:solidFill>
            <a:schemeClr val="tx1"/>
          </a:solidFill>
          <a:latin typeface="+mn-lt"/>
          <a:ea typeface="+mn-ea"/>
        </a:defRPr>
      </a:lvl9pPr>
    </p:bodyStyle>
    <p:otherStyle>
      <a:defPPr>
        <a:defRPr lang="zh-CN"/>
      </a:defPPr>
      <a:lvl1pPr marL="0" algn="l" defTabSz="1069091" rtl="0" eaLnBrk="1" latinLnBrk="0" hangingPunct="1">
        <a:defRPr sz="2100" kern="1200">
          <a:solidFill>
            <a:schemeClr val="tx1"/>
          </a:solidFill>
          <a:latin typeface="+mn-lt"/>
          <a:ea typeface="+mn-ea"/>
          <a:cs typeface="+mn-cs"/>
        </a:defRPr>
      </a:lvl1pPr>
      <a:lvl2pPr marL="534545" algn="l" defTabSz="1069091" rtl="0" eaLnBrk="1" latinLnBrk="0" hangingPunct="1">
        <a:defRPr sz="2100" kern="1200">
          <a:solidFill>
            <a:schemeClr val="tx1"/>
          </a:solidFill>
          <a:latin typeface="+mn-lt"/>
          <a:ea typeface="+mn-ea"/>
          <a:cs typeface="+mn-cs"/>
        </a:defRPr>
      </a:lvl2pPr>
      <a:lvl3pPr marL="1069091" algn="l" defTabSz="1069091" rtl="0" eaLnBrk="1" latinLnBrk="0" hangingPunct="1">
        <a:defRPr sz="2100" kern="1200">
          <a:solidFill>
            <a:schemeClr val="tx1"/>
          </a:solidFill>
          <a:latin typeface="+mn-lt"/>
          <a:ea typeface="+mn-ea"/>
          <a:cs typeface="+mn-cs"/>
        </a:defRPr>
      </a:lvl3pPr>
      <a:lvl4pPr marL="1603635" algn="l" defTabSz="1069091" rtl="0" eaLnBrk="1" latinLnBrk="0" hangingPunct="1">
        <a:defRPr sz="2100" kern="1200">
          <a:solidFill>
            <a:schemeClr val="tx1"/>
          </a:solidFill>
          <a:latin typeface="+mn-lt"/>
          <a:ea typeface="+mn-ea"/>
          <a:cs typeface="+mn-cs"/>
        </a:defRPr>
      </a:lvl4pPr>
      <a:lvl5pPr marL="2138182" algn="l" defTabSz="1069091" rtl="0" eaLnBrk="1" latinLnBrk="0" hangingPunct="1">
        <a:defRPr sz="2100" kern="1200">
          <a:solidFill>
            <a:schemeClr val="tx1"/>
          </a:solidFill>
          <a:latin typeface="+mn-lt"/>
          <a:ea typeface="+mn-ea"/>
          <a:cs typeface="+mn-cs"/>
        </a:defRPr>
      </a:lvl5pPr>
      <a:lvl6pPr marL="2672726" algn="l" defTabSz="1069091" rtl="0" eaLnBrk="1" latinLnBrk="0" hangingPunct="1">
        <a:defRPr sz="2100" kern="1200">
          <a:solidFill>
            <a:schemeClr val="tx1"/>
          </a:solidFill>
          <a:latin typeface="+mn-lt"/>
          <a:ea typeface="+mn-ea"/>
          <a:cs typeface="+mn-cs"/>
        </a:defRPr>
      </a:lvl6pPr>
      <a:lvl7pPr marL="3207273" algn="l" defTabSz="1069091" rtl="0" eaLnBrk="1" latinLnBrk="0" hangingPunct="1">
        <a:defRPr sz="2100" kern="1200">
          <a:solidFill>
            <a:schemeClr val="tx1"/>
          </a:solidFill>
          <a:latin typeface="+mn-lt"/>
          <a:ea typeface="+mn-ea"/>
          <a:cs typeface="+mn-cs"/>
        </a:defRPr>
      </a:lvl7pPr>
      <a:lvl8pPr marL="3741818" algn="l" defTabSz="1069091" rtl="0" eaLnBrk="1" latinLnBrk="0" hangingPunct="1">
        <a:defRPr sz="2100" kern="1200">
          <a:solidFill>
            <a:schemeClr val="tx1"/>
          </a:solidFill>
          <a:latin typeface="+mn-lt"/>
          <a:ea typeface="+mn-ea"/>
          <a:cs typeface="+mn-cs"/>
        </a:defRPr>
      </a:lvl8pPr>
      <a:lvl9pPr marL="4276363" algn="l" defTabSz="1069091" rtl="0" eaLnBrk="1" latinLnBrk="0" hangingPunct="1">
        <a:defRPr sz="21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5122" name="Picture 2" descr="bg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288" y="-6350"/>
            <a:ext cx="11560176" cy="722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7"/>
          <p:cNvSpPr>
            <a:spLocks noChangeArrowheads="1"/>
          </p:cNvSpPr>
          <p:nvPr/>
        </p:nvSpPr>
        <p:spPr bwMode="auto">
          <a:xfrm>
            <a:off x="9182100" y="350838"/>
            <a:ext cx="1749425" cy="366712"/>
          </a:xfrm>
          <a:prstGeom prst="rect">
            <a:avLst/>
          </a:prstGeom>
          <a:gradFill rotWithShape="1">
            <a:gsLst>
              <a:gs pos="0">
                <a:srgbClr val="FFFFFF"/>
              </a:gs>
              <a:gs pos="100000">
                <a:srgbClr val="DDDDDD"/>
              </a:gs>
            </a:gsLst>
            <a:lin ang="0" scaled="1"/>
          </a:gradFill>
          <a:ln w="9525">
            <a:solidFill>
              <a:srgbClr val="969696"/>
            </a:solidFill>
            <a:prstDash val="dash"/>
            <a:miter lim="800000"/>
            <a:headEnd/>
            <a:tailEnd/>
          </a:ln>
        </p:spPr>
        <p:txBody>
          <a:bodyPr wrap="none" lIns="106908" tIns="53450" rIns="106908" bIns="53450" anchor="ctr"/>
          <a:lstStyle/>
          <a:p>
            <a:pPr algn="ctr" eaLnBrk="0" hangingPunct="0">
              <a:defRPr/>
            </a:pPr>
            <a:r>
              <a:rPr lang="de-DE" altLang="en-US" sz="1600"/>
              <a:t>LOGO</a:t>
            </a:r>
          </a:p>
        </p:txBody>
      </p:sp>
      <p:sp>
        <p:nvSpPr>
          <p:cNvPr id="5124" name="Rectangle 31"/>
          <p:cNvSpPr>
            <a:spLocks noGrp="1" noChangeArrowheads="1"/>
          </p:cNvSpPr>
          <p:nvPr>
            <p:ph type="body" idx="1"/>
          </p:nvPr>
        </p:nvSpPr>
        <p:spPr bwMode="auto">
          <a:xfrm>
            <a:off x="590550" y="1181100"/>
            <a:ext cx="10340975" cy="542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6908" tIns="53450" rIns="106908" bIns="5345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p:txBody>
      </p:sp>
      <p:sp>
        <p:nvSpPr>
          <p:cNvPr id="3077" name="Rectangle 5"/>
          <p:cNvSpPr>
            <a:spLocks noGrp="1" noChangeArrowheads="1"/>
          </p:cNvSpPr>
          <p:nvPr>
            <p:ph type="sldNum" sz="quarter" idx="4"/>
          </p:nvPr>
        </p:nvSpPr>
        <p:spPr bwMode="auto">
          <a:xfrm>
            <a:off x="590550" y="6696075"/>
            <a:ext cx="1814513" cy="206375"/>
          </a:xfrm>
          <a:prstGeom prst="rect">
            <a:avLst/>
          </a:prstGeom>
          <a:noFill/>
          <a:ln>
            <a:noFill/>
          </a:ln>
          <a:extLst/>
        </p:spPr>
        <p:txBody>
          <a:bodyPr vert="horz" wrap="square" lIns="106908" tIns="53450" rIns="106908" bIns="53450" numCol="1" anchor="t" anchorCtr="0" compatLnSpc="1">
            <a:prstTxWarp prst="textNoShape">
              <a:avLst/>
            </a:prstTxWarp>
          </a:bodyPr>
          <a:lstStyle>
            <a:lvl1pPr eaLnBrk="0" hangingPunct="0">
              <a:defRPr sz="1200" b="1">
                <a:solidFill>
                  <a:schemeClr val="bg1"/>
                </a:solidFill>
                <a:ea typeface="华文细黑" pitchFamily="2" charset="-122"/>
                <a:cs typeface="+mn-cs"/>
              </a:defRPr>
            </a:lvl1pPr>
          </a:lstStyle>
          <a:p>
            <a:pPr>
              <a:defRPr/>
            </a:pPr>
            <a:r>
              <a:rPr lang="de-DE" altLang="en-US"/>
              <a:t>Page </a:t>
            </a:r>
            <a:r>
              <a:rPr lang="de-DE" altLang="en-US">
                <a:sym typeface="MS UI Gothic" pitchFamily="34" charset="-128"/>
              </a:rPr>
              <a:t></a:t>
            </a:r>
            <a:r>
              <a:rPr lang="de-DE" altLang="en-US"/>
              <a:t> </a:t>
            </a:r>
            <a:fld id="{15686F4F-C853-4D7F-A22D-43594F40E896}" type="slidenum">
              <a:rPr lang="en-US"/>
              <a:pPr>
                <a:defRPr/>
              </a:pPr>
              <a:t>‹#›</a:t>
            </a:fld>
            <a:endParaRPr lang="en-US"/>
          </a:p>
        </p:txBody>
      </p:sp>
      <p:sp>
        <p:nvSpPr>
          <p:cNvPr id="5126" name="Rectangle 27"/>
          <p:cNvSpPr>
            <a:spLocks noGrp="1" noChangeArrowheads="1"/>
          </p:cNvSpPr>
          <p:nvPr>
            <p:ph type="title"/>
          </p:nvPr>
        </p:nvSpPr>
        <p:spPr bwMode="auto">
          <a:xfrm>
            <a:off x="590550" y="350838"/>
            <a:ext cx="7348538"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6908" tIns="53450" rIns="106908" bIns="53450" numCol="1" anchor="ctr" anchorCtr="0" compatLnSpc="1">
            <a:prstTxWarp prst="textNoShape">
              <a:avLst/>
            </a:prstTxWarp>
          </a:bodyPr>
          <a:lstStyle/>
          <a:p>
            <a:pPr lvl="0"/>
            <a:r>
              <a:rPr lang="zh-CN" altLang="en-US" smtClean="0"/>
              <a:t>单击此处编辑母版标题样式</a:t>
            </a:r>
          </a:p>
        </p:txBody>
      </p:sp>
      <p:pic>
        <p:nvPicPr>
          <p:cNvPr id="5127" name="Picture 2" descr="2-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11522075" cy="720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38" r:id="rId1"/>
    <p:sldLayoutId id="2147484239" r:id="rId2"/>
    <p:sldLayoutId id="2147484240" r:id="rId3"/>
    <p:sldLayoutId id="2147484241" r:id="rId4"/>
    <p:sldLayoutId id="2147484242" r:id="rId5"/>
    <p:sldLayoutId id="2147484243" r:id="rId6"/>
    <p:sldLayoutId id="2147484244" r:id="rId7"/>
    <p:sldLayoutId id="2147484245" r:id="rId8"/>
    <p:sldLayoutId id="2147484246" r:id="rId9"/>
    <p:sldLayoutId id="2147484247" r:id="rId10"/>
    <p:sldLayoutId id="2147484248" r:id="rId11"/>
  </p:sldLayoutIdLst>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2800">
          <a:solidFill>
            <a:schemeClr val="bg1"/>
          </a:solidFill>
          <a:latin typeface="+mj-lt"/>
          <a:ea typeface="+mj-ea"/>
          <a:cs typeface="华文细黑"/>
        </a:defRPr>
      </a:lvl1pPr>
      <a:lvl2pPr algn="l" rtl="0" eaLnBrk="0" fontAlgn="base" hangingPunct="0">
        <a:spcBef>
          <a:spcPct val="0"/>
        </a:spcBef>
        <a:spcAft>
          <a:spcPct val="0"/>
        </a:spcAft>
        <a:defRPr sz="2800">
          <a:solidFill>
            <a:schemeClr val="bg1"/>
          </a:solidFill>
          <a:latin typeface="Arial" pitchFamily="34" charset="0"/>
          <a:ea typeface="华文细黑" pitchFamily="2" charset="-122"/>
          <a:cs typeface="华文细黑"/>
        </a:defRPr>
      </a:lvl2pPr>
      <a:lvl3pPr algn="l" rtl="0" eaLnBrk="0" fontAlgn="base" hangingPunct="0">
        <a:spcBef>
          <a:spcPct val="0"/>
        </a:spcBef>
        <a:spcAft>
          <a:spcPct val="0"/>
        </a:spcAft>
        <a:defRPr sz="2800">
          <a:solidFill>
            <a:schemeClr val="bg1"/>
          </a:solidFill>
          <a:latin typeface="Arial" pitchFamily="34" charset="0"/>
          <a:ea typeface="华文细黑" pitchFamily="2" charset="-122"/>
          <a:cs typeface="华文细黑"/>
        </a:defRPr>
      </a:lvl3pPr>
      <a:lvl4pPr algn="l" rtl="0" eaLnBrk="0" fontAlgn="base" hangingPunct="0">
        <a:spcBef>
          <a:spcPct val="0"/>
        </a:spcBef>
        <a:spcAft>
          <a:spcPct val="0"/>
        </a:spcAft>
        <a:defRPr sz="2800">
          <a:solidFill>
            <a:schemeClr val="bg1"/>
          </a:solidFill>
          <a:latin typeface="Arial" pitchFamily="34" charset="0"/>
          <a:ea typeface="华文细黑" pitchFamily="2" charset="-122"/>
          <a:cs typeface="华文细黑"/>
        </a:defRPr>
      </a:lvl4pPr>
      <a:lvl5pPr algn="l" rtl="0" eaLnBrk="0" fontAlgn="base" hangingPunct="0">
        <a:spcBef>
          <a:spcPct val="0"/>
        </a:spcBef>
        <a:spcAft>
          <a:spcPct val="0"/>
        </a:spcAft>
        <a:defRPr sz="2800">
          <a:solidFill>
            <a:schemeClr val="bg1"/>
          </a:solidFill>
          <a:latin typeface="Arial" pitchFamily="34" charset="0"/>
          <a:ea typeface="华文细黑" pitchFamily="2" charset="-122"/>
          <a:cs typeface="华文细黑"/>
        </a:defRPr>
      </a:lvl5pPr>
      <a:lvl6pPr marL="534545" algn="l" rtl="0" eaLnBrk="0" fontAlgn="base" hangingPunct="0">
        <a:spcBef>
          <a:spcPct val="0"/>
        </a:spcBef>
        <a:spcAft>
          <a:spcPct val="0"/>
        </a:spcAft>
        <a:defRPr sz="2800">
          <a:solidFill>
            <a:schemeClr val="bg1"/>
          </a:solidFill>
          <a:latin typeface="Arial" pitchFamily="34" charset="0"/>
          <a:ea typeface="华文细黑" pitchFamily="2" charset="-122"/>
        </a:defRPr>
      </a:lvl6pPr>
      <a:lvl7pPr marL="1069091" algn="l" rtl="0" eaLnBrk="0" fontAlgn="base" hangingPunct="0">
        <a:spcBef>
          <a:spcPct val="0"/>
        </a:spcBef>
        <a:spcAft>
          <a:spcPct val="0"/>
        </a:spcAft>
        <a:defRPr sz="2800">
          <a:solidFill>
            <a:schemeClr val="bg1"/>
          </a:solidFill>
          <a:latin typeface="Arial" pitchFamily="34" charset="0"/>
          <a:ea typeface="华文细黑" pitchFamily="2" charset="-122"/>
        </a:defRPr>
      </a:lvl7pPr>
      <a:lvl8pPr marL="1603635" algn="l" rtl="0" eaLnBrk="0" fontAlgn="base" hangingPunct="0">
        <a:spcBef>
          <a:spcPct val="0"/>
        </a:spcBef>
        <a:spcAft>
          <a:spcPct val="0"/>
        </a:spcAft>
        <a:defRPr sz="2800">
          <a:solidFill>
            <a:schemeClr val="bg1"/>
          </a:solidFill>
          <a:latin typeface="Arial" pitchFamily="34" charset="0"/>
          <a:ea typeface="华文细黑" pitchFamily="2" charset="-122"/>
        </a:defRPr>
      </a:lvl8pPr>
      <a:lvl9pPr marL="2138182" algn="l" rtl="0" eaLnBrk="0" fontAlgn="base" hangingPunct="0">
        <a:spcBef>
          <a:spcPct val="0"/>
        </a:spcBef>
        <a:spcAft>
          <a:spcPct val="0"/>
        </a:spcAft>
        <a:defRPr sz="2800">
          <a:solidFill>
            <a:schemeClr val="bg1"/>
          </a:solidFill>
          <a:latin typeface="Arial" pitchFamily="34" charset="0"/>
          <a:ea typeface="华文细黑" pitchFamily="2" charset="-122"/>
        </a:defRPr>
      </a:lvl9pPr>
    </p:titleStyle>
    <p:bodyStyle>
      <a:lvl1pPr marL="400050" indent="-400050" algn="l" rtl="0" eaLnBrk="0" fontAlgn="base" hangingPunct="0">
        <a:spcBef>
          <a:spcPct val="20000"/>
        </a:spcBef>
        <a:spcAft>
          <a:spcPct val="0"/>
        </a:spcAft>
        <a:buClr>
          <a:schemeClr val="accent1"/>
        </a:buClr>
        <a:buFont typeface="Wingdings" pitchFamily="2" charset="2"/>
        <a:buChar char="n"/>
        <a:defRPr sz="2300">
          <a:solidFill>
            <a:schemeClr val="tx1"/>
          </a:solidFill>
          <a:latin typeface="+mn-lt"/>
          <a:ea typeface="+mn-ea"/>
          <a:cs typeface="华文细黑"/>
        </a:defRPr>
      </a:lvl1pPr>
      <a:lvl2pPr marL="868363" indent="-333375" algn="l" rtl="0" eaLnBrk="0" fontAlgn="base" hangingPunct="0">
        <a:spcBef>
          <a:spcPct val="20000"/>
        </a:spcBef>
        <a:spcAft>
          <a:spcPct val="0"/>
        </a:spcAft>
        <a:buClr>
          <a:schemeClr val="accent1"/>
        </a:buClr>
        <a:buFont typeface="Wingdings" pitchFamily="2" charset="2"/>
        <a:buChar char="n"/>
        <a:defRPr sz="3300">
          <a:solidFill>
            <a:schemeClr val="tx1"/>
          </a:solidFill>
          <a:latin typeface="+mn-lt"/>
          <a:ea typeface="+mn-ea"/>
          <a:cs typeface="华文细黑"/>
        </a:defRPr>
      </a:lvl2pPr>
      <a:lvl3pPr marL="1335088" indent="-266700" algn="l" rtl="0" eaLnBrk="0" fontAlgn="base" hangingPunct="0">
        <a:spcBef>
          <a:spcPct val="20000"/>
        </a:spcBef>
        <a:spcAft>
          <a:spcPct val="0"/>
        </a:spcAft>
        <a:buClr>
          <a:schemeClr val="accent2"/>
        </a:buClr>
        <a:buFont typeface="Wingdings" pitchFamily="2" charset="2"/>
        <a:buChar char="n"/>
        <a:defRPr sz="1900">
          <a:solidFill>
            <a:schemeClr val="tx1"/>
          </a:solidFill>
          <a:latin typeface="+mn-lt"/>
          <a:ea typeface="+mn-ea"/>
          <a:cs typeface="华文细黑"/>
        </a:defRPr>
      </a:lvl3pPr>
      <a:lvl4pPr marL="1870075" indent="-266700" algn="l" rtl="0" eaLnBrk="0" fontAlgn="base" hangingPunct="0">
        <a:spcBef>
          <a:spcPct val="20000"/>
        </a:spcBef>
        <a:spcAft>
          <a:spcPct val="0"/>
        </a:spcAft>
        <a:buClr>
          <a:schemeClr val="hlink"/>
        </a:buClr>
        <a:buFont typeface="Wingdings" pitchFamily="2" charset="2"/>
        <a:buChar char="n"/>
        <a:defRPr sz="1600">
          <a:solidFill>
            <a:schemeClr val="tx1"/>
          </a:solidFill>
          <a:latin typeface="+mn-lt"/>
          <a:ea typeface="+mn-ea"/>
          <a:cs typeface="华文细黑"/>
        </a:defRPr>
      </a:lvl4pPr>
      <a:lvl5pPr marL="2405063" indent="-266700" algn="l" rtl="0" eaLnBrk="0" fontAlgn="base" hangingPunct="0">
        <a:spcBef>
          <a:spcPct val="20000"/>
        </a:spcBef>
        <a:spcAft>
          <a:spcPct val="0"/>
        </a:spcAft>
        <a:buChar char="»"/>
        <a:defRPr sz="2300">
          <a:solidFill>
            <a:schemeClr val="tx1"/>
          </a:solidFill>
          <a:latin typeface="+mn-lt"/>
          <a:ea typeface="+mn-ea"/>
          <a:cs typeface="华文细黑"/>
        </a:defRPr>
      </a:lvl5pPr>
      <a:lvl6pPr marL="2940001" indent="-267272" algn="l" rtl="0" eaLnBrk="0" fontAlgn="base" hangingPunct="0">
        <a:spcBef>
          <a:spcPct val="20000"/>
        </a:spcBef>
        <a:spcAft>
          <a:spcPct val="0"/>
        </a:spcAft>
        <a:buChar char="»"/>
        <a:defRPr sz="2300">
          <a:solidFill>
            <a:schemeClr val="tx1"/>
          </a:solidFill>
          <a:latin typeface="+mn-lt"/>
          <a:ea typeface="+mn-ea"/>
        </a:defRPr>
      </a:lvl6pPr>
      <a:lvl7pPr marL="3474544" indent="-267272" algn="l" rtl="0" eaLnBrk="0" fontAlgn="base" hangingPunct="0">
        <a:spcBef>
          <a:spcPct val="20000"/>
        </a:spcBef>
        <a:spcAft>
          <a:spcPct val="0"/>
        </a:spcAft>
        <a:buChar char="»"/>
        <a:defRPr sz="2300">
          <a:solidFill>
            <a:schemeClr val="tx1"/>
          </a:solidFill>
          <a:latin typeface="+mn-lt"/>
          <a:ea typeface="+mn-ea"/>
        </a:defRPr>
      </a:lvl7pPr>
      <a:lvl8pPr marL="4009089" indent="-267272" algn="l" rtl="0" eaLnBrk="0" fontAlgn="base" hangingPunct="0">
        <a:spcBef>
          <a:spcPct val="20000"/>
        </a:spcBef>
        <a:spcAft>
          <a:spcPct val="0"/>
        </a:spcAft>
        <a:buChar char="»"/>
        <a:defRPr sz="2300">
          <a:solidFill>
            <a:schemeClr val="tx1"/>
          </a:solidFill>
          <a:latin typeface="+mn-lt"/>
          <a:ea typeface="+mn-ea"/>
        </a:defRPr>
      </a:lvl8pPr>
      <a:lvl9pPr marL="4543635" indent="-267272" algn="l" rtl="0" eaLnBrk="0" fontAlgn="base" hangingPunct="0">
        <a:spcBef>
          <a:spcPct val="20000"/>
        </a:spcBef>
        <a:spcAft>
          <a:spcPct val="0"/>
        </a:spcAft>
        <a:buChar char="»"/>
        <a:defRPr sz="2300">
          <a:solidFill>
            <a:schemeClr val="tx1"/>
          </a:solidFill>
          <a:latin typeface="+mn-lt"/>
          <a:ea typeface="+mn-ea"/>
        </a:defRPr>
      </a:lvl9pPr>
    </p:bodyStyle>
    <p:otherStyle>
      <a:defPPr>
        <a:defRPr lang="zh-CN"/>
      </a:defPPr>
      <a:lvl1pPr marL="0" algn="l" defTabSz="1069091" rtl="0" eaLnBrk="1" latinLnBrk="0" hangingPunct="1">
        <a:defRPr sz="2100" kern="1200">
          <a:solidFill>
            <a:schemeClr val="tx1"/>
          </a:solidFill>
          <a:latin typeface="+mn-lt"/>
          <a:ea typeface="+mn-ea"/>
          <a:cs typeface="+mn-cs"/>
        </a:defRPr>
      </a:lvl1pPr>
      <a:lvl2pPr marL="534545" algn="l" defTabSz="1069091" rtl="0" eaLnBrk="1" latinLnBrk="0" hangingPunct="1">
        <a:defRPr sz="2100" kern="1200">
          <a:solidFill>
            <a:schemeClr val="tx1"/>
          </a:solidFill>
          <a:latin typeface="+mn-lt"/>
          <a:ea typeface="+mn-ea"/>
          <a:cs typeface="+mn-cs"/>
        </a:defRPr>
      </a:lvl2pPr>
      <a:lvl3pPr marL="1069091" algn="l" defTabSz="1069091" rtl="0" eaLnBrk="1" latinLnBrk="0" hangingPunct="1">
        <a:defRPr sz="2100" kern="1200">
          <a:solidFill>
            <a:schemeClr val="tx1"/>
          </a:solidFill>
          <a:latin typeface="+mn-lt"/>
          <a:ea typeface="+mn-ea"/>
          <a:cs typeface="+mn-cs"/>
        </a:defRPr>
      </a:lvl3pPr>
      <a:lvl4pPr marL="1603635" algn="l" defTabSz="1069091" rtl="0" eaLnBrk="1" latinLnBrk="0" hangingPunct="1">
        <a:defRPr sz="2100" kern="1200">
          <a:solidFill>
            <a:schemeClr val="tx1"/>
          </a:solidFill>
          <a:latin typeface="+mn-lt"/>
          <a:ea typeface="+mn-ea"/>
          <a:cs typeface="+mn-cs"/>
        </a:defRPr>
      </a:lvl4pPr>
      <a:lvl5pPr marL="2138182" algn="l" defTabSz="1069091" rtl="0" eaLnBrk="1" latinLnBrk="0" hangingPunct="1">
        <a:defRPr sz="2100" kern="1200">
          <a:solidFill>
            <a:schemeClr val="tx1"/>
          </a:solidFill>
          <a:latin typeface="+mn-lt"/>
          <a:ea typeface="+mn-ea"/>
          <a:cs typeface="+mn-cs"/>
        </a:defRPr>
      </a:lvl5pPr>
      <a:lvl6pPr marL="2672726" algn="l" defTabSz="1069091" rtl="0" eaLnBrk="1" latinLnBrk="0" hangingPunct="1">
        <a:defRPr sz="2100" kern="1200">
          <a:solidFill>
            <a:schemeClr val="tx1"/>
          </a:solidFill>
          <a:latin typeface="+mn-lt"/>
          <a:ea typeface="+mn-ea"/>
          <a:cs typeface="+mn-cs"/>
        </a:defRPr>
      </a:lvl6pPr>
      <a:lvl7pPr marL="3207273" algn="l" defTabSz="1069091" rtl="0" eaLnBrk="1" latinLnBrk="0" hangingPunct="1">
        <a:defRPr sz="2100" kern="1200">
          <a:solidFill>
            <a:schemeClr val="tx1"/>
          </a:solidFill>
          <a:latin typeface="+mn-lt"/>
          <a:ea typeface="+mn-ea"/>
          <a:cs typeface="+mn-cs"/>
        </a:defRPr>
      </a:lvl7pPr>
      <a:lvl8pPr marL="3741818" algn="l" defTabSz="1069091" rtl="0" eaLnBrk="1" latinLnBrk="0" hangingPunct="1">
        <a:defRPr sz="2100" kern="1200">
          <a:solidFill>
            <a:schemeClr val="tx1"/>
          </a:solidFill>
          <a:latin typeface="+mn-lt"/>
          <a:ea typeface="+mn-ea"/>
          <a:cs typeface="+mn-cs"/>
        </a:defRPr>
      </a:lvl8pPr>
      <a:lvl9pPr marL="4276363" algn="l" defTabSz="1069091" rtl="0" eaLnBrk="1" latinLnBrk="0" hangingPunct="1">
        <a:defRPr sz="21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6146" name="Picture 2" descr="bg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288" y="-6350"/>
            <a:ext cx="11560176" cy="722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7"/>
          <p:cNvSpPr>
            <a:spLocks noChangeArrowheads="1"/>
          </p:cNvSpPr>
          <p:nvPr/>
        </p:nvSpPr>
        <p:spPr bwMode="auto">
          <a:xfrm>
            <a:off x="9182100" y="350838"/>
            <a:ext cx="1749425" cy="366712"/>
          </a:xfrm>
          <a:prstGeom prst="rect">
            <a:avLst/>
          </a:prstGeom>
          <a:gradFill rotWithShape="1">
            <a:gsLst>
              <a:gs pos="0">
                <a:srgbClr val="FFFFFF"/>
              </a:gs>
              <a:gs pos="100000">
                <a:srgbClr val="DDDDDD"/>
              </a:gs>
            </a:gsLst>
            <a:lin ang="0" scaled="1"/>
          </a:gradFill>
          <a:ln w="9525">
            <a:solidFill>
              <a:srgbClr val="969696"/>
            </a:solidFill>
            <a:prstDash val="dash"/>
            <a:miter lim="800000"/>
            <a:headEnd/>
            <a:tailEnd/>
          </a:ln>
        </p:spPr>
        <p:txBody>
          <a:bodyPr wrap="none" lIns="106920" tIns="53457" rIns="106920" bIns="53457" anchor="ctr"/>
          <a:lstStyle/>
          <a:p>
            <a:pPr algn="ctr" eaLnBrk="0" hangingPunct="0">
              <a:defRPr/>
            </a:pPr>
            <a:r>
              <a:rPr lang="de-DE" altLang="en-US" sz="1600"/>
              <a:t>LOGO</a:t>
            </a:r>
          </a:p>
        </p:txBody>
      </p:sp>
      <p:sp>
        <p:nvSpPr>
          <p:cNvPr id="6148" name="Rectangle 31"/>
          <p:cNvSpPr>
            <a:spLocks noGrp="1" noChangeArrowheads="1"/>
          </p:cNvSpPr>
          <p:nvPr>
            <p:ph type="body" idx="1"/>
          </p:nvPr>
        </p:nvSpPr>
        <p:spPr bwMode="auto">
          <a:xfrm>
            <a:off x="590550" y="1181100"/>
            <a:ext cx="10340975" cy="542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6920" tIns="53457" rIns="106920" bIns="53457"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p:txBody>
      </p:sp>
      <p:sp>
        <p:nvSpPr>
          <p:cNvPr id="3077" name="Rectangle 5"/>
          <p:cNvSpPr>
            <a:spLocks noGrp="1" noChangeArrowheads="1"/>
          </p:cNvSpPr>
          <p:nvPr>
            <p:ph type="sldNum" sz="quarter" idx="4"/>
          </p:nvPr>
        </p:nvSpPr>
        <p:spPr bwMode="auto">
          <a:xfrm>
            <a:off x="590550" y="6696075"/>
            <a:ext cx="1814513" cy="206375"/>
          </a:xfrm>
          <a:prstGeom prst="rect">
            <a:avLst/>
          </a:prstGeom>
          <a:noFill/>
          <a:ln>
            <a:noFill/>
          </a:ln>
          <a:extLst/>
        </p:spPr>
        <p:txBody>
          <a:bodyPr vert="horz" wrap="square" lIns="106920" tIns="53457" rIns="106920" bIns="53457" numCol="1" anchor="t" anchorCtr="0" compatLnSpc="1">
            <a:prstTxWarp prst="textNoShape">
              <a:avLst/>
            </a:prstTxWarp>
          </a:bodyPr>
          <a:lstStyle>
            <a:lvl1pPr eaLnBrk="0" hangingPunct="0">
              <a:defRPr sz="1200" b="1">
                <a:solidFill>
                  <a:schemeClr val="bg1"/>
                </a:solidFill>
                <a:ea typeface="华文细黑" pitchFamily="2" charset="-122"/>
                <a:cs typeface="+mn-cs"/>
              </a:defRPr>
            </a:lvl1pPr>
          </a:lstStyle>
          <a:p>
            <a:pPr>
              <a:defRPr/>
            </a:pPr>
            <a:r>
              <a:rPr lang="de-DE" altLang="en-US"/>
              <a:t>Page </a:t>
            </a:r>
            <a:r>
              <a:rPr lang="de-DE" altLang="en-US">
                <a:sym typeface="MS UI Gothic" pitchFamily="34" charset="-128"/>
              </a:rPr>
              <a:t></a:t>
            </a:r>
            <a:r>
              <a:rPr lang="de-DE" altLang="en-US"/>
              <a:t> </a:t>
            </a:r>
            <a:fld id="{91F43863-AA69-4933-863D-107DC6F5F6B9}" type="slidenum">
              <a:rPr lang="en-US"/>
              <a:pPr>
                <a:defRPr/>
              </a:pPr>
              <a:t>‹#›</a:t>
            </a:fld>
            <a:endParaRPr lang="en-US"/>
          </a:p>
        </p:txBody>
      </p:sp>
      <p:sp>
        <p:nvSpPr>
          <p:cNvPr id="6150" name="Rectangle 27"/>
          <p:cNvSpPr>
            <a:spLocks noGrp="1" noChangeArrowheads="1"/>
          </p:cNvSpPr>
          <p:nvPr>
            <p:ph type="title"/>
          </p:nvPr>
        </p:nvSpPr>
        <p:spPr bwMode="auto">
          <a:xfrm>
            <a:off x="590550" y="350838"/>
            <a:ext cx="7348538"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6920" tIns="53457" rIns="106920" bIns="53457" numCol="1" anchor="ctr" anchorCtr="0" compatLnSpc="1">
            <a:prstTxWarp prst="textNoShape">
              <a:avLst/>
            </a:prstTxWarp>
          </a:bodyPr>
          <a:lstStyle/>
          <a:p>
            <a:pPr lvl="0"/>
            <a:r>
              <a:rPr lang="zh-CN" altLang="en-US" smtClean="0"/>
              <a:t>单击此处编辑母版标题样式</a:t>
            </a:r>
          </a:p>
        </p:txBody>
      </p:sp>
      <p:pic>
        <p:nvPicPr>
          <p:cNvPr id="6151" name="Picture 2" descr="2-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11522075" cy="720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49" r:id="rId1"/>
    <p:sldLayoutId id="2147484250" r:id="rId2"/>
    <p:sldLayoutId id="2147484251" r:id="rId3"/>
    <p:sldLayoutId id="2147484252" r:id="rId4"/>
    <p:sldLayoutId id="2147484253" r:id="rId5"/>
    <p:sldLayoutId id="2147484254" r:id="rId6"/>
    <p:sldLayoutId id="2147484255" r:id="rId7"/>
    <p:sldLayoutId id="2147484256" r:id="rId8"/>
    <p:sldLayoutId id="2147484257" r:id="rId9"/>
    <p:sldLayoutId id="2147484258" r:id="rId10"/>
    <p:sldLayoutId id="2147484259" r:id="rId11"/>
  </p:sldLayoutIdLst>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2800">
          <a:solidFill>
            <a:schemeClr val="bg1"/>
          </a:solidFill>
          <a:latin typeface="+mj-lt"/>
          <a:ea typeface="+mj-ea"/>
          <a:cs typeface="华文细黑"/>
        </a:defRPr>
      </a:lvl1pPr>
      <a:lvl2pPr algn="l" rtl="0" eaLnBrk="0" fontAlgn="base" hangingPunct="0">
        <a:spcBef>
          <a:spcPct val="0"/>
        </a:spcBef>
        <a:spcAft>
          <a:spcPct val="0"/>
        </a:spcAft>
        <a:defRPr sz="2800">
          <a:solidFill>
            <a:schemeClr val="bg1"/>
          </a:solidFill>
          <a:latin typeface="Arial" pitchFamily="34" charset="0"/>
          <a:ea typeface="华文细黑" pitchFamily="2" charset="-122"/>
          <a:cs typeface="华文细黑"/>
        </a:defRPr>
      </a:lvl2pPr>
      <a:lvl3pPr algn="l" rtl="0" eaLnBrk="0" fontAlgn="base" hangingPunct="0">
        <a:spcBef>
          <a:spcPct val="0"/>
        </a:spcBef>
        <a:spcAft>
          <a:spcPct val="0"/>
        </a:spcAft>
        <a:defRPr sz="2800">
          <a:solidFill>
            <a:schemeClr val="bg1"/>
          </a:solidFill>
          <a:latin typeface="Arial" pitchFamily="34" charset="0"/>
          <a:ea typeface="华文细黑" pitchFamily="2" charset="-122"/>
          <a:cs typeface="华文细黑"/>
        </a:defRPr>
      </a:lvl3pPr>
      <a:lvl4pPr algn="l" rtl="0" eaLnBrk="0" fontAlgn="base" hangingPunct="0">
        <a:spcBef>
          <a:spcPct val="0"/>
        </a:spcBef>
        <a:spcAft>
          <a:spcPct val="0"/>
        </a:spcAft>
        <a:defRPr sz="2800">
          <a:solidFill>
            <a:schemeClr val="bg1"/>
          </a:solidFill>
          <a:latin typeface="Arial" pitchFamily="34" charset="0"/>
          <a:ea typeface="华文细黑" pitchFamily="2" charset="-122"/>
          <a:cs typeface="华文细黑"/>
        </a:defRPr>
      </a:lvl4pPr>
      <a:lvl5pPr algn="l" rtl="0" eaLnBrk="0" fontAlgn="base" hangingPunct="0">
        <a:spcBef>
          <a:spcPct val="0"/>
        </a:spcBef>
        <a:spcAft>
          <a:spcPct val="0"/>
        </a:spcAft>
        <a:defRPr sz="2800">
          <a:solidFill>
            <a:schemeClr val="bg1"/>
          </a:solidFill>
          <a:latin typeface="Arial" pitchFamily="34" charset="0"/>
          <a:ea typeface="华文细黑" pitchFamily="2" charset="-122"/>
          <a:cs typeface="华文细黑"/>
        </a:defRPr>
      </a:lvl5pPr>
      <a:lvl6pPr marL="534608" algn="l" rtl="0" eaLnBrk="0" fontAlgn="base" hangingPunct="0">
        <a:spcBef>
          <a:spcPct val="0"/>
        </a:spcBef>
        <a:spcAft>
          <a:spcPct val="0"/>
        </a:spcAft>
        <a:defRPr sz="2800">
          <a:solidFill>
            <a:schemeClr val="bg1"/>
          </a:solidFill>
          <a:latin typeface="Arial" pitchFamily="34" charset="0"/>
          <a:ea typeface="华文细黑" pitchFamily="2" charset="-122"/>
        </a:defRPr>
      </a:lvl6pPr>
      <a:lvl7pPr marL="1069217" algn="l" rtl="0" eaLnBrk="0" fontAlgn="base" hangingPunct="0">
        <a:spcBef>
          <a:spcPct val="0"/>
        </a:spcBef>
        <a:spcAft>
          <a:spcPct val="0"/>
        </a:spcAft>
        <a:defRPr sz="2800">
          <a:solidFill>
            <a:schemeClr val="bg1"/>
          </a:solidFill>
          <a:latin typeface="Arial" pitchFamily="34" charset="0"/>
          <a:ea typeface="华文细黑" pitchFamily="2" charset="-122"/>
        </a:defRPr>
      </a:lvl7pPr>
      <a:lvl8pPr marL="1603824" algn="l" rtl="0" eaLnBrk="0" fontAlgn="base" hangingPunct="0">
        <a:spcBef>
          <a:spcPct val="0"/>
        </a:spcBef>
        <a:spcAft>
          <a:spcPct val="0"/>
        </a:spcAft>
        <a:defRPr sz="2800">
          <a:solidFill>
            <a:schemeClr val="bg1"/>
          </a:solidFill>
          <a:latin typeface="Arial" pitchFamily="34" charset="0"/>
          <a:ea typeface="华文细黑" pitchFamily="2" charset="-122"/>
        </a:defRPr>
      </a:lvl8pPr>
      <a:lvl9pPr marL="2138434" algn="l" rtl="0" eaLnBrk="0" fontAlgn="base" hangingPunct="0">
        <a:spcBef>
          <a:spcPct val="0"/>
        </a:spcBef>
        <a:spcAft>
          <a:spcPct val="0"/>
        </a:spcAft>
        <a:defRPr sz="2800">
          <a:solidFill>
            <a:schemeClr val="bg1"/>
          </a:solidFill>
          <a:latin typeface="Arial" pitchFamily="34" charset="0"/>
          <a:ea typeface="华文细黑" pitchFamily="2" charset="-122"/>
        </a:defRPr>
      </a:lvl9pPr>
    </p:titleStyle>
    <p:bodyStyle>
      <a:lvl1pPr marL="400050" indent="-400050" algn="l" rtl="0" eaLnBrk="0" fontAlgn="base" hangingPunct="0">
        <a:spcBef>
          <a:spcPct val="20000"/>
        </a:spcBef>
        <a:spcAft>
          <a:spcPct val="0"/>
        </a:spcAft>
        <a:buClr>
          <a:schemeClr val="accent1"/>
        </a:buClr>
        <a:buFont typeface="Wingdings" pitchFamily="2" charset="2"/>
        <a:buChar char="n"/>
        <a:defRPr sz="2300">
          <a:solidFill>
            <a:schemeClr val="tx1"/>
          </a:solidFill>
          <a:latin typeface="+mn-lt"/>
          <a:ea typeface="+mn-ea"/>
          <a:cs typeface="华文细黑"/>
        </a:defRPr>
      </a:lvl1pPr>
      <a:lvl2pPr marL="868363" indent="-333375" algn="l" rtl="0" eaLnBrk="0" fontAlgn="base" hangingPunct="0">
        <a:spcBef>
          <a:spcPct val="20000"/>
        </a:spcBef>
        <a:spcAft>
          <a:spcPct val="0"/>
        </a:spcAft>
        <a:buClr>
          <a:schemeClr val="accent1"/>
        </a:buClr>
        <a:buFont typeface="Wingdings" pitchFamily="2" charset="2"/>
        <a:buChar char="n"/>
        <a:defRPr sz="3300">
          <a:solidFill>
            <a:schemeClr val="tx1"/>
          </a:solidFill>
          <a:latin typeface="+mn-lt"/>
          <a:ea typeface="+mn-ea"/>
          <a:cs typeface="华文细黑"/>
        </a:defRPr>
      </a:lvl2pPr>
      <a:lvl3pPr marL="1335088" indent="-266700" algn="l" rtl="0" eaLnBrk="0" fontAlgn="base" hangingPunct="0">
        <a:spcBef>
          <a:spcPct val="20000"/>
        </a:spcBef>
        <a:spcAft>
          <a:spcPct val="0"/>
        </a:spcAft>
        <a:buClr>
          <a:schemeClr val="accent2"/>
        </a:buClr>
        <a:buFont typeface="Wingdings" pitchFamily="2" charset="2"/>
        <a:buChar char="n"/>
        <a:defRPr sz="1900">
          <a:solidFill>
            <a:schemeClr val="tx1"/>
          </a:solidFill>
          <a:latin typeface="+mn-lt"/>
          <a:ea typeface="+mn-ea"/>
          <a:cs typeface="华文细黑"/>
        </a:defRPr>
      </a:lvl3pPr>
      <a:lvl4pPr marL="1870075" indent="-266700" algn="l" rtl="0" eaLnBrk="0" fontAlgn="base" hangingPunct="0">
        <a:spcBef>
          <a:spcPct val="20000"/>
        </a:spcBef>
        <a:spcAft>
          <a:spcPct val="0"/>
        </a:spcAft>
        <a:buClr>
          <a:schemeClr val="hlink"/>
        </a:buClr>
        <a:buFont typeface="Wingdings" pitchFamily="2" charset="2"/>
        <a:buChar char="n"/>
        <a:defRPr sz="1600">
          <a:solidFill>
            <a:schemeClr val="tx1"/>
          </a:solidFill>
          <a:latin typeface="+mn-lt"/>
          <a:ea typeface="+mn-ea"/>
          <a:cs typeface="华文细黑"/>
        </a:defRPr>
      </a:lvl4pPr>
      <a:lvl5pPr marL="2405063" indent="-266700" algn="l" rtl="0" eaLnBrk="0" fontAlgn="base" hangingPunct="0">
        <a:spcBef>
          <a:spcPct val="20000"/>
        </a:spcBef>
        <a:spcAft>
          <a:spcPct val="0"/>
        </a:spcAft>
        <a:buChar char="»"/>
        <a:defRPr sz="2300">
          <a:solidFill>
            <a:schemeClr val="tx1"/>
          </a:solidFill>
          <a:latin typeface="+mn-lt"/>
          <a:ea typeface="+mn-ea"/>
          <a:cs typeface="华文细黑"/>
        </a:defRPr>
      </a:lvl5pPr>
      <a:lvl6pPr marL="2940347" indent="-267304" algn="l" rtl="0" eaLnBrk="0" fontAlgn="base" hangingPunct="0">
        <a:spcBef>
          <a:spcPct val="20000"/>
        </a:spcBef>
        <a:spcAft>
          <a:spcPct val="0"/>
        </a:spcAft>
        <a:buChar char="»"/>
        <a:defRPr sz="2300">
          <a:solidFill>
            <a:schemeClr val="tx1"/>
          </a:solidFill>
          <a:latin typeface="+mn-lt"/>
          <a:ea typeface="+mn-ea"/>
        </a:defRPr>
      </a:lvl6pPr>
      <a:lvl7pPr marL="3474954" indent="-267304" algn="l" rtl="0" eaLnBrk="0" fontAlgn="base" hangingPunct="0">
        <a:spcBef>
          <a:spcPct val="20000"/>
        </a:spcBef>
        <a:spcAft>
          <a:spcPct val="0"/>
        </a:spcAft>
        <a:buChar char="»"/>
        <a:defRPr sz="2300">
          <a:solidFill>
            <a:schemeClr val="tx1"/>
          </a:solidFill>
          <a:latin typeface="+mn-lt"/>
          <a:ea typeface="+mn-ea"/>
        </a:defRPr>
      </a:lvl7pPr>
      <a:lvl8pPr marL="4009562" indent="-267304" algn="l" rtl="0" eaLnBrk="0" fontAlgn="base" hangingPunct="0">
        <a:spcBef>
          <a:spcPct val="20000"/>
        </a:spcBef>
        <a:spcAft>
          <a:spcPct val="0"/>
        </a:spcAft>
        <a:buChar char="»"/>
        <a:defRPr sz="2300">
          <a:solidFill>
            <a:schemeClr val="tx1"/>
          </a:solidFill>
          <a:latin typeface="+mn-lt"/>
          <a:ea typeface="+mn-ea"/>
        </a:defRPr>
      </a:lvl8pPr>
      <a:lvl9pPr marL="4544171" indent="-267304" algn="l" rtl="0" eaLnBrk="0" fontAlgn="base" hangingPunct="0">
        <a:spcBef>
          <a:spcPct val="20000"/>
        </a:spcBef>
        <a:spcAft>
          <a:spcPct val="0"/>
        </a:spcAft>
        <a:buChar char="»"/>
        <a:defRPr sz="2300">
          <a:solidFill>
            <a:schemeClr val="tx1"/>
          </a:solidFill>
          <a:latin typeface="+mn-lt"/>
          <a:ea typeface="+mn-ea"/>
        </a:defRPr>
      </a:lvl9pPr>
    </p:bodyStyle>
    <p:otherStyle>
      <a:defPPr>
        <a:defRPr lang="zh-CN"/>
      </a:defPPr>
      <a:lvl1pPr marL="0" algn="l" defTabSz="1069217" rtl="0" eaLnBrk="1" latinLnBrk="0" hangingPunct="1">
        <a:defRPr sz="2100" kern="1200">
          <a:solidFill>
            <a:schemeClr val="tx1"/>
          </a:solidFill>
          <a:latin typeface="+mn-lt"/>
          <a:ea typeface="+mn-ea"/>
          <a:cs typeface="+mn-cs"/>
        </a:defRPr>
      </a:lvl1pPr>
      <a:lvl2pPr marL="534608" algn="l" defTabSz="1069217" rtl="0" eaLnBrk="1" latinLnBrk="0" hangingPunct="1">
        <a:defRPr sz="2100" kern="1200">
          <a:solidFill>
            <a:schemeClr val="tx1"/>
          </a:solidFill>
          <a:latin typeface="+mn-lt"/>
          <a:ea typeface="+mn-ea"/>
          <a:cs typeface="+mn-cs"/>
        </a:defRPr>
      </a:lvl2pPr>
      <a:lvl3pPr marL="1069217" algn="l" defTabSz="1069217" rtl="0" eaLnBrk="1" latinLnBrk="0" hangingPunct="1">
        <a:defRPr sz="2100" kern="1200">
          <a:solidFill>
            <a:schemeClr val="tx1"/>
          </a:solidFill>
          <a:latin typeface="+mn-lt"/>
          <a:ea typeface="+mn-ea"/>
          <a:cs typeface="+mn-cs"/>
        </a:defRPr>
      </a:lvl3pPr>
      <a:lvl4pPr marL="1603824" algn="l" defTabSz="1069217" rtl="0" eaLnBrk="1" latinLnBrk="0" hangingPunct="1">
        <a:defRPr sz="2100" kern="1200">
          <a:solidFill>
            <a:schemeClr val="tx1"/>
          </a:solidFill>
          <a:latin typeface="+mn-lt"/>
          <a:ea typeface="+mn-ea"/>
          <a:cs typeface="+mn-cs"/>
        </a:defRPr>
      </a:lvl4pPr>
      <a:lvl5pPr marL="2138434" algn="l" defTabSz="1069217" rtl="0" eaLnBrk="1" latinLnBrk="0" hangingPunct="1">
        <a:defRPr sz="2100" kern="1200">
          <a:solidFill>
            <a:schemeClr val="tx1"/>
          </a:solidFill>
          <a:latin typeface="+mn-lt"/>
          <a:ea typeface="+mn-ea"/>
          <a:cs typeface="+mn-cs"/>
        </a:defRPr>
      </a:lvl5pPr>
      <a:lvl6pPr marL="2673041" algn="l" defTabSz="1069217" rtl="0" eaLnBrk="1" latinLnBrk="0" hangingPunct="1">
        <a:defRPr sz="2100" kern="1200">
          <a:solidFill>
            <a:schemeClr val="tx1"/>
          </a:solidFill>
          <a:latin typeface="+mn-lt"/>
          <a:ea typeface="+mn-ea"/>
          <a:cs typeface="+mn-cs"/>
        </a:defRPr>
      </a:lvl6pPr>
      <a:lvl7pPr marL="3207651" algn="l" defTabSz="1069217" rtl="0" eaLnBrk="1" latinLnBrk="0" hangingPunct="1">
        <a:defRPr sz="2100" kern="1200">
          <a:solidFill>
            <a:schemeClr val="tx1"/>
          </a:solidFill>
          <a:latin typeface="+mn-lt"/>
          <a:ea typeface="+mn-ea"/>
          <a:cs typeface="+mn-cs"/>
        </a:defRPr>
      </a:lvl7pPr>
      <a:lvl8pPr marL="3742260" algn="l" defTabSz="1069217" rtl="0" eaLnBrk="1" latinLnBrk="0" hangingPunct="1">
        <a:defRPr sz="2100" kern="1200">
          <a:solidFill>
            <a:schemeClr val="tx1"/>
          </a:solidFill>
          <a:latin typeface="+mn-lt"/>
          <a:ea typeface="+mn-ea"/>
          <a:cs typeface="+mn-cs"/>
        </a:defRPr>
      </a:lvl8pPr>
      <a:lvl9pPr marL="4276868" algn="l" defTabSz="1069217" rtl="0" eaLnBrk="1" latinLnBrk="0" hangingPunct="1">
        <a:defRPr sz="21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7170" name="Picture 9" descr="2-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1522075" cy="720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3"/>
          <p:cNvSpPr>
            <a:spLocks noGrp="1" noChangeArrowheads="1"/>
          </p:cNvSpPr>
          <p:nvPr>
            <p:ph type="title"/>
          </p:nvPr>
        </p:nvSpPr>
        <p:spPr bwMode="auto">
          <a:xfrm>
            <a:off x="498475" y="122238"/>
            <a:ext cx="10433050"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6920" tIns="53457" rIns="106920" bIns="53457" numCol="1" anchor="ctr" anchorCtr="0" compatLnSpc="1">
            <a:prstTxWarp prst="textNoShape">
              <a:avLst/>
            </a:prstTxWarp>
          </a:bodyPr>
          <a:lstStyle/>
          <a:p>
            <a:pPr lvl="0"/>
            <a:r>
              <a:rPr lang="zh-CN" altLang="en-US" smtClean="0"/>
              <a:t>标题文本样式：微软雅黑</a:t>
            </a:r>
            <a:r>
              <a:rPr lang="en-US" altLang="zh-CN" smtClean="0"/>
              <a:t>/26</a:t>
            </a:r>
            <a:r>
              <a:rPr lang="zh-CN" altLang="en-US" smtClean="0"/>
              <a:t>号  </a:t>
            </a:r>
            <a:r>
              <a:rPr lang="en-US" altLang="zh-CN" smtClean="0"/>
              <a:t>Arial/26pt</a:t>
            </a:r>
          </a:p>
        </p:txBody>
      </p:sp>
      <p:sp>
        <p:nvSpPr>
          <p:cNvPr id="7172" name="Rectangle 4"/>
          <p:cNvSpPr>
            <a:spLocks noGrp="1" noChangeArrowheads="1"/>
          </p:cNvSpPr>
          <p:nvPr>
            <p:ph type="body" idx="1"/>
          </p:nvPr>
        </p:nvSpPr>
        <p:spPr bwMode="auto">
          <a:xfrm>
            <a:off x="590550" y="1030288"/>
            <a:ext cx="10340975" cy="564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6920" tIns="53457" rIns="106920" bIns="53457" numCol="1" anchor="t" anchorCtr="0" compatLnSpc="1">
            <a:prstTxWarp prst="textNoShape">
              <a:avLst/>
            </a:prstTxWarp>
          </a:bodyPr>
          <a:lstStyle/>
          <a:p>
            <a:pPr lvl="0"/>
            <a:r>
              <a:rPr lang="zh-CN" altLang="en-US" smtClean="0"/>
              <a:t>第一级内容文本样式：微软雅黑</a:t>
            </a:r>
            <a:r>
              <a:rPr lang="en-US" altLang="zh-CN" smtClean="0"/>
              <a:t>/20</a:t>
            </a:r>
            <a:r>
              <a:rPr lang="zh-CN" altLang="en-US" smtClean="0"/>
              <a:t>号  </a:t>
            </a:r>
            <a:r>
              <a:rPr lang="en-US" altLang="zh-CN" smtClean="0"/>
              <a:t>Arial/20pt</a:t>
            </a:r>
          </a:p>
          <a:p>
            <a:pPr lvl="1"/>
            <a:r>
              <a:rPr lang="zh-CN" altLang="en-US" smtClean="0"/>
              <a:t>第二级内容文本样式：微软雅黑</a:t>
            </a:r>
            <a:r>
              <a:rPr lang="en-US" altLang="zh-CN" smtClean="0"/>
              <a:t>/18</a:t>
            </a:r>
            <a:r>
              <a:rPr lang="zh-CN" altLang="en-US" smtClean="0"/>
              <a:t>号  </a:t>
            </a:r>
            <a:r>
              <a:rPr lang="en-US" altLang="zh-CN" smtClean="0"/>
              <a:t>Arial/18pt</a:t>
            </a:r>
          </a:p>
          <a:p>
            <a:pPr lvl="2"/>
            <a:r>
              <a:rPr lang="zh-CN" altLang="en-US" smtClean="0"/>
              <a:t>第三级内容文本样式：微软雅黑</a:t>
            </a:r>
            <a:r>
              <a:rPr lang="en-US" altLang="zh-CN" smtClean="0"/>
              <a:t>/16</a:t>
            </a:r>
            <a:r>
              <a:rPr lang="zh-CN" altLang="en-US" smtClean="0"/>
              <a:t>号  </a:t>
            </a:r>
            <a:r>
              <a:rPr lang="en-US" altLang="zh-CN" smtClean="0"/>
              <a:t>Arial/16pt</a:t>
            </a:r>
          </a:p>
          <a:p>
            <a:pPr lvl="3"/>
            <a:r>
              <a:rPr lang="zh-CN" altLang="en-US" smtClean="0"/>
              <a:t>第四级内容文本样式：微软雅黑</a:t>
            </a:r>
            <a:r>
              <a:rPr lang="en-US" altLang="zh-CN" smtClean="0"/>
              <a:t>/14</a:t>
            </a:r>
            <a:r>
              <a:rPr lang="zh-CN" altLang="en-US" smtClean="0"/>
              <a:t>号  </a:t>
            </a:r>
            <a:r>
              <a:rPr lang="en-US" altLang="zh-CN" smtClean="0"/>
              <a:t>Arial/14pt</a:t>
            </a:r>
          </a:p>
          <a:p>
            <a:pPr lvl="4"/>
            <a:r>
              <a:rPr lang="zh-CN" altLang="en-US" smtClean="0"/>
              <a:t>第五级内容文本样式：微软雅黑</a:t>
            </a:r>
            <a:r>
              <a:rPr lang="en-US" altLang="zh-CN" smtClean="0"/>
              <a:t>/12</a:t>
            </a:r>
            <a:r>
              <a:rPr lang="zh-CN" altLang="en-US" smtClean="0"/>
              <a:t>号  </a:t>
            </a:r>
            <a:r>
              <a:rPr lang="en-US" altLang="zh-CN" smtClean="0"/>
              <a:t>Arial/12pt</a:t>
            </a:r>
          </a:p>
        </p:txBody>
      </p:sp>
      <p:sp>
        <p:nvSpPr>
          <p:cNvPr id="7173" name="Rectangle 7"/>
          <p:cNvSpPr>
            <a:spLocks noChangeArrowheads="1"/>
          </p:cNvSpPr>
          <p:nvPr/>
        </p:nvSpPr>
        <p:spPr bwMode="auto">
          <a:xfrm>
            <a:off x="3913188" y="6850063"/>
            <a:ext cx="3695700" cy="277812"/>
          </a:xfrm>
          <a:prstGeom prst="rect">
            <a:avLst/>
          </a:prstGeom>
          <a:noFill/>
          <a:ln>
            <a:noFill/>
          </a:ln>
          <a:extLst/>
        </p:spPr>
        <p:txBody>
          <a:bodyPr wrap="none" lIns="106920" tIns="53457" rIns="106920" bIns="53457">
            <a:spAutoFit/>
          </a:bodyPr>
          <a:lstStyle/>
          <a:p>
            <a:pPr algn="ctr">
              <a:defRPr/>
            </a:pPr>
            <a:r>
              <a:rPr kumimoji="1" lang="zh-CN" altLang="en-US" sz="1100">
                <a:solidFill>
                  <a:srgbClr val="808080"/>
                </a:solidFill>
                <a:ea typeface="微软雅黑" pitchFamily="34" charset="-122"/>
              </a:rPr>
              <a:t>微笑</a:t>
            </a:r>
            <a:r>
              <a:rPr kumimoji="1" lang="en-US" altLang="zh-CN" sz="1100">
                <a:solidFill>
                  <a:srgbClr val="808080"/>
                </a:solidFill>
                <a:ea typeface="微软雅黑" pitchFamily="34" charset="-122"/>
              </a:rPr>
              <a:t>PPT   </a:t>
            </a:r>
            <a:r>
              <a:rPr kumimoji="1" lang="zh-CN" altLang="en-US" sz="1100">
                <a:solidFill>
                  <a:srgbClr val="808080"/>
                </a:solidFill>
                <a:ea typeface="微软雅黑" pitchFamily="34" charset="-122"/>
              </a:rPr>
              <a:t>小</a:t>
            </a:r>
            <a:r>
              <a:rPr kumimoji="1" lang="en-US" altLang="zh-CN" sz="1100">
                <a:solidFill>
                  <a:srgbClr val="808080"/>
                </a:solidFill>
                <a:ea typeface="微软雅黑" pitchFamily="34" charset="-122"/>
              </a:rPr>
              <a:t>A</a:t>
            </a:r>
            <a:r>
              <a:rPr kumimoji="1" lang="zh-CN" altLang="en-US" sz="1100">
                <a:solidFill>
                  <a:srgbClr val="808080"/>
                </a:solidFill>
                <a:ea typeface="微软雅黑" pitchFamily="34" charset="-122"/>
              </a:rPr>
              <a:t>的博客</a:t>
            </a:r>
            <a:r>
              <a:rPr kumimoji="1" lang="en-US" altLang="zh-CN" sz="1100">
                <a:solidFill>
                  <a:srgbClr val="808080"/>
                </a:solidFill>
                <a:ea typeface="微软雅黑" pitchFamily="34" charset="-122"/>
              </a:rPr>
              <a:t>    http://blog.sina.com.cn/wxppt</a:t>
            </a:r>
          </a:p>
        </p:txBody>
      </p:sp>
      <p:pic>
        <p:nvPicPr>
          <p:cNvPr id="7174" name="Picture 12" descr="图片1副本"/>
          <p:cNvPicPr>
            <a:picLocks noChangeAspect="1" noChangeArrowheads="1"/>
          </p:cNvPicPr>
          <p:nvPr/>
        </p:nvPicPr>
        <p:blipFill>
          <a:blip r:embed="rId15">
            <a:lum contrast="-100000"/>
            <a:extLst>
              <a:ext uri="{28A0092B-C50C-407E-A947-70E740481C1C}">
                <a14:useLocalDpi xmlns:a14="http://schemas.microsoft.com/office/drawing/2010/main" val="0"/>
              </a:ext>
            </a:extLst>
          </a:blip>
          <a:srcRect b="48979"/>
          <a:stretch>
            <a:fillRect/>
          </a:stretch>
        </p:blipFill>
        <p:spPr bwMode="auto">
          <a:xfrm>
            <a:off x="-182563" y="679450"/>
            <a:ext cx="11884026"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2" descr="2-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1522075" cy="720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60" r:id="rId1"/>
    <p:sldLayoutId id="2147484261" r:id="rId2"/>
    <p:sldLayoutId id="2147484262" r:id="rId3"/>
    <p:sldLayoutId id="2147484263" r:id="rId4"/>
    <p:sldLayoutId id="2147484264" r:id="rId5"/>
    <p:sldLayoutId id="2147484265" r:id="rId6"/>
    <p:sldLayoutId id="2147484266" r:id="rId7"/>
    <p:sldLayoutId id="2147484267" r:id="rId8"/>
    <p:sldLayoutId id="2147484268" r:id="rId9"/>
    <p:sldLayoutId id="2147484269" r:id="rId10"/>
    <p:sldLayoutId id="2147484270" r:id="rId11"/>
  </p:sldLayoutIdLst>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3300" b="1">
          <a:solidFill>
            <a:schemeClr val="tx1"/>
          </a:solidFill>
          <a:latin typeface="+mj-lt"/>
          <a:ea typeface="+mj-ea"/>
          <a:cs typeface="+mj-cs"/>
        </a:defRPr>
      </a:lvl1pPr>
      <a:lvl2pPr algn="l" rtl="0" eaLnBrk="0" fontAlgn="base" hangingPunct="0">
        <a:spcBef>
          <a:spcPct val="0"/>
        </a:spcBef>
        <a:spcAft>
          <a:spcPct val="0"/>
        </a:spcAft>
        <a:defRPr sz="3300" b="1">
          <a:solidFill>
            <a:schemeClr val="tx1"/>
          </a:solidFill>
          <a:latin typeface="Arial" charset="0"/>
          <a:ea typeface="微软雅黑" pitchFamily="34" charset="-122"/>
        </a:defRPr>
      </a:lvl2pPr>
      <a:lvl3pPr algn="l" rtl="0" eaLnBrk="0" fontAlgn="base" hangingPunct="0">
        <a:spcBef>
          <a:spcPct val="0"/>
        </a:spcBef>
        <a:spcAft>
          <a:spcPct val="0"/>
        </a:spcAft>
        <a:defRPr sz="3300" b="1">
          <a:solidFill>
            <a:schemeClr val="tx1"/>
          </a:solidFill>
          <a:latin typeface="Arial" charset="0"/>
          <a:ea typeface="微软雅黑" pitchFamily="34" charset="-122"/>
        </a:defRPr>
      </a:lvl3pPr>
      <a:lvl4pPr algn="l" rtl="0" eaLnBrk="0" fontAlgn="base" hangingPunct="0">
        <a:spcBef>
          <a:spcPct val="0"/>
        </a:spcBef>
        <a:spcAft>
          <a:spcPct val="0"/>
        </a:spcAft>
        <a:defRPr sz="3300" b="1">
          <a:solidFill>
            <a:schemeClr val="tx1"/>
          </a:solidFill>
          <a:latin typeface="Arial" charset="0"/>
          <a:ea typeface="微软雅黑" pitchFamily="34" charset="-122"/>
        </a:defRPr>
      </a:lvl4pPr>
      <a:lvl5pPr algn="l" rtl="0" eaLnBrk="0" fontAlgn="base" hangingPunct="0">
        <a:spcBef>
          <a:spcPct val="0"/>
        </a:spcBef>
        <a:spcAft>
          <a:spcPct val="0"/>
        </a:spcAft>
        <a:defRPr sz="3300" b="1">
          <a:solidFill>
            <a:schemeClr val="tx1"/>
          </a:solidFill>
          <a:latin typeface="Arial" charset="0"/>
          <a:ea typeface="微软雅黑" pitchFamily="34" charset="-122"/>
        </a:defRPr>
      </a:lvl5pPr>
      <a:lvl6pPr marL="534608" algn="l" rtl="0" fontAlgn="base">
        <a:spcBef>
          <a:spcPct val="0"/>
        </a:spcBef>
        <a:spcAft>
          <a:spcPct val="0"/>
        </a:spcAft>
        <a:defRPr sz="3300" b="1">
          <a:solidFill>
            <a:schemeClr val="tx1"/>
          </a:solidFill>
          <a:latin typeface="Arial" charset="0"/>
          <a:ea typeface="微软雅黑" pitchFamily="34" charset="-122"/>
        </a:defRPr>
      </a:lvl6pPr>
      <a:lvl7pPr marL="1069217" algn="l" rtl="0" fontAlgn="base">
        <a:spcBef>
          <a:spcPct val="0"/>
        </a:spcBef>
        <a:spcAft>
          <a:spcPct val="0"/>
        </a:spcAft>
        <a:defRPr sz="3300" b="1">
          <a:solidFill>
            <a:schemeClr val="tx1"/>
          </a:solidFill>
          <a:latin typeface="Arial" charset="0"/>
          <a:ea typeface="微软雅黑" pitchFamily="34" charset="-122"/>
        </a:defRPr>
      </a:lvl7pPr>
      <a:lvl8pPr marL="1603824" algn="l" rtl="0" fontAlgn="base">
        <a:spcBef>
          <a:spcPct val="0"/>
        </a:spcBef>
        <a:spcAft>
          <a:spcPct val="0"/>
        </a:spcAft>
        <a:defRPr sz="3300" b="1">
          <a:solidFill>
            <a:schemeClr val="tx1"/>
          </a:solidFill>
          <a:latin typeface="Arial" charset="0"/>
          <a:ea typeface="微软雅黑" pitchFamily="34" charset="-122"/>
        </a:defRPr>
      </a:lvl8pPr>
      <a:lvl9pPr marL="2138434" algn="l" rtl="0" fontAlgn="base">
        <a:spcBef>
          <a:spcPct val="0"/>
        </a:spcBef>
        <a:spcAft>
          <a:spcPct val="0"/>
        </a:spcAft>
        <a:defRPr sz="3300" b="1">
          <a:solidFill>
            <a:schemeClr val="tx1"/>
          </a:solidFill>
          <a:latin typeface="Arial" charset="0"/>
          <a:ea typeface="微软雅黑" pitchFamily="34" charset="-122"/>
        </a:defRPr>
      </a:lvl9pPr>
    </p:titleStyle>
    <p:bodyStyle>
      <a:lvl1pPr marL="211138" indent="-211138" algn="l" rtl="0" eaLnBrk="0" fontAlgn="ctr" hangingPunct="0">
        <a:lnSpc>
          <a:spcPct val="120000"/>
        </a:lnSpc>
        <a:spcBef>
          <a:spcPct val="20000"/>
        </a:spcBef>
        <a:spcAft>
          <a:spcPct val="0"/>
        </a:spcAft>
        <a:buClr>
          <a:schemeClr val="accent1"/>
        </a:buClr>
        <a:buSzPct val="60000"/>
        <a:buFont typeface="Wingdings" pitchFamily="2" charset="2"/>
        <a:buChar char="l"/>
        <a:defRPr sz="2300" b="1">
          <a:solidFill>
            <a:schemeClr val="tx1"/>
          </a:solidFill>
          <a:latin typeface="+mn-lt"/>
          <a:ea typeface="+mn-ea"/>
          <a:cs typeface="+mn-cs"/>
        </a:defRPr>
      </a:lvl1pPr>
      <a:lvl2pPr marL="631825" indent="-211138" algn="l" rtl="0" eaLnBrk="0" fontAlgn="ctr" hangingPunct="0">
        <a:lnSpc>
          <a:spcPct val="120000"/>
        </a:lnSpc>
        <a:spcBef>
          <a:spcPct val="20000"/>
        </a:spcBef>
        <a:spcAft>
          <a:spcPct val="0"/>
        </a:spcAft>
        <a:buClr>
          <a:schemeClr val="accent1"/>
        </a:buClr>
        <a:buSzPct val="60000"/>
        <a:buFont typeface="Wingdings" pitchFamily="2" charset="2"/>
        <a:buChar char="l"/>
        <a:defRPr sz="3300">
          <a:solidFill>
            <a:schemeClr val="tx1"/>
          </a:solidFill>
          <a:latin typeface="+mn-lt"/>
          <a:ea typeface="+mn-ea"/>
        </a:defRPr>
      </a:lvl2pPr>
      <a:lvl3pPr marL="1046163" indent="-203200" algn="l" rtl="0" eaLnBrk="0" fontAlgn="ctr" hangingPunct="0">
        <a:lnSpc>
          <a:spcPct val="120000"/>
        </a:lnSpc>
        <a:spcBef>
          <a:spcPct val="20000"/>
        </a:spcBef>
        <a:spcAft>
          <a:spcPct val="0"/>
        </a:spcAft>
        <a:buClr>
          <a:schemeClr val="accent1"/>
        </a:buClr>
        <a:buSzPct val="60000"/>
        <a:buFont typeface="Wingdings" pitchFamily="2" charset="2"/>
        <a:buChar char="l"/>
        <a:defRPr sz="1900">
          <a:solidFill>
            <a:schemeClr val="tx1"/>
          </a:solidFill>
          <a:latin typeface="+mn-lt"/>
          <a:ea typeface="+mn-ea"/>
        </a:defRPr>
      </a:lvl3pPr>
      <a:lvl4pPr marL="1466850" indent="-211138" algn="l" rtl="0" eaLnBrk="0" fontAlgn="ctr" hangingPunct="0">
        <a:lnSpc>
          <a:spcPct val="120000"/>
        </a:lnSpc>
        <a:spcBef>
          <a:spcPct val="20000"/>
        </a:spcBef>
        <a:spcAft>
          <a:spcPct val="0"/>
        </a:spcAft>
        <a:buClr>
          <a:schemeClr val="accent1"/>
        </a:buClr>
        <a:buSzPct val="60000"/>
        <a:buFont typeface="Wingdings" pitchFamily="2" charset="2"/>
        <a:buChar char="l"/>
        <a:defRPr sz="1600">
          <a:solidFill>
            <a:schemeClr val="tx1"/>
          </a:solidFill>
          <a:latin typeface="+mn-lt"/>
          <a:ea typeface="+mn-ea"/>
        </a:defRPr>
      </a:lvl4pPr>
      <a:lvl5pPr marL="1892300" indent="-2143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defRPr>
      </a:lvl5pPr>
      <a:lvl6pPr marL="2428013" indent="-215329" algn="l" rtl="0" fontAlgn="ctr">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defRPr>
      </a:lvl6pPr>
      <a:lvl7pPr marL="2962621" indent="-215329" algn="l" rtl="0" fontAlgn="ctr">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defRPr>
      </a:lvl7pPr>
      <a:lvl8pPr marL="3497232" indent="-215329" algn="l" rtl="0" fontAlgn="ctr">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defRPr>
      </a:lvl8pPr>
      <a:lvl9pPr marL="4031839" indent="-215329" algn="l" rtl="0" fontAlgn="ctr">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defRPr>
      </a:lvl9pPr>
    </p:bodyStyle>
    <p:otherStyle>
      <a:defPPr>
        <a:defRPr lang="zh-CN"/>
      </a:defPPr>
      <a:lvl1pPr marL="0" algn="l" defTabSz="1069217" rtl="0" eaLnBrk="1" latinLnBrk="0" hangingPunct="1">
        <a:defRPr sz="2100" kern="1200">
          <a:solidFill>
            <a:schemeClr val="tx1"/>
          </a:solidFill>
          <a:latin typeface="+mn-lt"/>
          <a:ea typeface="+mn-ea"/>
          <a:cs typeface="+mn-cs"/>
        </a:defRPr>
      </a:lvl1pPr>
      <a:lvl2pPr marL="534608" algn="l" defTabSz="1069217" rtl="0" eaLnBrk="1" latinLnBrk="0" hangingPunct="1">
        <a:defRPr sz="2100" kern="1200">
          <a:solidFill>
            <a:schemeClr val="tx1"/>
          </a:solidFill>
          <a:latin typeface="+mn-lt"/>
          <a:ea typeface="+mn-ea"/>
          <a:cs typeface="+mn-cs"/>
        </a:defRPr>
      </a:lvl2pPr>
      <a:lvl3pPr marL="1069217" algn="l" defTabSz="1069217" rtl="0" eaLnBrk="1" latinLnBrk="0" hangingPunct="1">
        <a:defRPr sz="2100" kern="1200">
          <a:solidFill>
            <a:schemeClr val="tx1"/>
          </a:solidFill>
          <a:latin typeface="+mn-lt"/>
          <a:ea typeface="+mn-ea"/>
          <a:cs typeface="+mn-cs"/>
        </a:defRPr>
      </a:lvl3pPr>
      <a:lvl4pPr marL="1603824" algn="l" defTabSz="1069217" rtl="0" eaLnBrk="1" latinLnBrk="0" hangingPunct="1">
        <a:defRPr sz="2100" kern="1200">
          <a:solidFill>
            <a:schemeClr val="tx1"/>
          </a:solidFill>
          <a:latin typeface="+mn-lt"/>
          <a:ea typeface="+mn-ea"/>
          <a:cs typeface="+mn-cs"/>
        </a:defRPr>
      </a:lvl4pPr>
      <a:lvl5pPr marL="2138434" algn="l" defTabSz="1069217" rtl="0" eaLnBrk="1" latinLnBrk="0" hangingPunct="1">
        <a:defRPr sz="2100" kern="1200">
          <a:solidFill>
            <a:schemeClr val="tx1"/>
          </a:solidFill>
          <a:latin typeface="+mn-lt"/>
          <a:ea typeface="+mn-ea"/>
          <a:cs typeface="+mn-cs"/>
        </a:defRPr>
      </a:lvl5pPr>
      <a:lvl6pPr marL="2673041" algn="l" defTabSz="1069217" rtl="0" eaLnBrk="1" latinLnBrk="0" hangingPunct="1">
        <a:defRPr sz="2100" kern="1200">
          <a:solidFill>
            <a:schemeClr val="tx1"/>
          </a:solidFill>
          <a:latin typeface="+mn-lt"/>
          <a:ea typeface="+mn-ea"/>
          <a:cs typeface="+mn-cs"/>
        </a:defRPr>
      </a:lvl6pPr>
      <a:lvl7pPr marL="3207651" algn="l" defTabSz="1069217" rtl="0" eaLnBrk="1" latinLnBrk="0" hangingPunct="1">
        <a:defRPr sz="2100" kern="1200">
          <a:solidFill>
            <a:schemeClr val="tx1"/>
          </a:solidFill>
          <a:latin typeface="+mn-lt"/>
          <a:ea typeface="+mn-ea"/>
          <a:cs typeface="+mn-cs"/>
        </a:defRPr>
      </a:lvl7pPr>
      <a:lvl8pPr marL="3742260" algn="l" defTabSz="1069217" rtl="0" eaLnBrk="1" latinLnBrk="0" hangingPunct="1">
        <a:defRPr sz="2100" kern="1200">
          <a:solidFill>
            <a:schemeClr val="tx1"/>
          </a:solidFill>
          <a:latin typeface="+mn-lt"/>
          <a:ea typeface="+mn-ea"/>
          <a:cs typeface="+mn-cs"/>
        </a:defRPr>
      </a:lvl8pPr>
      <a:lvl9pPr marL="4276868" algn="l" defTabSz="1069217" rtl="0" eaLnBrk="1" latinLnBrk="0" hangingPunct="1">
        <a:defRPr sz="21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gray">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Rectangle 7"/>
          <p:cNvSpPr>
            <a:spLocks noGrp="1" noChangeArrowheads="1"/>
          </p:cNvSpPr>
          <p:nvPr>
            <p:ph type="title"/>
          </p:nvPr>
        </p:nvSpPr>
        <p:spPr bwMode="gray">
          <a:xfrm>
            <a:off x="395288" y="125413"/>
            <a:ext cx="10736262"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53457" rIns="0" bIns="53457" numCol="1" anchor="ctr" anchorCtr="0" compatLnSpc="1">
            <a:prstTxWarp prst="textNoShape">
              <a:avLst/>
            </a:prstTxWarp>
          </a:bodyPr>
          <a:lstStyle/>
          <a:p>
            <a:pPr lvl="0"/>
            <a:r>
              <a:rPr lang="de-DE" altLang="zh-CN" smtClean="0"/>
              <a:t>Klicken Sie, um das Titelformat zu bearbeiten</a:t>
            </a:r>
          </a:p>
        </p:txBody>
      </p:sp>
      <p:sp>
        <p:nvSpPr>
          <p:cNvPr id="1029" name="Rectangle 10"/>
          <p:cNvSpPr>
            <a:spLocks noGrp="1" noChangeArrowheads="1"/>
          </p:cNvSpPr>
          <p:nvPr>
            <p:ph type="ftr" sz="quarter" idx="3"/>
          </p:nvPr>
        </p:nvSpPr>
        <p:spPr bwMode="gray">
          <a:xfrm>
            <a:off x="276225" y="6729413"/>
            <a:ext cx="1692275" cy="260350"/>
          </a:xfrm>
          <a:prstGeom prst="rect">
            <a:avLst/>
          </a:prstGeom>
          <a:noFill/>
          <a:ln>
            <a:noFill/>
          </a:ln>
          <a:extLst/>
        </p:spPr>
        <p:txBody>
          <a:bodyPr vert="horz" wrap="square" lIns="106920" tIns="53457" rIns="106920" bIns="53457" numCol="1" anchor="t" anchorCtr="0" compatLnSpc="1">
            <a:prstTxWarp prst="textNoShape">
              <a:avLst/>
            </a:prstTxWarp>
          </a:bodyPr>
          <a:lstStyle>
            <a:lvl1pPr algn="l" eaLnBrk="1" hangingPunct="1">
              <a:defRPr sz="1200">
                <a:ea typeface="宋体" charset="-122"/>
                <a:cs typeface="+mn-cs"/>
              </a:defRPr>
            </a:lvl1pPr>
          </a:lstStyle>
          <a:p>
            <a:pPr>
              <a:defRPr/>
            </a:pPr>
            <a:endParaRPr lang="zh-CN" altLang="en-US"/>
          </a:p>
        </p:txBody>
      </p:sp>
      <p:sp>
        <p:nvSpPr>
          <p:cNvPr id="8196" name="Rectangle 12"/>
          <p:cNvSpPr>
            <a:spLocks noGrp="1" noChangeArrowheads="1"/>
          </p:cNvSpPr>
          <p:nvPr>
            <p:ph type="body" idx="1"/>
          </p:nvPr>
        </p:nvSpPr>
        <p:spPr bwMode="gray">
          <a:xfrm>
            <a:off x="395288" y="1695450"/>
            <a:ext cx="10742612"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53457" rIns="0" bIns="53457" numCol="1" anchor="t" anchorCtr="0" compatLnSpc="1">
            <a:prstTxWarp prst="textNoShape">
              <a:avLst/>
            </a:prstTxWarp>
          </a:bodyPr>
          <a:lstStyle/>
          <a:p>
            <a:pPr lvl="0"/>
            <a:r>
              <a:rPr lang="de-DE" altLang="zh-CN" smtClean="0"/>
              <a:t>Klicken Sie, um die Formate des Vorlagentextes zu bearbeiten</a:t>
            </a:r>
          </a:p>
          <a:p>
            <a:pPr lvl="1"/>
            <a:r>
              <a:rPr lang="de-DE" altLang="zh-CN" smtClean="0"/>
              <a:t>Zweite Ebene</a:t>
            </a:r>
          </a:p>
          <a:p>
            <a:pPr lvl="2"/>
            <a:r>
              <a:rPr lang="de-DE" altLang="zh-CN" smtClean="0"/>
              <a:t>Dritte Ebene</a:t>
            </a:r>
          </a:p>
          <a:p>
            <a:pPr lvl="3"/>
            <a:r>
              <a:rPr lang="de-DE" altLang="zh-CN" smtClean="0"/>
              <a:t>Vierte Ebene</a:t>
            </a:r>
          </a:p>
        </p:txBody>
      </p:sp>
      <p:sp>
        <p:nvSpPr>
          <p:cNvPr id="8197" name="Rectangle 10"/>
          <p:cNvSpPr>
            <a:spLocks noChangeArrowheads="1"/>
          </p:cNvSpPr>
          <p:nvPr/>
        </p:nvSpPr>
        <p:spPr bwMode="gray">
          <a:xfrm>
            <a:off x="9063038" y="6645275"/>
            <a:ext cx="2074862" cy="396875"/>
          </a:xfrm>
          <a:prstGeom prst="rect">
            <a:avLst/>
          </a:prstGeom>
          <a:gradFill rotWithShape="1">
            <a:gsLst>
              <a:gs pos="0">
                <a:srgbClr val="FFFFFF"/>
              </a:gs>
              <a:gs pos="100000">
                <a:srgbClr val="DDDDDD"/>
              </a:gs>
            </a:gsLst>
            <a:lin ang="0" scaled="1"/>
          </a:gradFill>
          <a:ln w="9525">
            <a:solidFill>
              <a:srgbClr val="969696"/>
            </a:solidFill>
            <a:miter lim="800000"/>
            <a:headEnd/>
            <a:tailEnd/>
          </a:ln>
        </p:spPr>
        <p:txBody>
          <a:bodyPr wrap="none" lIns="106920" tIns="53457" rIns="106920" bIns="53457" anchor="ctr"/>
          <a:lstStyle/>
          <a:p>
            <a:pPr>
              <a:defRPr/>
            </a:pPr>
            <a:r>
              <a:rPr lang="de-DE" altLang="zh-CN" sz="1900">
                <a:ea typeface="宋体" pitchFamily="2" charset="-122"/>
              </a:rPr>
              <a:t>YOUR LOGO</a:t>
            </a:r>
          </a:p>
        </p:txBody>
      </p:sp>
      <p:pic>
        <p:nvPicPr>
          <p:cNvPr id="8198" name="Picture 2" descr="2-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1522075" cy="720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71" r:id="rId1"/>
    <p:sldLayoutId id="2147484272" r:id="rId2"/>
    <p:sldLayoutId id="2147484273" r:id="rId3"/>
    <p:sldLayoutId id="2147484274" r:id="rId4"/>
    <p:sldLayoutId id="2147484275" r:id="rId5"/>
    <p:sldLayoutId id="2147484276" r:id="rId6"/>
    <p:sldLayoutId id="2147484277" r:id="rId7"/>
    <p:sldLayoutId id="2147484278" r:id="rId8"/>
    <p:sldLayoutId id="2147484279" r:id="rId9"/>
    <p:sldLayoutId id="2147484280" r:id="rId10"/>
    <p:sldLayoutId id="2147484281" r:id="rId11"/>
  </p:sldLayoutIdLst>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txStyles>
    <p:titleStyle>
      <a:lvl1pPr algn="l" rtl="0" eaLnBrk="0" fontAlgn="base" hangingPunct="0">
        <a:lnSpc>
          <a:spcPct val="95000"/>
        </a:lnSpc>
        <a:spcBef>
          <a:spcPct val="0"/>
        </a:spcBef>
        <a:spcAft>
          <a:spcPct val="0"/>
        </a:spcAft>
        <a:defRPr sz="3500" b="1">
          <a:solidFill>
            <a:schemeClr val="tx1"/>
          </a:solidFill>
          <a:latin typeface="+mj-lt"/>
          <a:ea typeface="+mj-ea"/>
          <a:cs typeface="+mj-cs"/>
        </a:defRPr>
      </a:lvl1pPr>
      <a:lvl2pPr algn="l" rtl="0" eaLnBrk="0" fontAlgn="base" hangingPunct="0">
        <a:lnSpc>
          <a:spcPct val="95000"/>
        </a:lnSpc>
        <a:spcBef>
          <a:spcPct val="0"/>
        </a:spcBef>
        <a:spcAft>
          <a:spcPct val="0"/>
        </a:spcAft>
        <a:defRPr sz="3500" b="1">
          <a:solidFill>
            <a:schemeClr val="tx1"/>
          </a:solidFill>
          <a:latin typeface="Arial" charset="0"/>
        </a:defRPr>
      </a:lvl2pPr>
      <a:lvl3pPr algn="l" rtl="0" eaLnBrk="0" fontAlgn="base" hangingPunct="0">
        <a:lnSpc>
          <a:spcPct val="95000"/>
        </a:lnSpc>
        <a:spcBef>
          <a:spcPct val="0"/>
        </a:spcBef>
        <a:spcAft>
          <a:spcPct val="0"/>
        </a:spcAft>
        <a:defRPr sz="3500" b="1">
          <a:solidFill>
            <a:schemeClr val="tx1"/>
          </a:solidFill>
          <a:latin typeface="Arial" charset="0"/>
        </a:defRPr>
      </a:lvl3pPr>
      <a:lvl4pPr algn="l" rtl="0" eaLnBrk="0" fontAlgn="base" hangingPunct="0">
        <a:lnSpc>
          <a:spcPct val="95000"/>
        </a:lnSpc>
        <a:spcBef>
          <a:spcPct val="0"/>
        </a:spcBef>
        <a:spcAft>
          <a:spcPct val="0"/>
        </a:spcAft>
        <a:defRPr sz="3500" b="1">
          <a:solidFill>
            <a:schemeClr val="tx1"/>
          </a:solidFill>
          <a:latin typeface="Arial" charset="0"/>
        </a:defRPr>
      </a:lvl4pPr>
      <a:lvl5pPr algn="l" rtl="0" eaLnBrk="0" fontAlgn="base" hangingPunct="0">
        <a:lnSpc>
          <a:spcPct val="95000"/>
        </a:lnSpc>
        <a:spcBef>
          <a:spcPct val="0"/>
        </a:spcBef>
        <a:spcAft>
          <a:spcPct val="0"/>
        </a:spcAft>
        <a:defRPr sz="3500" b="1">
          <a:solidFill>
            <a:schemeClr val="tx1"/>
          </a:solidFill>
          <a:latin typeface="Arial" charset="0"/>
        </a:defRPr>
      </a:lvl5pPr>
      <a:lvl6pPr marL="534608" algn="l" rtl="0" eaLnBrk="0" fontAlgn="base" hangingPunct="0">
        <a:lnSpc>
          <a:spcPct val="95000"/>
        </a:lnSpc>
        <a:spcBef>
          <a:spcPct val="0"/>
        </a:spcBef>
        <a:spcAft>
          <a:spcPct val="0"/>
        </a:spcAft>
        <a:defRPr sz="3500" b="1">
          <a:solidFill>
            <a:schemeClr val="tx1"/>
          </a:solidFill>
          <a:latin typeface="Arial" charset="0"/>
        </a:defRPr>
      </a:lvl6pPr>
      <a:lvl7pPr marL="1069217" algn="l" rtl="0" eaLnBrk="0" fontAlgn="base" hangingPunct="0">
        <a:lnSpc>
          <a:spcPct val="95000"/>
        </a:lnSpc>
        <a:spcBef>
          <a:spcPct val="0"/>
        </a:spcBef>
        <a:spcAft>
          <a:spcPct val="0"/>
        </a:spcAft>
        <a:defRPr sz="3500" b="1">
          <a:solidFill>
            <a:schemeClr val="tx1"/>
          </a:solidFill>
          <a:latin typeface="Arial" charset="0"/>
        </a:defRPr>
      </a:lvl7pPr>
      <a:lvl8pPr marL="1603824" algn="l" rtl="0" eaLnBrk="0" fontAlgn="base" hangingPunct="0">
        <a:lnSpc>
          <a:spcPct val="95000"/>
        </a:lnSpc>
        <a:spcBef>
          <a:spcPct val="0"/>
        </a:spcBef>
        <a:spcAft>
          <a:spcPct val="0"/>
        </a:spcAft>
        <a:defRPr sz="3500" b="1">
          <a:solidFill>
            <a:schemeClr val="tx1"/>
          </a:solidFill>
          <a:latin typeface="Arial" charset="0"/>
        </a:defRPr>
      </a:lvl8pPr>
      <a:lvl9pPr marL="2138434" algn="l" rtl="0" eaLnBrk="0" fontAlgn="base" hangingPunct="0">
        <a:lnSpc>
          <a:spcPct val="95000"/>
        </a:lnSpc>
        <a:spcBef>
          <a:spcPct val="0"/>
        </a:spcBef>
        <a:spcAft>
          <a:spcPct val="0"/>
        </a:spcAft>
        <a:defRPr sz="3500" b="1">
          <a:solidFill>
            <a:schemeClr val="tx1"/>
          </a:solidFill>
          <a:latin typeface="Arial" charset="0"/>
        </a:defRPr>
      </a:lvl9pPr>
    </p:titleStyle>
    <p:bodyStyle>
      <a:lvl1pPr marL="222250" indent="-222250" algn="l" rtl="0" eaLnBrk="0" fontAlgn="base" hangingPunct="0">
        <a:spcBef>
          <a:spcPct val="60000"/>
        </a:spcBef>
        <a:spcAft>
          <a:spcPct val="0"/>
        </a:spcAft>
        <a:buClr>
          <a:schemeClr val="accent1"/>
        </a:buClr>
        <a:buFont typeface="Wingdings" pitchFamily="2" charset="2"/>
        <a:buChar char="§"/>
        <a:defRPr sz="1900" b="1">
          <a:solidFill>
            <a:schemeClr val="tx1"/>
          </a:solidFill>
          <a:latin typeface="+mn-lt"/>
          <a:ea typeface="+mn-ea"/>
          <a:cs typeface="+mn-cs"/>
        </a:defRPr>
      </a:lvl1pPr>
      <a:lvl2pPr marL="444500" indent="-220663" algn="l" rtl="0" eaLnBrk="0" fontAlgn="base" hangingPunct="0">
        <a:spcBef>
          <a:spcPct val="30000"/>
        </a:spcBef>
        <a:spcAft>
          <a:spcPct val="0"/>
        </a:spcAft>
        <a:buClr>
          <a:schemeClr val="accent1"/>
        </a:buClr>
        <a:buChar char="-"/>
        <a:defRPr sz="1900">
          <a:solidFill>
            <a:schemeClr val="tx1"/>
          </a:solidFill>
          <a:latin typeface="+mn-lt"/>
        </a:defRPr>
      </a:lvl2pPr>
      <a:lvl3pPr marL="655638" indent="-209550" algn="l" rtl="0" eaLnBrk="0" fontAlgn="base" hangingPunct="0">
        <a:spcBef>
          <a:spcPct val="30000"/>
        </a:spcBef>
        <a:spcAft>
          <a:spcPct val="0"/>
        </a:spcAft>
        <a:buClr>
          <a:schemeClr val="accent1"/>
        </a:buClr>
        <a:buChar char="-"/>
        <a:defRPr sz="1900">
          <a:solidFill>
            <a:schemeClr val="tx1"/>
          </a:solidFill>
          <a:latin typeface="+mn-lt"/>
        </a:defRPr>
      </a:lvl3pPr>
      <a:lvl4pPr marL="896938" indent="-238125" algn="l" rtl="0" eaLnBrk="0" fontAlgn="base" hangingPunct="0">
        <a:spcBef>
          <a:spcPct val="30000"/>
        </a:spcBef>
        <a:spcAft>
          <a:spcPct val="0"/>
        </a:spcAft>
        <a:buClr>
          <a:schemeClr val="accent1"/>
        </a:buClr>
        <a:buChar char="-"/>
        <a:defRPr sz="1900">
          <a:solidFill>
            <a:schemeClr val="tx1"/>
          </a:solidFill>
          <a:latin typeface="+mn-lt"/>
        </a:defRPr>
      </a:lvl4pPr>
      <a:lvl5pPr marL="1228725" indent="-195263" algn="l" rtl="0" eaLnBrk="0" fontAlgn="base" hangingPunct="0">
        <a:spcBef>
          <a:spcPct val="40000"/>
        </a:spcBef>
        <a:spcAft>
          <a:spcPct val="0"/>
        </a:spcAft>
        <a:buClr>
          <a:schemeClr val="accent1"/>
        </a:buClr>
        <a:buFont typeface="Wingdings" pitchFamily="2" charset="2"/>
        <a:buChar char="»"/>
        <a:defRPr sz="2300">
          <a:solidFill>
            <a:schemeClr val="tx1"/>
          </a:solidFill>
          <a:latin typeface="+mn-lt"/>
        </a:defRPr>
      </a:lvl5pPr>
      <a:lvl6pPr marL="1763465" indent="-196766" algn="l" rtl="0" eaLnBrk="0" fontAlgn="base" hangingPunct="0">
        <a:spcBef>
          <a:spcPct val="40000"/>
        </a:spcBef>
        <a:spcAft>
          <a:spcPct val="0"/>
        </a:spcAft>
        <a:buClr>
          <a:schemeClr val="accent1"/>
        </a:buClr>
        <a:buFont typeface="Wingdings" pitchFamily="2" charset="2"/>
        <a:buChar char="»"/>
        <a:defRPr sz="2300">
          <a:solidFill>
            <a:schemeClr val="tx1"/>
          </a:solidFill>
          <a:latin typeface="+mn-lt"/>
        </a:defRPr>
      </a:lvl6pPr>
      <a:lvl7pPr marL="2298073" indent="-196766" algn="l" rtl="0" eaLnBrk="0" fontAlgn="base" hangingPunct="0">
        <a:spcBef>
          <a:spcPct val="40000"/>
        </a:spcBef>
        <a:spcAft>
          <a:spcPct val="0"/>
        </a:spcAft>
        <a:buClr>
          <a:schemeClr val="accent1"/>
        </a:buClr>
        <a:buFont typeface="Wingdings" pitchFamily="2" charset="2"/>
        <a:buChar char="»"/>
        <a:defRPr sz="2300">
          <a:solidFill>
            <a:schemeClr val="tx1"/>
          </a:solidFill>
          <a:latin typeface="+mn-lt"/>
        </a:defRPr>
      </a:lvl7pPr>
      <a:lvl8pPr marL="2832681" indent="-196766" algn="l" rtl="0" eaLnBrk="0" fontAlgn="base" hangingPunct="0">
        <a:spcBef>
          <a:spcPct val="40000"/>
        </a:spcBef>
        <a:spcAft>
          <a:spcPct val="0"/>
        </a:spcAft>
        <a:buClr>
          <a:schemeClr val="accent1"/>
        </a:buClr>
        <a:buFont typeface="Wingdings" pitchFamily="2" charset="2"/>
        <a:buChar char="»"/>
        <a:defRPr sz="2300">
          <a:solidFill>
            <a:schemeClr val="tx1"/>
          </a:solidFill>
          <a:latin typeface="+mn-lt"/>
        </a:defRPr>
      </a:lvl8pPr>
      <a:lvl9pPr marL="3367290" indent="-196766" algn="l" rtl="0" eaLnBrk="0" fontAlgn="base" hangingPunct="0">
        <a:spcBef>
          <a:spcPct val="40000"/>
        </a:spcBef>
        <a:spcAft>
          <a:spcPct val="0"/>
        </a:spcAft>
        <a:buClr>
          <a:schemeClr val="accent1"/>
        </a:buClr>
        <a:buFont typeface="Wingdings" pitchFamily="2" charset="2"/>
        <a:buChar char="»"/>
        <a:defRPr sz="2300">
          <a:solidFill>
            <a:schemeClr val="tx1"/>
          </a:solidFill>
          <a:latin typeface="+mn-lt"/>
        </a:defRPr>
      </a:lvl9pPr>
    </p:bodyStyle>
    <p:otherStyle>
      <a:defPPr>
        <a:defRPr lang="zh-CN"/>
      </a:defPPr>
      <a:lvl1pPr marL="0" algn="l" defTabSz="1069217" rtl="0" eaLnBrk="1" latinLnBrk="0" hangingPunct="1">
        <a:defRPr sz="2100" kern="1200">
          <a:solidFill>
            <a:schemeClr val="tx1"/>
          </a:solidFill>
          <a:latin typeface="+mn-lt"/>
          <a:ea typeface="+mn-ea"/>
          <a:cs typeface="+mn-cs"/>
        </a:defRPr>
      </a:lvl1pPr>
      <a:lvl2pPr marL="534608" algn="l" defTabSz="1069217" rtl="0" eaLnBrk="1" latinLnBrk="0" hangingPunct="1">
        <a:defRPr sz="2100" kern="1200">
          <a:solidFill>
            <a:schemeClr val="tx1"/>
          </a:solidFill>
          <a:latin typeface="+mn-lt"/>
          <a:ea typeface="+mn-ea"/>
          <a:cs typeface="+mn-cs"/>
        </a:defRPr>
      </a:lvl2pPr>
      <a:lvl3pPr marL="1069217" algn="l" defTabSz="1069217" rtl="0" eaLnBrk="1" latinLnBrk="0" hangingPunct="1">
        <a:defRPr sz="2100" kern="1200">
          <a:solidFill>
            <a:schemeClr val="tx1"/>
          </a:solidFill>
          <a:latin typeface="+mn-lt"/>
          <a:ea typeface="+mn-ea"/>
          <a:cs typeface="+mn-cs"/>
        </a:defRPr>
      </a:lvl3pPr>
      <a:lvl4pPr marL="1603824" algn="l" defTabSz="1069217" rtl="0" eaLnBrk="1" latinLnBrk="0" hangingPunct="1">
        <a:defRPr sz="2100" kern="1200">
          <a:solidFill>
            <a:schemeClr val="tx1"/>
          </a:solidFill>
          <a:latin typeface="+mn-lt"/>
          <a:ea typeface="+mn-ea"/>
          <a:cs typeface="+mn-cs"/>
        </a:defRPr>
      </a:lvl4pPr>
      <a:lvl5pPr marL="2138434" algn="l" defTabSz="1069217" rtl="0" eaLnBrk="1" latinLnBrk="0" hangingPunct="1">
        <a:defRPr sz="2100" kern="1200">
          <a:solidFill>
            <a:schemeClr val="tx1"/>
          </a:solidFill>
          <a:latin typeface="+mn-lt"/>
          <a:ea typeface="+mn-ea"/>
          <a:cs typeface="+mn-cs"/>
        </a:defRPr>
      </a:lvl5pPr>
      <a:lvl6pPr marL="2673041" algn="l" defTabSz="1069217" rtl="0" eaLnBrk="1" latinLnBrk="0" hangingPunct="1">
        <a:defRPr sz="2100" kern="1200">
          <a:solidFill>
            <a:schemeClr val="tx1"/>
          </a:solidFill>
          <a:latin typeface="+mn-lt"/>
          <a:ea typeface="+mn-ea"/>
          <a:cs typeface="+mn-cs"/>
        </a:defRPr>
      </a:lvl6pPr>
      <a:lvl7pPr marL="3207651" algn="l" defTabSz="1069217" rtl="0" eaLnBrk="1" latinLnBrk="0" hangingPunct="1">
        <a:defRPr sz="2100" kern="1200">
          <a:solidFill>
            <a:schemeClr val="tx1"/>
          </a:solidFill>
          <a:latin typeface="+mn-lt"/>
          <a:ea typeface="+mn-ea"/>
          <a:cs typeface="+mn-cs"/>
        </a:defRPr>
      </a:lvl7pPr>
      <a:lvl8pPr marL="3742260" algn="l" defTabSz="1069217" rtl="0" eaLnBrk="1" latinLnBrk="0" hangingPunct="1">
        <a:defRPr sz="2100" kern="1200">
          <a:solidFill>
            <a:schemeClr val="tx1"/>
          </a:solidFill>
          <a:latin typeface="+mn-lt"/>
          <a:ea typeface="+mn-ea"/>
          <a:cs typeface="+mn-cs"/>
        </a:defRPr>
      </a:lvl8pPr>
      <a:lvl9pPr marL="4276868" algn="l" defTabSz="106921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9.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4.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4.emf"/></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24.emf"/><Relationship Id="rId5" Type="http://schemas.openxmlformats.org/officeDocument/2006/relationships/image" Target="../media/image40.png"/><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51.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6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4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5.jpeg"/><Relationship Id="rId7" Type="http://schemas.openxmlformats.org/officeDocument/2006/relationships/image" Target="../media/image47.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hyperlink" Target="http://www.eyefulpresentations.co.uk/" TargetMode="External"/><Relationship Id="rId4" Type="http://schemas.openxmlformats.org/officeDocument/2006/relationships/hyperlink" Target="mailto:info@eyefulpresentations.co.uk" TargetMode="External"/><Relationship Id="rId9" Type="http://schemas.openxmlformats.org/officeDocument/2006/relationships/image" Target="../media/image49.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9330" name="Picture 9" descr="12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252000"/>
            <a:ext cx="11522075" cy="720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62" name="Picture 10" descr="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88" y="0"/>
            <a:ext cx="11520487" cy="490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63" name="Picture 11" descr="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54750" y="2406650"/>
            <a:ext cx="5267325" cy="479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p:cNvSpPr txBox="1">
            <a:spLocks noChangeArrowheads="1"/>
          </p:cNvSpPr>
          <p:nvPr/>
        </p:nvSpPr>
        <p:spPr bwMode="auto">
          <a:xfrm>
            <a:off x="1800225" y="3024188"/>
            <a:ext cx="6767513" cy="148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850" tIns="51424" rIns="102850" bIns="51424">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lnSpc>
                <a:spcPct val="130000"/>
              </a:lnSpc>
            </a:pPr>
            <a:r>
              <a:rPr lang="en-US" altLang="zh-CN" sz="4000" dirty="0" smtClean="0">
                <a:solidFill>
                  <a:srgbClr val="FFFF66"/>
                </a:solidFill>
                <a:latin typeface="微软雅黑" pitchFamily="34" charset="-122"/>
                <a:ea typeface="微软雅黑" pitchFamily="34" charset="-122"/>
              </a:rPr>
              <a:t>2016</a:t>
            </a:r>
            <a:r>
              <a:rPr lang="zh-CN" altLang="en-US" sz="4000" dirty="0" smtClean="0">
                <a:solidFill>
                  <a:srgbClr val="FFFF66"/>
                </a:solidFill>
                <a:latin typeface="微软雅黑" pitchFamily="34" charset="-122"/>
                <a:ea typeface="微软雅黑" pitchFamily="34" charset="-122"/>
              </a:rPr>
              <a:t>猴年</a:t>
            </a:r>
            <a:r>
              <a:rPr lang="zh-CN" altLang="en-US" sz="4000" dirty="0">
                <a:solidFill>
                  <a:srgbClr val="FFFF66"/>
                </a:solidFill>
                <a:latin typeface="微软雅黑" pitchFamily="34" charset="-122"/>
                <a:ea typeface="微软雅黑" pitchFamily="34" charset="-122"/>
              </a:rPr>
              <a:t>动态</a:t>
            </a:r>
            <a:r>
              <a:rPr lang="en-US" altLang="zh-CN" sz="4000" dirty="0">
                <a:solidFill>
                  <a:srgbClr val="FFFF66"/>
                </a:solidFill>
                <a:latin typeface="微软雅黑" pitchFamily="34" charset="-122"/>
                <a:ea typeface="微软雅黑" pitchFamily="34" charset="-122"/>
              </a:rPr>
              <a:t>PPT</a:t>
            </a:r>
            <a:r>
              <a:rPr lang="zh-CN" altLang="en-US" sz="4000" dirty="0">
                <a:solidFill>
                  <a:srgbClr val="FFFF66"/>
                </a:solidFill>
                <a:latin typeface="微软雅黑" pitchFamily="34" charset="-122"/>
                <a:ea typeface="微软雅黑" pitchFamily="34" charset="-122"/>
              </a:rPr>
              <a:t>模版</a:t>
            </a:r>
            <a:endParaRPr lang="en-US" altLang="zh-CN" sz="4000" dirty="0">
              <a:solidFill>
                <a:srgbClr val="FFFF66"/>
              </a:solidFill>
              <a:latin typeface="微软雅黑" pitchFamily="34" charset="-122"/>
              <a:ea typeface="微软雅黑" pitchFamily="34" charset="-122"/>
            </a:endParaRPr>
          </a:p>
          <a:p>
            <a:pPr algn="ctr" eaLnBrk="1" hangingPunct="1">
              <a:lnSpc>
                <a:spcPct val="130000"/>
              </a:lnSpc>
            </a:pPr>
            <a:endParaRPr lang="zh-CN" altLang="en-US" sz="3200" dirty="0">
              <a:solidFill>
                <a:srgbClr val="FFFF66"/>
              </a:solidFill>
              <a:latin typeface="微软雅黑" pitchFamily="34" charset="-122"/>
              <a:ea typeface="微软雅黑" pitchFamily="34" charset="-122"/>
            </a:endParaRPr>
          </a:p>
        </p:txBody>
      </p:sp>
      <p:sp>
        <p:nvSpPr>
          <p:cNvPr id="27" name="TextBox 26"/>
          <p:cNvSpPr txBox="1">
            <a:spLocks noChangeArrowheads="1"/>
          </p:cNvSpPr>
          <p:nvPr/>
        </p:nvSpPr>
        <p:spPr bwMode="auto">
          <a:xfrm>
            <a:off x="3097213" y="3816350"/>
            <a:ext cx="46164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850" tIns="51424" rIns="102850" bIns="51424">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lnSpc>
                <a:spcPct val="130000"/>
              </a:lnSpc>
            </a:pPr>
            <a:r>
              <a:rPr lang="en-US" altLang="zh-CN">
                <a:solidFill>
                  <a:srgbClr val="FFFF66"/>
                </a:solidFill>
                <a:latin typeface="微软雅黑" pitchFamily="34" charset="-122"/>
                <a:ea typeface="微软雅黑" pitchFamily="34" charset="-122"/>
              </a:rPr>
              <a:t>PPT</a:t>
            </a:r>
            <a:r>
              <a:rPr lang="zh-CN" altLang="en-US">
                <a:solidFill>
                  <a:srgbClr val="FFFF66"/>
                </a:solidFill>
                <a:latin typeface="微软雅黑" pitchFamily="34" charset="-122"/>
                <a:ea typeface="微软雅黑" pitchFamily="34" charset="-122"/>
              </a:rPr>
              <a:t>设计 </a:t>
            </a:r>
            <a:r>
              <a:rPr lang="en-US" altLang="zh-CN">
                <a:solidFill>
                  <a:srgbClr val="FFFF66"/>
                </a:solidFill>
                <a:latin typeface="微软雅黑" pitchFamily="34" charset="-122"/>
                <a:ea typeface="微软雅黑" pitchFamily="34" charset="-122"/>
              </a:rPr>
              <a:t>XXX</a:t>
            </a:r>
            <a:r>
              <a:rPr lang="zh-CN" altLang="en-US">
                <a:solidFill>
                  <a:srgbClr val="FFFF66"/>
                </a:solidFill>
                <a:latin typeface="微软雅黑" pitchFamily="34" charset="-122"/>
                <a:ea typeface="微软雅黑" pitchFamily="34" charset="-122"/>
              </a:rPr>
              <a:t>有限公司</a:t>
            </a:r>
          </a:p>
        </p:txBody>
      </p:sp>
      <p:sp>
        <p:nvSpPr>
          <p:cNvPr id="2" name="TextBox 26"/>
          <p:cNvSpPr txBox="1">
            <a:spLocks noChangeArrowheads="1"/>
          </p:cNvSpPr>
          <p:nvPr/>
        </p:nvSpPr>
        <p:spPr bwMode="auto">
          <a:xfrm>
            <a:off x="7048500" y="792163"/>
            <a:ext cx="461645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850" tIns="51424" rIns="102850" bIns="51424">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lnSpc>
                <a:spcPct val="130000"/>
              </a:lnSpc>
            </a:pPr>
            <a:r>
              <a:rPr lang="en-US" altLang="zh-CN" sz="2400" dirty="0">
                <a:solidFill>
                  <a:schemeClr val="accent2"/>
                </a:solidFill>
                <a:latin typeface="微软雅黑" pitchFamily="34" charset="-122"/>
                <a:ea typeface="微软雅黑" pitchFamily="34" charset="-122"/>
              </a:rPr>
              <a:t>YOUR LOGO</a:t>
            </a:r>
            <a:endParaRPr lang="zh-CN" altLang="en-US" sz="2400" dirty="0">
              <a:solidFill>
                <a:schemeClr val="accent2"/>
              </a:solidFill>
              <a:latin typeface="微软雅黑" pitchFamily="34" charset="-122"/>
              <a:ea typeface="微软雅黑" pitchFamily="34" charset="-122"/>
            </a:endParaRPr>
          </a:p>
        </p:txBody>
      </p:sp>
      <p:pic>
        <p:nvPicPr>
          <p:cNvPr id="3" name="喜庆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51731" y="315595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8000">
        <p14:gallery dir="l"/>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10" presetClass="entr" presetSubtype="0" fill="hold" nodeType="withEffect">
                                  <p:stCondLst>
                                    <p:cond delay="0"/>
                                  </p:stCondLst>
                                  <p:childTnLst>
                                    <p:set>
                                      <p:cBhvr>
                                        <p:cTn id="8" dur="1" fill="hold">
                                          <p:stCondLst>
                                            <p:cond delay="0"/>
                                          </p:stCondLst>
                                        </p:cTn>
                                        <p:tgtEl>
                                          <p:spTgt spid="100362"/>
                                        </p:tgtEl>
                                        <p:attrNameLst>
                                          <p:attrName>style.visibility</p:attrName>
                                        </p:attrNameLst>
                                      </p:cBhvr>
                                      <p:to>
                                        <p:strVal val="visible"/>
                                      </p:to>
                                    </p:set>
                                    <p:animEffect transition="in" filter="fade">
                                      <p:cBhvr>
                                        <p:cTn id="9" dur="500"/>
                                        <p:tgtEl>
                                          <p:spTgt spid="100362"/>
                                        </p:tgtEl>
                                      </p:cBhvr>
                                    </p:animEffect>
                                  </p:childTnLst>
                                </p:cTn>
                              </p:par>
                            </p:childTnLst>
                          </p:cTn>
                        </p:par>
                        <p:par>
                          <p:cTn id="10" fill="hold" nodeType="withGroup">
                            <p:stCondLst>
                              <p:cond delay="500"/>
                            </p:stCondLst>
                            <p:childTnLst>
                              <p:par>
                                <p:cTn id="11" presetID="3" presetClass="entr" presetSubtype="10" fill="hold" nodeType="afterEffect">
                                  <p:stCondLst>
                                    <p:cond delay="0"/>
                                  </p:stCondLst>
                                  <p:childTnLst>
                                    <p:set>
                                      <p:cBhvr>
                                        <p:cTn id="12" dur="1" fill="hold">
                                          <p:stCondLst>
                                            <p:cond delay="0"/>
                                          </p:stCondLst>
                                        </p:cTn>
                                        <p:tgtEl>
                                          <p:spTgt spid="100363"/>
                                        </p:tgtEl>
                                        <p:attrNameLst>
                                          <p:attrName>style.visibility</p:attrName>
                                        </p:attrNameLst>
                                      </p:cBhvr>
                                      <p:to>
                                        <p:strVal val="visible"/>
                                      </p:to>
                                    </p:set>
                                    <p:animEffect transition="in" filter="blinds(horizontal)">
                                      <p:cBhvr>
                                        <p:cTn id="13" dur="500"/>
                                        <p:tgtEl>
                                          <p:spTgt spid="100363"/>
                                        </p:tgtEl>
                                      </p:cBhvr>
                                    </p:animEffect>
                                  </p:childTnLst>
                                </p:cTn>
                              </p:par>
                            </p:childTnLst>
                          </p:cTn>
                        </p:par>
                        <p:par>
                          <p:cTn id="14" fill="hold" nodeType="afterGroup">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4"/>
                                        </p:tgtEl>
                                        <p:attrNameLst>
                                          <p:attrName>style.visibility</p:attrName>
                                        </p:attrNameLst>
                                      </p:cBhvr>
                                      <p:to>
                                        <p:strVal val="visible"/>
                                      </p:to>
                                    </p:set>
                                    <p:anim calcmode="lin" valueType="num">
                                      <p:cBhvr>
                                        <p:cTn id="17" dur="10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8" dur="1000" fill="hold"/>
                                        <p:tgtEl>
                                          <p:spTgt spid="24"/>
                                        </p:tgtEl>
                                        <p:attrNameLst>
                                          <p:attrName>ppt_y</p:attrName>
                                        </p:attrNameLst>
                                      </p:cBhvr>
                                      <p:tavLst>
                                        <p:tav tm="0">
                                          <p:val>
                                            <p:strVal val="#ppt_y"/>
                                          </p:val>
                                        </p:tav>
                                        <p:tav tm="100000">
                                          <p:val>
                                            <p:strVal val="#ppt_y"/>
                                          </p:val>
                                        </p:tav>
                                      </p:tavLst>
                                    </p:anim>
                                    <p:anim calcmode="lin" valueType="num">
                                      <p:cBhvr>
                                        <p:cTn id="19" dur="10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0" dur="10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1000" tmFilter="0,0; .5, 1; 1, 1"/>
                                        <p:tgtEl>
                                          <p:spTgt spid="24"/>
                                        </p:tgtEl>
                                      </p:cBhvr>
                                    </p:animEffect>
                                  </p:childTnLst>
                                </p:cTn>
                              </p:par>
                            </p:childTnLst>
                          </p:cTn>
                        </p:par>
                        <p:par>
                          <p:cTn id="22" fill="hold" nodeType="afterGroup">
                            <p:stCondLst>
                              <p:cond delay="32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7"/>
                                        </p:tgtEl>
                                        <p:attrNameLst>
                                          <p:attrName>style.visibility</p:attrName>
                                        </p:attrNameLst>
                                      </p:cBhvr>
                                      <p:to>
                                        <p:strVal val="visible"/>
                                      </p:to>
                                    </p:set>
                                    <p:anim calcmode="lin" valueType="num">
                                      <p:cBhvr>
                                        <p:cTn id="25" dur="10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6" dur="1000" fill="hold"/>
                                        <p:tgtEl>
                                          <p:spTgt spid="27"/>
                                        </p:tgtEl>
                                        <p:attrNameLst>
                                          <p:attrName>ppt_y</p:attrName>
                                        </p:attrNameLst>
                                      </p:cBhvr>
                                      <p:tavLst>
                                        <p:tav tm="0">
                                          <p:val>
                                            <p:strVal val="#ppt_y"/>
                                          </p:val>
                                        </p:tav>
                                        <p:tav tm="100000">
                                          <p:val>
                                            <p:strVal val="#ppt_y"/>
                                          </p:val>
                                        </p:tav>
                                      </p:tavLst>
                                    </p:anim>
                                    <p:anim calcmode="lin" valueType="num">
                                      <p:cBhvr>
                                        <p:cTn id="27" dur="10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8" dur="10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1000" tmFilter="0,0; .5, 1; 1, 1"/>
                                        <p:tgtEl>
                                          <p:spTgt spid="27"/>
                                        </p:tgtEl>
                                      </p:cBhvr>
                                    </p:animEffect>
                                  </p:childTnLst>
                                </p:cTn>
                              </p:par>
                            </p:childTnLst>
                          </p:cTn>
                        </p:par>
                        <p:par>
                          <p:cTn id="30" fill="hold" nodeType="withGroup">
                            <p:stCondLst>
                              <p:cond delay="5300"/>
                            </p:stCondLst>
                            <p:childTnLst>
                              <p:par>
                                <p:cTn id="31" presetID="3" presetClass="entr" presetSubtype="10" fill="hold" grpId="1" nodeType="afterEffect">
                                  <p:stCondLst>
                                    <p:cond delay="0"/>
                                  </p:stCondLst>
                                  <p:iterate type="lt">
                                    <p:tmPct val="0"/>
                                  </p:iterate>
                                  <p:childTnLst>
                                    <p:set>
                                      <p:cBhvr>
                                        <p:cTn id="32" dur="1" fill="hold">
                                          <p:stCondLst>
                                            <p:cond delay="0"/>
                                          </p:stCondLst>
                                        </p:cTn>
                                        <p:tgtEl>
                                          <p:spTgt spid="27"/>
                                        </p:tgtEl>
                                        <p:attrNameLst>
                                          <p:attrName>style.visibility</p:attrName>
                                        </p:attrNameLst>
                                      </p:cBhvr>
                                      <p:to>
                                        <p:strVal val="visible"/>
                                      </p:to>
                                    </p:set>
                                    <p:animEffect transition="in" filter="blinds(horizontal)">
                                      <p:cBhvr>
                                        <p:cTn id="33" dur="500"/>
                                        <p:tgtEl>
                                          <p:spTgt spid="27"/>
                                        </p:tgtEl>
                                      </p:cBhvr>
                                    </p:animEffect>
                                  </p:childTnLst>
                                </p:cTn>
                              </p:par>
                            </p:childTnLst>
                          </p:cTn>
                        </p:par>
                        <p:par>
                          <p:cTn id="34" fill="hold" nodeType="afterGroup">
                            <p:stCondLst>
                              <p:cond delay="58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2"/>
                                        </p:tgtEl>
                                        <p:attrNameLst>
                                          <p:attrName>style.visibility</p:attrName>
                                        </p:attrNameLst>
                                      </p:cBhvr>
                                      <p:to>
                                        <p:strVal val="visible"/>
                                      </p:to>
                                    </p:set>
                                    <p:anim calcmode="lin" valueType="num">
                                      <p:cBhvr>
                                        <p:cTn id="37" dur="10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8" dur="1000" fill="hold"/>
                                        <p:tgtEl>
                                          <p:spTgt spid="2"/>
                                        </p:tgtEl>
                                        <p:attrNameLst>
                                          <p:attrName>ppt_y</p:attrName>
                                        </p:attrNameLst>
                                      </p:cBhvr>
                                      <p:tavLst>
                                        <p:tav tm="0">
                                          <p:val>
                                            <p:strVal val="#ppt_y"/>
                                          </p:val>
                                        </p:tav>
                                        <p:tav tm="100000">
                                          <p:val>
                                            <p:strVal val="#ppt_y"/>
                                          </p:val>
                                        </p:tav>
                                      </p:tavLst>
                                    </p:anim>
                                    <p:anim calcmode="lin" valueType="num">
                                      <p:cBhvr>
                                        <p:cTn id="39" dur="10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40" dur="10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1000" tmFilter="0,0; .5, 1; 1, 1"/>
                                        <p:tgtEl>
                                          <p:spTgt spid="2"/>
                                        </p:tgtEl>
                                      </p:cBhvr>
                                    </p:animEffect>
                                  </p:childTnLst>
                                </p:cTn>
                              </p:par>
                            </p:childTnLst>
                          </p:cTn>
                        </p:par>
                        <p:par>
                          <p:cTn id="42" fill="hold" nodeType="withGroup">
                            <p:stCondLst>
                              <p:cond delay="7500"/>
                            </p:stCondLst>
                            <p:childTnLst>
                              <p:par>
                                <p:cTn id="43" presetID="3" presetClass="entr" presetSubtype="10" fill="hold" grpId="1" nodeType="afterEffect">
                                  <p:stCondLst>
                                    <p:cond delay="0"/>
                                  </p:stCondLst>
                                  <p:iterate type="lt">
                                    <p:tmPct val="0"/>
                                  </p:iterate>
                                  <p:childTnLst>
                                    <p:set>
                                      <p:cBhvr>
                                        <p:cTn id="44" dur="1" fill="hold">
                                          <p:stCondLst>
                                            <p:cond delay="0"/>
                                          </p:stCondLst>
                                        </p:cTn>
                                        <p:tgtEl>
                                          <p:spTgt spid="2"/>
                                        </p:tgtEl>
                                        <p:attrNameLst>
                                          <p:attrName>style.visibility</p:attrName>
                                        </p:attrNameLst>
                                      </p:cBhvr>
                                      <p:to>
                                        <p:strVal val="visible"/>
                                      </p:to>
                                    </p:set>
                                    <p:animEffect transition="in" filter="blinds(horizontal)">
                                      <p:cBhvr>
                                        <p:cTn id="4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6" repeatCount="indefinite" fill="hold" display="0">
                  <p:stCondLst>
                    <p:cond delay="indefinite"/>
                  </p:stCondLst>
                  <p:endCondLst>
                    <p:cond evt="onStopAudio" delay="0">
                      <p:tgtEl>
                        <p:sldTgt/>
                      </p:tgtEl>
                    </p:cond>
                  </p:endCondLst>
                </p:cTn>
                <p:tgtEl>
                  <p:spTgt spid="3"/>
                </p:tgtEl>
              </p:cMediaNode>
            </p:audio>
          </p:childTnLst>
        </p:cTn>
      </p:par>
    </p:tnLst>
    <p:bldLst>
      <p:bldP spid="24" grpId="0"/>
      <p:bldP spid="27" grpId="0"/>
      <p:bldP spid="27" grpId="1"/>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a:grpSpLocks/>
          </p:cNvGrpSpPr>
          <p:nvPr/>
        </p:nvGrpSpPr>
        <p:grpSpPr bwMode="auto">
          <a:xfrm>
            <a:off x="4735513" y="2922588"/>
            <a:ext cx="5143500" cy="3125787"/>
            <a:chOff x="4735513" y="2252663"/>
            <a:chExt cx="5143500" cy="3125787"/>
          </a:xfrm>
        </p:grpSpPr>
        <p:sp>
          <p:nvSpPr>
            <p:cNvPr id="2" name="AutoShape 2"/>
            <p:cNvSpPr>
              <a:spLocks noChangeArrowheads="1"/>
            </p:cNvSpPr>
            <p:nvPr/>
          </p:nvSpPr>
          <p:spPr bwMode="auto">
            <a:xfrm>
              <a:off x="4735513" y="2252663"/>
              <a:ext cx="5143500" cy="3125787"/>
            </a:xfrm>
            <a:prstGeom prst="roundRect">
              <a:avLst>
                <a:gd name="adj" fmla="val 2644"/>
              </a:avLst>
            </a:prstGeom>
            <a:gradFill rotWithShape="1">
              <a:gsLst>
                <a:gs pos="0">
                  <a:srgbClr val="DDDDDD">
                    <a:gamma/>
                    <a:tint val="39216"/>
                    <a:invGamma/>
                  </a:srgbClr>
                </a:gs>
                <a:gs pos="100000">
                  <a:srgbClr val="DDDDDD"/>
                </a:gs>
              </a:gsLst>
              <a:lin ang="5400000" scaled="1"/>
            </a:gradFill>
            <a:ln w="3175" algn="ctr">
              <a:solidFill>
                <a:srgbClr val="969696">
                  <a:alpha val="69000"/>
                </a:srgbClr>
              </a:solidFill>
              <a:round/>
              <a:headEnd/>
              <a:tailEnd/>
            </a:ln>
            <a:effectLst/>
            <a:extLst/>
          </p:spPr>
          <p:txBody>
            <a:bodyPr lIns="91366" tIns="45681" rIns="91366" bIns="45681"/>
            <a:lstStyle/>
            <a:p>
              <a:pPr>
                <a:lnSpc>
                  <a:spcPct val="120000"/>
                </a:lnSpc>
                <a:defRPr/>
              </a:pPr>
              <a:endParaRPr lang="zh-CN" altLang="en-US" sz="1400" b="0">
                <a:solidFill>
                  <a:schemeClr val="tx2"/>
                </a:solidFill>
                <a:latin typeface="+mj-ea"/>
                <a:ea typeface="+mj-ea"/>
              </a:endParaRPr>
            </a:p>
          </p:txBody>
        </p:sp>
        <p:sp>
          <p:nvSpPr>
            <p:cNvPr id="34" name="Rectangle 35"/>
            <p:cNvSpPr>
              <a:spLocks noChangeArrowheads="1"/>
            </p:cNvSpPr>
            <p:nvPr/>
          </p:nvSpPr>
          <p:spPr bwMode="auto">
            <a:xfrm>
              <a:off x="5773738" y="2409825"/>
              <a:ext cx="4102100" cy="1384300"/>
            </a:xfrm>
            <a:prstGeom prst="rect">
              <a:avLst/>
            </a:prstGeom>
            <a:noFill/>
            <a:ln>
              <a:noFill/>
            </a:ln>
            <a:effectLst/>
            <a:extLst/>
          </p:spPr>
          <p:txBody>
            <a:bodyPr lIns="91366" tIns="45681" rIns="91366" bIns="45681">
              <a:spAutoFit/>
            </a:bodyPr>
            <a:lstStyle/>
            <a:p>
              <a:pPr marL="263307" indent="-263307">
                <a:buClr>
                  <a:schemeClr val="accent2"/>
                </a:buClr>
                <a:buFont typeface="Wingdings" pitchFamily="2" charset="2"/>
                <a:buChar char="n"/>
                <a:defRPr/>
              </a:pPr>
              <a:endParaRPr lang="zh-CN" altLang="en-US" sz="1400" b="0" dirty="0">
                <a:latin typeface="+mj-ea"/>
                <a:ea typeface="+mj-ea"/>
              </a:endParaRPr>
            </a:p>
            <a:p>
              <a:pPr marL="263307" indent="-263307">
                <a:buClr>
                  <a:schemeClr val="accent2"/>
                </a:buClr>
                <a:buFont typeface="Wingdings" pitchFamily="2" charset="2"/>
                <a:buChar char="n"/>
                <a:defRPr/>
              </a:pPr>
              <a:r>
                <a:rPr lang="zh-CN" altLang="en-US" sz="1400" b="0" dirty="0">
                  <a:latin typeface="+mj-ea"/>
                  <a:ea typeface="+mj-ea"/>
                </a:rPr>
                <a:t>单击添加段落文字单击添加段落文字单击添加段落文字单击添加段落文字。</a:t>
              </a:r>
            </a:p>
            <a:p>
              <a:pPr marL="263307" indent="-263307">
                <a:buClr>
                  <a:schemeClr val="accent2"/>
                </a:buClr>
                <a:buFont typeface="Wingdings" pitchFamily="2" charset="2"/>
                <a:buChar char="n"/>
                <a:defRPr/>
              </a:pPr>
              <a:endParaRPr lang="zh-CN" altLang="en-US" sz="1400" b="0" dirty="0">
                <a:latin typeface="+mj-ea"/>
                <a:ea typeface="+mj-ea"/>
              </a:endParaRPr>
            </a:p>
            <a:p>
              <a:pPr marL="263307" indent="-263307">
                <a:buClr>
                  <a:schemeClr val="accent2"/>
                </a:buClr>
                <a:buFont typeface="Wingdings" pitchFamily="2" charset="2"/>
                <a:buChar char="n"/>
                <a:defRPr/>
              </a:pPr>
              <a:r>
                <a:rPr lang="zh-CN" altLang="en-US" sz="1400" b="0" dirty="0">
                  <a:latin typeface="+mj-ea"/>
                  <a:ea typeface="+mj-ea"/>
                </a:rPr>
                <a:t>单击添加段落文字单击添加段落文字单击添加段落文字单击添加段落文字。</a:t>
              </a:r>
            </a:p>
          </p:txBody>
        </p:sp>
      </p:grpSp>
      <p:grpSp>
        <p:nvGrpSpPr>
          <p:cNvPr id="6" name="Group 4"/>
          <p:cNvGrpSpPr>
            <a:grpSpLocks/>
          </p:cNvGrpSpPr>
          <p:nvPr/>
        </p:nvGrpSpPr>
        <p:grpSpPr bwMode="auto">
          <a:xfrm>
            <a:off x="1368425" y="2490788"/>
            <a:ext cx="4303713" cy="4133850"/>
            <a:chOff x="1425" y="854"/>
            <a:chExt cx="3079" cy="2958"/>
          </a:xfrm>
        </p:grpSpPr>
        <p:sp>
          <p:nvSpPr>
            <p:cNvPr id="4" name="Oval 5"/>
            <p:cNvSpPr>
              <a:spLocks noChangeArrowheads="1"/>
            </p:cNvSpPr>
            <p:nvPr/>
          </p:nvSpPr>
          <p:spPr bwMode="auto">
            <a:xfrm>
              <a:off x="1425" y="3446"/>
              <a:ext cx="2596" cy="366"/>
            </a:xfrm>
            <a:prstGeom prst="ellipse">
              <a:avLst/>
            </a:prstGeom>
            <a:gradFill rotWithShape="1">
              <a:gsLst>
                <a:gs pos="0">
                  <a:srgbClr val="333333"/>
                </a:gs>
                <a:gs pos="100000">
                  <a:schemeClr val="bg1">
                    <a:alpha val="0"/>
                  </a:schemeClr>
                </a:gs>
              </a:gsLst>
              <a:path path="shape">
                <a:fillToRect l="50000" t="50000" r="50000" b="50000"/>
              </a:path>
            </a:gradFill>
            <a:ln>
              <a:noFill/>
            </a:ln>
            <a:effectLst/>
            <a:extLst/>
          </p:spPr>
          <p:txBody>
            <a:bodyPr wrap="none" anchor="ctr"/>
            <a:lstStyle/>
            <a:p>
              <a:pPr>
                <a:defRPr/>
              </a:pPr>
              <a:endParaRPr lang="zh-CN" altLang="en-US" b="0">
                <a:latin typeface="+mj-ea"/>
                <a:ea typeface="+mj-ea"/>
              </a:endParaRPr>
            </a:p>
          </p:txBody>
        </p:sp>
        <p:sp>
          <p:nvSpPr>
            <p:cNvPr id="5" name="Oval 6"/>
            <p:cNvSpPr>
              <a:spLocks noChangeArrowheads="1"/>
            </p:cNvSpPr>
            <p:nvPr/>
          </p:nvSpPr>
          <p:spPr bwMode="auto">
            <a:xfrm>
              <a:off x="1624" y="854"/>
              <a:ext cx="2880" cy="2880"/>
            </a:xfrm>
            <a:prstGeom prst="ellipse">
              <a:avLst/>
            </a:prstGeom>
            <a:gradFill rotWithShape="1">
              <a:gsLst>
                <a:gs pos="0">
                  <a:schemeClr val="bg1"/>
                </a:gs>
                <a:gs pos="100000">
                  <a:srgbClr val="4D4D4D"/>
                </a:gs>
              </a:gsLst>
              <a:lin ang="2700000" scaled="1"/>
            </a:gradFill>
            <a:ln w="6350">
              <a:solidFill>
                <a:schemeClr val="bg1"/>
              </a:solidFill>
              <a:round/>
              <a:headEnd/>
              <a:tailEnd/>
            </a:ln>
            <a:effectLst>
              <a:outerShdw dist="68392" dir="4091915" algn="ctr" rotWithShape="0">
                <a:schemeClr val="bg2">
                  <a:alpha val="50000"/>
                </a:schemeClr>
              </a:outerShdw>
            </a:effectLst>
          </p:spPr>
          <p:txBody>
            <a:bodyPr wrap="none" anchor="ctr"/>
            <a:lstStyle/>
            <a:p>
              <a:pPr>
                <a:defRPr/>
              </a:pPr>
              <a:endParaRPr lang="zh-CN" altLang="en-US" b="0">
                <a:latin typeface="+mj-ea"/>
                <a:ea typeface="+mj-ea"/>
              </a:endParaRPr>
            </a:p>
          </p:txBody>
        </p:sp>
        <p:sp>
          <p:nvSpPr>
            <p:cNvPr id="108551" name="WordArt 7"/>
            <p:cNvSpPr>
              <a:spLocks noChangeArrowheads="1" noChangeShapeType="1" noTextEdit="1"/>
            </p:cNvSpPr>
            <p:nvPr/>
          </p:nvSpPr>
          <p:spPr bwMode="auto">
            <a:xfrm>
              <a:off x="2670" y="1038"/>
              <a:ext cx="766" cy="12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00004"/>
                </a:avLst>
              </a:prstTxWarp>
            </a:bodyPr>
            <a:lstStyle/>
            <a:p>
              <a:r>
                <a:rPr lang="zh-CN" altLang="en-US" sz="1400" kern="10">
                  <a:solidFill>
                    <a:srgbClr val="000000"/>
                  </a:solidFill>
                  <a:latin typeface="+mj-ea"/>
                  <a:ea typeface="+mj-ea"/>
                  <a:cs typeface="+mj-ea"/>
                </a:rPr>
                <a:t>此处添加标题</a:t>
              </a:r>
            </a:p>
          </p:txBody>
        </p:sp>
        <p:grpSp>
          <p:nvGrpSpPr>
            <p:cNvPr id="108552" name="Group 8"/>
            <p:cNvGrpSpPr>
              <a:grpSpLocks/>
            </p:cNvGrpSpPr>
            <p:nvPr/>
          </p:nvGrpSpPr>
          <p:grpSpPr bwMode="auto">
            <a:xfrm>
              <a:off x="1902" y="1142"/>
              <a:ext cx="2308" cy="2304"/>
              <a:chOff x="1850" y="1091"/>
              <a:chExt cx="2060" cy="2056"/>
            </a:xfrm>
          </p:grpSpPr>
          <p:grpSp>
            <p:nvGrpSpPr>
              <p:cNvPr id="108562" name="Group 9"/>
              <p:cNvGrpSpPr>
                <a:grpSpLocks/>
              </p:cNvGrpSpPr>
              <p:nvPr/>
            </p:nvGrpSpPr>
            <p:grpSpPr bwMode="auto">
              <a:xfrm>
                <a:off x="1850" y="1091"/>
                <a:ext cx="2060" cy="2056"/>
                <a:chOff x="1618" y="860"/>
                <a:chExt cx="2524" cy="2518"/>
              </a:xfrm>
            </p:grpSpPr>
            <p:grpSp>
              <p:nvGrpSpPr>
                <p:cNvPr id="108566" name="Group 10"/>
                <p:cNvGrpSpPr>
                  <a:grpSpLocks/>
                </p:cNvGrpSpPr>
                <p:nvPr/>
              </p:nvGrpSpPr>
              <p:grpSpPr bwMode="auto">
                <a:xfrm>
                  <a:off x="1618" y="860"/>
                  <a:ext cx="2524" cy="2518"/>
                  <a:chOff x="1618" y="860"/>
                  <a:chExt cx="2524" cy="2518"/>
                </a:xfrm>
              </p:grpSpPr>
              <p:sp>
                <p:nvSpPr>
                  <p:cNvPr id="25" name="Freeform 11"/>
                  <p:cNvSpPr>
                    <a:spLocks/>
                  </p:cNvSpPr>
                  <p:nvPr/>
                </p:nvSpPr>
                <p:spPr bwMode="auto">
                  <a:xfrm>
                    <a:off x="1618" y="1223"/>
                    <a:ext cx="1262" cy="900"/>
                  </a:xfrm>
                  <a:custGeom>
                    <a:avLst/>
                    <a:gdLst>
                      <a:gd name="T0" fmla="*/ 50 w 174"/>
                      <a:gd name="T1" fmla="*/ 0 h 124"/>
                      <a:gd name="T2" fmla="*/ 0 w 174"/>
                      <a:gd name="T3" fmla="*/ 123 h 124"/>
                      <a:gd name="T4" fmla="*/ 174 w 174"/>
                      <a:gd name="T5" fmla="*/ 124 h 124"/>
                      <a:gd name="T6" fmla="*/ 50 w 174"/>
                      <a:gd name="T7" fmla="*/ 0 h 124"/>
                    </a:gdLst>
                    <a:ahLst/>
                    <a:cxnLst>
                      <a:cxn ang="0">
                        <a:pos x="T0" y="T1"/>
                      </a:cxn>
                      <a:cxn ang="0">
                        <a:pos x="T2" y="T3"/>
                      </a:cxn>
                      <a:cxn ang="0">
                        <a:pos x="T4" y="T5"/>
                      </a:cxn>
                      <a:cxn ang="0">
                        <a:pos x="T6" y="T7"/>
                      </a:cxn>
                    </a:cxnLst>
                    <a:rect l="0" t="0" r="r" b="b"/>
                    <a:pathLst>
                      <a:path w="174" h="124">
                        <a:moveTo>
                          <a:pt x="50" y="0"/>
                        </a:moveTo>
                        <a:cubicBezTo>
                          <a:pt x="18" y="33"/>
                          <a:pt x="0" y="77"/>
                          <a:pt x="0" y="123"/>
                        </a:cubicBezTo>
                        <a:lnTo>
                          <a:pt x="174" y="124"/>
                        </a:lnTo>
                        <a:lnTo>
                          <a:pt x="50" y="0"/>
                        </a:lnTo>
                        <a:close/>
                      </a:path>
                    </a:pathLst>
                  </a:custGeom>
                  <a:solidFill>
                    <a:srgbClr val="969696"/>
                  </a:solidFill>
                  <a:ln w="6350">
                    <a:solidFill>
                      <a:schemeClr val="bg1"/>
                    </a:solidFill>
                    <a:prstDash val="solid"/>
                    <a:round/>
                    <a:headEnd/>
                    <a:tailEnd/>
                  </a:ln>
                  <a:effectLst/>
                  <a:extLst/>
                </p:spPr>
                <p:txBody>
                  <a:bodyPr/>
                  <a:lstStyle/>
                  <a:p>
                    <a:pPr>
                      <a:defRPr/>
                    </a:pPr>
                    <a:endParaRPr lang="zh-CN" altLang="en-US" b="0">
                      <a:latin typeface="+mj-ea"/>
                      <a:ea typeface="+mj-ea"/>
                    </a:endParaRPr>
                  </a:p>
                </p:txBody>
              </p:sp>
              <p:sp>
                <p:nvSpPr>
                  <p:cNvPr id="26" name="Freeform 12"/>
                  <p:cNvSpPr>
                    <a:spLocks/>
                  </p:cNvSpPr>
                  <p:nvPr/>
                </p:nvSpPr>
                <p:spPr bwMode="auto">
                  <a:xfrm>
                    <a:off x="1979" y="863"/>
                    <a:ext cx="898" cy="1264"/>
                  </a:xfrm>
                  <a:custGeom>
                    <a:avLst/>
                    <a:gdLst>
                      <a:gd name="T0" fmla="*/ 123 w 124"/>
                      <a:gd name="T1" fmla="*/ 0 h 174"/>
                      <a:gd name="T2" fmla="*/ 0 w 124"/>
                      <a:gd name="T3" fmla="*/ 50 h 174"/>
                      <a:gd name="T4" fmla="*/ 124 w 124"/>
                      <a:gd name="T5" fmla="*/ 174 h 174"/>
                      <a:gd name="T6" fmla="*/ 123 w 124"/>
                      <a:gd name="T7" fmla="*/ 0 h 174"/>
                    </a:gdLst>
                    <a:ahLst/>
                    <a:cxnLst>
                      <a:cxn ang="0">
                        <a:pos x="T0" y="T1"/>
                      </a:cxn>
                      <a:cxn ang="0">
                        <a:pos x="T2" y="T3"/>
                      </a:cxn>
                      <a:cxn ang="0">
                        <a:pos x="T4" y="T5"/>
                      </a:cxn>
                      <a:cxn ang="0">
                        <a:pos x="T6" y="T7"/>
                      </a:cxn>
                    </a:cxnLst>
                    <a:rect l="0" t="0" r="r" b="b"/>
                    <a:pathLst>
                      <a:path w="124" h="174">
                        <a:moveTo>
                          <a:pt x="123" y="0"/>
                        </a:moveTo>
                        <a:cubicBezTo>
                          <a:pt x="77" y="0"/>
                          <a:pt x="33" y="18"/>
                          <a:pt x="0" y="50"/>
                        </a:cubicBezTo>
                        <a:lnTo>
                          <a:pt x="124" y="174"/>
                        </a:lnTo>
                        <a:lnTo>
                          <a:pt x="123" y="0"/>
                        </a:lnTo>
                        <a:close/>
                      </a:path>
                    </a:pathLst>
                  </a:custGeom>
                  <a:solidFill>
                    <a:srgbClr val="969696"/>
                  </a:solidFill>
                  <a:ln w="6350">
                    <a:solidFill>
                      <a:schemeClr val="bg1"/>
                    </a:solidFill>
                    <a:prstDash val="solid"/>
                    <a:round/>
                    <a:headEnd/>
                    <a:tailEnd/>
                  </a:ln>
                  <a:effectLst/>
                  <a:extLst/>
                </p:spPr>
                <p:txBody>
                  <a:bodyPr/>
                  <a:lstStyle/>
                  <a:p>
                    <a:pPr>
                      <a:defRPr/>
                    </a:pPr>
                    <a:endParaRPr lang="zh-CN" altLang="en-US" b="0">
                      <a:latin typeface="+mj-ea"/>
                      <a:ea typeface="+mj-ea"/>
                    </a:endParaRPr>
                  </a:p>
                </p:txBody>
              </p:sp>
              <p:sp>
                <p:nvSpPr>
                  <p:cNvPr id="27" name="Freeform 13"/>
                  <p:cNvSpPr>
                    <a:spLocks/>
                  </p:cNvSpPr>
                  <p:nvPr/>
                </p:nvSpPr>
                <p:spPr bwMode="auto">
                  <a:xfrm>
                    <a:off x="1618" y="2123"/>
                    <a:ext cx="1262" cy="893"/>
                  </a:xfrm>
                  <a:custGeom>
                    <a:avLst/>
                    <a:gdLst>
                      <a:gd name="T0" fmla="*/ 0 w 174"/>
                      <a:gd name="T1" fmla="*/ 0 h 123"/>
                      <a:gd name="T2" fmla="*/ 50 w 174"/>
                      <a:gd name="T3" fmla="*/ 123 h 123"/>
                      <a:gd name="T4" fmla="*/ 174 w 174"/>
                      <a:gd name="T5" fmla="*/ 0 h 123"/>
                      <a:gd name="T6" fmla="*/ 0 w 174"/>
                      <a:gd name="T7" fmla="*/ 0 h 123"/>
                    </a:gdLst>
                    <a:ahLst/>
                    <a:cxnLst>
                      <a:cxn ang="0">
                        <a:pos x="T0" y="T1"/>
                      </a:cxn>
                      <a:cxn ang="0">
                        <a:pos x="T2" y="T3"/>
                      </a:cxn>
                      <a:cxn ang="0">
                        <a:pos x="T4" y="T5"/>
                      </a:cxn>
                      <a:cxn ang="0">
                        <a:pos x="T6" y="T7"/>
                      </a:cxn>
                    </a:cxnLst>
                    <a:rect l="0" t="0" r="r" b="b"/>
                    <a:pathLst>
                      <a:path w="174" h="123">
                        <a:moveTo>
                          <a:pt x="0" y="0"/>
                        </a:moveTo>
                        <a:cubicBezTo>
                          <a:pt x="0" y="46"/>
                          <a:pt x="18" y="90"/>
                          <a:pt x="50" y="123"/>
                        </a:cubicBezTo>
                        <a:lnTo>
                          <a:pt x="174" y="0"/>
                        </a:lnTo>
                        <a:lnTo>
                          <a:pt x="0" y="0"/>
                        </a:lnTo>
                        <a:close/>
                      </a:path>
                    </a:pathLst>
                  </a:custGeom>
                  <a:gradFill rotWithShape="1">
                    <a:gsLst>
                      <a:gs pos="0">
                        <a:schemeClr val="accent1"/>
                      </a:gs>
                      <a:gs pos="100000">
                        <a:schemeClr val="accent1">
                          <a:gamma/>
                          <a:tint val="60784"/>
                          <a:invGamma/>
                        </a:schemeClr>
                      </a:gs>
                    </a:gsLst>
                    <a:lin ang="2700000" scaled="1"/>
                  </a:gradFill>
                  <a:ln w="6350">
                    <a:solidFill>
                      <a:schemeClr val="bg1"/>
                    </a:solidFill>
                    <a:prstDash val="solid"/>
                    <a:round/>
                    <a:headEnd/>
                    <a:tailEnd/>
                  </a:ln>
                  <a:effectLst/>
                  <a:extLst/>
                </p:spPr>
                <p:txBody>
                  <a:bodyPr/>
                  <a:lstStyle/>
                  <a:p>
                    <a:pPr>
                      <a:defRPr/>
                    </a:pPr>
                    <a:endParaRPr lang="zh-CN" altLang="en-US" b="0">
                      <a:latin typeface="+mj-ea"/>
                      <a:ea typeface="+mj-ea"/>
                    </a:endParaRPr>
                  </a:p>
                </p:txBody>
              </p:sp>
              <p:sp>
                <p:nvSpPr>
                  <p:cNvPr id="28" name="Freeform 14"/>
                  <p:cNvSpPr>
                    <a:spLocks/>
                  </p:cNvSpPr>
                  <p:nvPr/>
                </p:nvSpPr>
                <p:spPr bwMode="auto">
                  <a:xfrm>
                    <a:off x="1979" y="2123"/>
                    <a:ext cx="898" cy="1255"/>
                  </a:xfrm>
                  <a:custGeom>
                    <a:avLst/>
                    <a:gdLst>
                      <a:gd name="T0" fmla="*/ 0 w 124"/>
                      <a:gd name="T1" fmla="*/ 123 h 173"/>
                      <a:gd name="T2" fmla="*/ 124 w 124"/>
                      <a:gd name="T3" fmla="*/ 173 h 173"/>
                      <a:gd name="T4" fmla="*/ 124 w 124"/>
                      <a:gd name="T5" fmla="*/ 0 h 173"/>
                      <a:gd name="T6" fmla="*/ 0 w 124"/>
                      <a:gd name="T7" fmla="*/ 123 h 173"/>
                    </a:gdLst>
                    <a:ahLst/>
                    <a:cxnLst>
                      <a:cxn ang="0">
                        <a:pos x="T0" y="T1"/>
                      </a:cxn>
                      <a:cxn ang="0">
                        <a:pos x="T2" y="T3"/>
                      </a:cxn>
                      <a:cxn ang="0">
                        <a:pos x="T4" y="T5"/>
                      </a:cxn>
                      <a:cxn ang="0">
                        <a:pos x="T6" y="T7"/>
                      </a:cxn>
                    </a:cxnLst>
                    <a:rect l="0" t="0" r="r" b="b"/>
                    <a:pathLst>
                      <a:path w="124" h="173">
                        <a:moveTo>
                          <a:pt x="0" y="123"/>
                        </a:moveTo>
                        <a:cubicBezTo>
                          <a:pt x="33" y="155"/>
                          <a:pt x="77" y="173"/>
                          <a:pt x="124" y="173"/>
                        </a:cubicBezTo>
                        <a:lnTo>
                          <a:pt x="124" y="0"/>
                        </a:lnTo>
                        <a:lnTo>
                          <a:pt x="0" y="123"/>
                        </a:lnTo>
                        <a:close/>
                      </a:path>
                    </a:pathLst>
                  </a:custGeom>
                  <a:gradFill rotWithShape="1">
                    <a:gsLst>
                      <a:gs pos="0">
                        <a:schemeClr val="accent1"/>
                      </a:gs>
                      <a:gs pos="100000">
                        <a:schemeClr val="accent1">
                          <a:gamma/>
                          <a:tint val="60784"/>
                          <a:invGamma/>
                        </a:schemeClr>
                      </a:gs>
                    </a:gsLst>
                    <a:lin ang="2700000" scaled="1"/>
                  </a:gradFill>
                  <a:ln w="6350">
                    <a:solidFill>
                      <a:schemeClr val="bg1"/>
                    </a:solidFill>
                    <a:prstDash val="solid"/>
                    <a:round/>
                    <a:headEnd/>
                    <a:tailEnd/>
                  </a:ln>
                  <a:effectLst/>
                  <a:extLst/>
                </p:spPr>
                <p:txBody>
                  <a:bodyPr/>
                  <a:lstStyle/>
                  <a:p>
                    <a:pPr>
                      <a:defRPr/>
                    </a:pPr>
                    <a:endParaRPr lang="zh-CN" altLang="en-US" b="0">
                      <a:latin typeface="+mj-ea"/>
                      <a:ea typeface="+mj-ea"/>
                    </a:endParaRPr>
                  </a:p>
                </p:txBody>
              </p:sp>
              <p:sp>
                <p:nvSpPr>
                  <p:cNvPr id="29" name="Freeform 15"/>
                  <p:cNvSpPr>
                    <a:spLocks/>
                  </p:cNvSpPr>
                  <p:nvPr/>
                </p:nvSpPr>
                <p:spPr bwMode="auto">
                  <a:xfrm>
                    <a:off x="2880" y="2123"/>
                    <a:ext cx="892" cy="1255"/>
                  </a:xfrm>
                  <a:custGeom>
                    <a:avLst/>
                    <a:gdLst>
                      <a:gd name="T0" fmla="*/ 0 w 123"/>
                      <a:gd name="T1" fmla="*/ 173 h 173"/>
                      <a:gd name="T2" fmla="*/ 123 w 123"/>
                      <a:gd name="T3" fmla="*/ 123 h 173"/>
                      <a:gd name="T4" fmla="*/ 0 w 123"/>
                      <a:gd name="T5" fmla="*/ 0 h 173"/>
                      <a:gd name="T6" fmla="*/ 0 w 123"/>
                      <a:gd name="T7" fmla="*/ 173 h 173"/>
                    </a:gdLst>
                    <a:ahLst/>
                    <a:cxnLst>
                      <a:cxn ang="0">
                        <a:pos x="T0" y="T1"/>
                      </a:cxn>
                      <a:cxn ang="0">
                        <a:pos x="T2" y="T3"/>
                      </a:cxn>
                      <a:cxn ang="0">
                        <a:pos x="T4" y="T5"/>
                      </a:cxn>
                      <a:cxn ang="0">
                        <a:pos x="T6" y="T7"/>
                      </a:cxn>
                    </a:cxnLst>
                    <a:rect l="0" t="0" r="r" b="b"/>
                    <a:pathLst>
                      <a:path w="123" h="173">
                        <a:moveTo>
                          <a:pt x="0" y="173"/>
                        </a:moveTo>
                        <a:cubicBezTo>
                          <a:pt x="46" y="173"/>
                          <a:pt x="90" y="155"/>
                          <a:pt x="123" y="123"/>
                        </a:cubicBezTo>
                        <a:lnTo>
                          <a:pt x="0" y="0"/>
                        </a:lnTo>
                        <a:lnTo>
                          <a:pt x="0" y="173"/>
                        </a:lnTo>
                        <a:close/>
                      </a:path>
                    </a:pathLst>
                  </a:custGeom>
                  <a:gradFill rotWithShape="1">
                    <a:gsLst>
                      <a:gs pos="0">
                        <a:schemeClr val="accent1"/>
                      </a:gs>
                      <a:gs pos="100000">
                        <a:schemeClr val="accent1">
                          <a:gamma/>
                          <a:tint val="60784"/>
                          <a:invGamma/>
                        </a:schemeClr>
                      </a:gs>
                    </a:gsLst>
                    <a:lin ang="2700000" scaled="1"/>
                  </a:gradFill>
                  <a:ln w="6350">
                    <a:solidFill>
                      <a:schemeClr val="bg1"/>
                    </a:solidFill>
                    <a:prstDash val="solid"/>
                    <a:round/>
                    <a:headEnd/>
                    <a:tailEnd/>
                  </a:ln>
                  <a:effectLst/>
                  <a:extLst/>
                </p:spPr>
                <p:txBody>
                  <a:bodyPr/>
                  <a:lstStyle/>
                  <a:p>
                    <a:pPr>
                      <a:defRPr/>
                    </a:pPr>
                    <a:endParaRPr lang="zh-CN" altLang="en-US" b="0">
                      <a:latin typeface="+mj-ea"/>
                      <a:ea typeface="+mj-ea"/>
                    </a:endParaRPr>
                  </a:p>
                </p:txBody>
              </p:sp>
              <p:sp>
                <p:nvSpPr>
                  <p:cNvPr id="30" name="Freeform 16"/>
                  <p:cNvSpPr>
                    <a:spLocks/>
                  </p:cNvSpPr>
                  <p:nvPr/>
                </p:nvSpPr>
                <p:spPr bwMode="auto">
                  <a:xfrm>
                    <a:off x="2880" y="863"/>
                    <a:ext cx="892" cy="1264"/>
                  </a:xfrm>
                  <a:custGeom>
                    <a:avLst/>
                    <a:gdLst>
                      <a:gd name="T0" fmla="*/ 123 w 123"/>
                      <a:gd name="T1" fmla="*/ 50 h 174"/>
                      <a:gd name="T2" fmla="*/ 0 w 123"/>
                      <a:gd name="T3" fmla="*/ 0 h 174"/>
                      <a:gd name="T4" fmla="*/ 0 w 123"/>
                      <a:gd name="T5" fmla="*/ 174 h 174"/>
                      <a:gd name="T6" fmla="*/ 123 w 123"/>
                      <a:gd name="T7" fmla="*/ 50 h 174"/>
                    </a:gdLst>
                    <a:ahLst/>
                    <a:cxnLst>
                      <a:cxn ang="0">
                        <a:pos x="T0" y="T1"/>
                      </a:cxn>
                      <a:cxn ang="0">
                        <a:pos x="T2" y="T3"/>
                      </a:cxn>
                      <a:cxn ang="0">
                        <a:pos x="T4" y="T5"/>
                      </a:cxn>
                      <a:cxn ang="0">
                        <a:pos x="T6" y="T7"/>
                      </a:cxn>
                    </a:cxnLst>
                    <a:rect l="0" t="0" r="r" b="b"/>
                    <a:pathLst>
                      <a:path w="123" h="174">
                        <a:moveTo>
                          <a:pt x="123" y="50"/>
                        </a:moveTo>
                        <a:cubicBezTo>
                          <a:pt x="90" y="18"/>
                          <a:pt x="46" y="0"/>
                          <a:pt x="0" y="0"/>
                        </a:cubicBezTo>
                        <a:lnTo>
                          <a:pt x="0" y="174"/>
                        </a:lnTo>
                        <a:lnTo>
                          <a:pt x="123" y="50"/>
                        </a:lnTo>
                        <a:close/>
                      </a:path>
                    </a:pathLst>
                  </a:custGeom>
                  <a:solidFill>
                    <a:srgbClr val="969696"/>
                  </a:solidFill>
                  <a:ln w="6350">
                    <a:solidFill>
                      <a:schemeClr val="bg1"/>
                    </a:solidFill>
                    <a:prstDash val="solid"/>
                    <a:round/>
                    <a:headEnd/>
                    <a:tailEnd/>
                  </a:ln>
                  <a:effectLst/>
                  <a:extLst/>
                </p:spPr>
                <p:txBody>
                  <a:bodyPr/>
                  <a:lstStyle/>
                  <a:p>
                    <a:pPr>
                      <a:defRPr/>
                    </a:pPr>
                    <a:endParaRPr lang="zh-CN" altLang="en-US" b="0">
                      <a:latin typeface="+mj-ea"/>
                      <a:ea typeface="+mj-ea"/>
                    </a:endParaRPr>
                  </a:p>
                </p:txBody>
              </p:sp>
              <p:sp>
                <p:nvSpPr>
                  <p:cNvPr id="31" name="Freeform 17"/>
                  <p:cNvSpPr>
                    <a:spLocks/>
                  </p:cNvSpPr>
                  <p:nvPr/>
                </p:nvSpPr>
                <p:spPr bwMode="auto">
                  <a:xfrm>
                    <a:off x="2880" y="1223"/>
                    <a:ext cx="1262" cy="900"/>
                  </a:xfrm>
                  <a:custGeom>
                    <a:avLst/>
                    <a:gdLst>
                      <a:gd name="T0" fmla="*/ 174 w 174"/>
                      <a:gd name="T1" fmla="*/ 124 h 124"/>
                      <a:gd name="T2" fmla="*/ 123 w 174"/>
                      <a:gd name="T3" fmla="*/ 0 h 124"/>
                      <a:gd name="T4" fmla="*/ 0 w 174"/>
                      <a:gd name="T5" fmla="*/ 124 h 124"/>
                      <a:gd name="T6" fmla="*/ 174 w 174"/>
                      <a:gd name="T7" fmla="*/ 124 h 124"/>
                    </a:gdLst>
                    <a:ahLst/>
                    <a:cxnLst>
                      <a:cxn ang="0">
                        <a:pos x="T0" y="T1"/>
                      </a:cxn>
                      <a:cxn ang="0">
                        <a:pos x="T2" y="T3"/>
                      </a:cxn>
                      <a:cxn ang="0">
                        <a:pos x="T4" y="T5"/>
                      </a:cxn>
                      <a:cxn ang="0">
                        <a:pos x="T6" y="T7"/>
                      </a:cxn>
                    </a:cxnLst>
                    <a:rect l="0" t="0" r="r" b="b"/>
                    <a:pathLst>
                      <a:path w="174" h="124">
                        <a:moveTo>
                          <a:pt x="174" y="124"/>
                        </a:moveTo>
                        <a:cubicBezTo>
                          <a:pt x="174" y="77"/>
                          <a:pt x="155" y="33"/>
                          <a:pt x="123" y="0"/>
                        </a:cubicBezTo>
                        <a:lnTo>
                          <a:pt x="0" y="124"/>
                        </a:lnTo>
                        <a:lnTo>
                          <a:pt x="174" y="124"/>
                        </a:lnTo>
                        <a:close/>
                      </a:path>
                    </a:pathLst>
                  </a:custGeom>
                  <a:solidFill>
                    <a:srgbClr val="969696"/>
                  </a:solidFill>
                  <a:ln w="6350">
                    <a:solidFill>
                      <a:schemeClr val="bg1"/>
                    </a:solidFill>
                    <a:prstDash val="solid"/>
                    <a:round/>
                    <a:headEnd/>
                    <a:tailEnd/>
                  </a:ln>
                  <a:effectLst/>
                  <a:extLst/>
                </p:spPr>
                <p:txBody>
                  <a:bodyPr/>
                  <a:lstStyle/>
                  <a:p>
                    <a:pPr>
                      <a:defRPr/>
                    </a:pPr>
                    <a:endParaRPr lang="zh-CN" altLang="en-US" b="0">
                      <a:latin typeface="+mj-ea"/>
                      <a:ea typeface="+mj-ea"/>
                    </a:endParaRPr>
                  </a:p>
                </p:txBody>
              </p:sp>
              <p:sp>
                <p:nvSpPr>
                  <p:cNvPr id="32" name="Freeform 18"/>
                  <p:cNvSpPr>
                    <a:spLocks/>
                  </p:cNvSpPr>
                  <p:nvPr/>
                </p:nvSpPr>
                <p:spPr bwMode="auto">
                  <a:xfrm>
                    <a:off x="2880" y="2123"/>
                    <a:ext cx="1262" cy="893"/>
                  </a:xfrm>
                  <a:custGeom>
                    <a:avLst/>
                    <a:gdLst>
                      <a:gd name="T0" fmla="*/ 123 w 174"/>
                      <a:gd name="T1" fmla="*/ 123 h 123"/>
                      <a:gd name="T2" fmla="*/ 174 w 174"/>
                      <a:gd name="T3" fmla="*/ 0 h 123"/>
                      <a:gd name="T4" fmla="*/ 0 w 174"/>
                      <a:gd name="T5" fmla="*/ 0 h 123"/>
                      <a:gd name="T6" fmla="*/ 123 w 174"/>
                      <a:gd name="T7" fmla="*/ 123 h 123"/>
                    </a:gdLst>
                    <a:ahLst/>
                    <a:cxnLst>
                      <a:cxn ang="0">
                        <a:pos x="T0" y="T1"/>
                      </a:cxn>
                      <a:cxn ang="0">
                        <a:pos x="T2" y="T3"/>
                      </a:cxn>
                      <a:cxn ang="0">
                        <a:pos x="T4" y="T5"/>
                      </a:cxn>
                      <a:cxn ang="0">
                        <a:pos x="T6" y="T7"/>
                      </a:cxn>
                    </a:cxnLst>
                    <a:rect l="0" t="0" r="r" b="b"/>
                    <a:pathLst>
                      <a:path w="174" h="123">
                        <a:moveTo>
                          <a:pt x="123" y="123"/>
                        </a:moveTo>
                        <a:cubicBezTo>
                          <a:pt x="155" y="90"/>
                          <a:pt x="174" y="46"/>
                          <a:pt x="174" y="0"/>
                        </a:cubicBezTo>
                        <a:lnTo>
                          <a:pt x="0" y="0"/>
                        </a:lnTo>
                        <a:lnTo>
                          <a:pt x="123" y="123"/>
                        </a:lnTo>
                        <a:close/>
                      </a:path>
                    </a:pathLst>
                  </a:custGeom>
                  <a:gradFill rotWithShape="1">
                    <a:gsLst>
                      <a:gs pos="0">
                        <a:schemeClr val="accent1"/>
                      </a:gs>
                      <a:gs pos="100000">
                        <a:schemeClr val="accent1">
                          <a:gamma/>
                          <a:tint val="60784"/>
                          <a:invGamma/>
                        </a:schemeClr>
                      </a:gs>
                    </a:gsLst>
                    <a:lin ang="2700000" scaled="1"/>
                  </a:gradFill>
                  <a:ln w="6350">
                    <a:solidFill>
                      <a:schemeClr val="bg1"/>
                    </a:solidFill>
                    <a:prstDash val="solid"/>
                    <a:round/>
                    <a:headEnd/>
                    <a:tailEnd/>
                  </a:ln>
                  <a:effectLst/>
                  <a:extLst/>
                </p:spPr>
                <p:txBody>
                  <a:bodyPr/>
                  <a:lstStyle/>
                  <a:p>
                    <a:pPr>
                      <a:defRPr/>
                    </a:pPr>
                    <a:endParaRPr lang="zh-CN" altLang="en-US" b="0">
                      <a:latin typeface="+mj-ea"/>
                      <a:ea typeface="+mj-ea"/>
                    </a:endParaRPr>
                  </a:p>
                </p:txBody>
              </p:sp>
            </p:grpSp>
            <p:grpSp>
              <p:nvGrpSpPr>
                <p:cNvPr id="108567" name="Group 19"/>
                <p:cNvGrpSpPr>
                  <a:grpSpLocks/>
                </p:cNvGrpSpPr>
                <p:nvPr/>
              </p:nvGrpSpPr>
              <p:grpSpPr bwMode="auto">
                <a:xfrm>
                  <a:off x="2211" y="1451"/>
                  <a:ext cx="1337" cy="1337"/>
                  <a:chOff x="3544" y="1009"/>
                  <a:chExt cx="487" cy="487"/>
                </a:xfrm>
              </p:grpSpPr>
              <p:sp>
                <p:nvSpPr>
                  <p:cNvPr id="23" name="Oval 20"/>
                  <p:cNvSpPr>
                    <a:spLocks noChangeArrowheads="1"/>
                  </p:cNvSpPr>
                  <p:nvPr/>
                </p:nvSpPr>
                <p:spPr bwMode="auto">
                  <a:xfrm>
                    <a:off x="3544" y="1009"/>
                    <a:ext cx="487" cy="487"/>
                  </a:xfrm>
                  <a:prstGeom prst="ellipse">
                    <a:avLst/>
                  </a:prstGeom>
                  <a:solidFill>
                    <a:srgbClr val="ECECEC"/>
                  </a:solidFill>
                  <a:ln w="6350">
                    <a:solidFill>
                      <a:schemeClr val="bg1"/>
                    </a:solidFill>
                    <a:round/>
                    <a:headEnd/>
                    <a:tailEnd/>
                  </a:ln>
                  <a:effectLst/>
                  <a:extLst/>
                </p:spPr>
                <p:txBody>
                  <a:bodyPr wrap="none" anchor="ctr"/>
                  <a:lstStyle/>
                  <a:p>
                    <a:pPr>
                      <a:defRPr/>
                    </a:pPr>
                    <a:endParaRPr lang="zh-CN" altLang="en-US" b="0">
                      <a:latin typeface="+mj-ea"/>
                      <a:ea typeface="+mj-ea"/>
                    </a:endParaRPr>
                  </a:p>
                </p:txBody>
              </p:sp>
              <p:sp>
                <p:nvSpPr>
                  <p:cNvPr id="24" name="Oval 21"/>
                  <p:cNvSpPr>
                    <a:spLocks noChangeArrowheads="1"/>
                  </p:cNvSpPr>
                  <p:nvPr/>
                </p:nvSpPr>
                <p:spPr bwMode="auto">
                  <a:xfrm>
                    <a:off x="3746" y="1211"/>
                    <a:ext cx="82" cy="82"/>
                  </a:xfrm>
                  <a:prstGeom prst="ellipse">
                    <a:avLst/>
                  </a:prstGeom>
                  <a:solidFill>
                    <a:schemeClr val="tx1"/>
                  </a:solidFill>
                  <a:ln w="6350">
                    <a:solidFill>
                      <a:schemeClr val="bg1"/>
                    </a:solidFill>
                    <a:round/>
                    <a:headEnd/>
                    <a:tailEnd/>
                  </a:ln>
                  <a:effectLst/>
                  <a:extLst/>
                </p:spPr>
                <p:txBody>
                  <a:bodyPr wrap="none" anchor="ctr"/>
                  <a:lstStyle/>
                  <a:p>
                    <a:pPr>
                      <a:defRPr/>
                    </a:pPr>
                    <a:endParaRPr lang="zh-CN" altLang="en-US" b="0">
                      <a:latin typeface="+mj-ea"/>
                      <a:ea typeface="+mj-ea"/>
                    </a:endParaRPr>
                  </a:p>
                </p:txBody>
              </p:sp>
            </p:grpSp>
          </p:grpSp>
          <p:grpSp>
            <p:nvGrpSpPr>
              <p:cNvPr id="108563" name="Group 22"/>
              <p:cNvGrpSpPr>
                <a:grpSpLocks/>
              </p:cNvGrpSpPr>
              <p:nvPr/>
            </p:nvGrpSpPr>
            <p:grpSpPr bwMode="auto">
              <a:xfrm>
                <a:off x="2354" y="1594"/>
                <a:ext cx="1052" cy="1050"/>
                <a:chOff x="2236" y="1476"/>
                <a:chExt cx="1288" cy="1286"/>
              </a:xfrm>
            </p:grpSpPr>
            <p:sp>
              <p:nvSpPr>
                <p:cNvPr id="19" name="Oval 23"/>
                <p:cNvSpPr>
                  <a:spLocks noChangeArrowheads="1"/>
                </p:cNvSpPr>
                <p:nvPr/>
              </p:nvSpPr>
              <p:spPr bwMode="gray">
                <a:xfrm>
                  <a:off x="2236" y="1476"/>
                  <a:ext cx="1288" cy="1286"/>
                </a:xfrm>
                <a:prstGeom prst="ellipse">
                  <a:avLst/>
                </a:prstGeom>
                <a:gradFill rotWithShape="1">
                  <a:gsLst>
                    <a:gs pos="0">
                      <a:schemeClr val="accent2"/>
                    </a:gs>
                    <a:gs pos="100000">
                      <a:schemeClr val="accent2">
                        <a:gamma/>
                        <a:shade val="47451"/>
                        <a:invGamma/>
                      </a:schemeClr>
                    </a:gs>
                  </a:gsLst>
                  <a:path path="shape">
                    <a:fillToRect l="50000" t="50000" r="50000" b="50000"/>
                  </a:path>
                </a:gradFill>
                <a:ln>
                  <a:noFill/>
                </a:ln>
                <a:effectLst/>
                <a:extLst/>
              </p:spPr>
              <p:txBody>
                <a:bodyPr wrap="none" anchor="ctr"/>
                <a:lstStyle/>
                <a:p>
                  <a:pPr>
                    <a:defRPr/>
                  </a:pPr>
                  <a:endParaRPr lang="zh-CN" altLang="en-US" b="0">
                    <a:latin typeface="+mj-ea"/>
                    <a:ea typeface="+mj-ea"/>
                  </a:endParaRPr>
                </a:p>
              </p:txBody>
            </p:sp>
            <p:sp>
              <p:nvSpPr>
                <p:cNvPr id="20" name="Freeform 24"/>
                <p:cNvSpPr>
                  <a:spLocks/>
                </p:cNvSpPr>
                <p:nvPr/>
              </p:nvSpPr>
              <p:spPr bwMode="gray">
                <a:xfrm>
                  <a:off x="2382" y="1505"/>
                  <a:ext cx="995" cy="48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CC3300">
                        <a:alpha val="0"/>
                      </a:srgbClr>
                    </a:gs>
                  </a:gsLst>
                  <a:lin ang="5400000" scaled="1"/>
                </a:gradFill>
                <a:ln>
                  <a:noFill/>
                </a:ln>
                <a:effectLst/>
                <a:extLst/>
              </p:spPr>
              <p:txBody>
                <a:bodyPr/>
                <a:lstStyle/>
                <a:p>
                  <a:pPr>
                    <a:defRPr/>
                  </a:pPr>
                  <a:endParaRPr lang="zh-CN" altLang="en-US" b="0">
                    <a:latin typeface="+mj-ea"/>
                    <a:ea typeface="+mj-ea"/>
                  </a:endParaRPr>
                </a:p>
              </p:txBody>
            </p:sp>
          </p:grpSp>
        </p:grpSp>
        <p:sp>
          <p:nvSpPr>
            <p:cNvPr id="8" name="Text Box 25"/>
            <p:cNvSpPr txBox="1">
              <a:spLocks noChangeArrowheads="1"/>
            </p:cNvSpPr>
            <p:nvPr/>
          </p:nvSpPr>
          <p:spPr bwMode="auto">
            <a:xfrm>
              <a:off x="2552" y="2143"/>
              <a:ext cx="1040" cy="242"/>
            </a:xfrm>
            <a:prstGeom prst="rect">
              <a:avLst/>
            </a:prstGeom>
            <a:noFill/>
            <a:ln>
              <a:noFill/>
            </a:ln>
            <a:effectLst/>
            <a:extLst/>
          </p:spPr>
          <p:txBody>
            <a:bodyPr>
              <a:spAutoFit/>
            </a:bodyPr>
            <a:lstStyle/>
            <a:p>
              <a:pPr>
                <a:spcBef>
                  <a:spcPct val="50000"/>
                </a:spcBef>
                <a:defRPr/>
              </a:pPr>
              <a:r>
                <a:rPr lang="zh-CN" altLang="en-US" sz="1600" b="0" dirty="0">
                  <a:solidFill>
                    <a:schemeClr val="bg1"/>
                  </a:solidFill>
                  <a:latin typeface="+mj-ea"/>
                  <a:ea typeface="+mj-ea"/>
                </a:rPr>
                <a:t>此处添加内容</a:t>
              </a:r>
            </a:p>
          </p:txBody>
        </p:sp>
        <p:sp>
          <p:nvSpPr>
            <p:cNvPr id="9" name="Text Box 26"/>
            <p:cNvSpPr txBox="1">
              <a:spLocks noChangeArrowheads="1"/>
            </p:cNvSpPr>
            <p:nvPr/>
          </p:nvSpPr>
          <p:spPr bwMode="auto">
            <a:xfrm>
              <a:off x="2504" y="1397"/>
              <a:ext cx="504" cy="331"/>
            </a:xfrm>
            <a:prstGeom prst="rect">
              <a:avLst/>
            </a:prstGeom>
            <a:noFill/>
            <a:ln>
              <a:noFill/>
            </a:ln>
            <a:effectLst/>
            <a:extLst/>
          </p:spPr>
          <p:txBody>
            <a:bodyPr>
              <a:spAutoFit/>
            </a:bodyPr>
            <a:lstStyle/>
            <a:p>
              <a:pPr>
                <a:spcBef>
                  <a:spcPct val="50000"/>
                </a:spcBef>
                <a:defRPr/>
              </a:pPr>
              <a:r>
                <a:rPr lang="zh-CN" altLang="en-US" sz="1200" b="0">
                  <a:solidFill>
                    <a:schemeClr val="bg1"/>
                  </a:solidFill>
                  <a:latin typeface="+mj-ea"/>
                  <a:ea typeface="+mj-ea"/>
                </a:rPr>
                <a:t>此处添加内容</a:t>
              </a:r>
            </a:p>
          </p:txBody>
        </p:sp>
        <p:sp>
          <p:nvSpPr>
            <p:cNvPr id="10" name="Text Box 27"/>
            <p:cNvSpPr txBox="1">
              <a:spLocks noChangeArrowheads="1"/>
            </p:cNvSpPr>
            <p:nvPr/>
          </p:nvSpPr>
          <p:spPr bwMode="auto">
            <a:xfrm>
              <a:off x="3187" y="1397"/>
              <a:ext cx="502" cy="331"/>
            </a:xfrm>
            <a:prstGeom prst="rect">
              <a:avLst/>
            </a:prstGeom>
            <a:noFill/>
            <a:ln>
              <a:noFill/>
            </a:ln>
            <a:effectLst/>
            <a:extLst/>
          </p:spPr>
          <p:txBody>
            <a:bodyPr>
              <a:spAutoFit/>
            </a:bodyPr>
            <a:lstStyle/>
            <a:p>
              <a:pPr>
                <a:spcBef>
                  <a:spcPct val="50000"/>
                </a:spcBef>
                <a:defRPr/>
              </a:pPr>
              <a:r>
                <a:rPr lang="zh-CN" altLang="en-US" sz="1200" b="0">
                  <a:solidFill>
                    <a:schemeClr val="bg1"/>
                  </a:solidFill>
                  <a:latin typeface="+mj-ea"/>
                  <a:ea typeface="+mj-ea"/>
                </a:rPr>
                <a:t>此处添加内容</a:t>
              </a:r>
            </a:p>
          </p:txBody>
        </p:sp>
        <p:sp>
          <p:nvSpPr>
            <p:cNvPr id="11" name="Text Box 28"/>
            <p:cNvSpPr txBox="1">
              <a:spLocks noChangeArrowheads="1"/>
            </p:cNvSpPr>
            <p:nvPr/>
          </p:nvSpPr>
          <p:spPr bwMode="auto">
            <a:xfrm>
              <a:off x="3170" y="3042"/>
              <a:ext cx="504" cy="332"/>
            </a:xfrm>
            <a:prstGeom prst="rect">
              <a:avLst/>
            </a:prstGeom>
            <a:noFill/>
            <a:ln>
              <a:noFill/>
            </a:ln>
            <a:effectLst/>
            <a:extLst/>
          </p:spPr>
          <p:txBody>
            <a:bodyPr>
              <a:spAutoFit/>
            </a:bodyPr>
            <a:lstStyle/>
            <a:p>
              <a:pPr>
                <a:spcBef>
                  <a:spcPct val="50000"/>
                </a:spcBef>
                <a:defRPr/>
              </a:pPr>
              <a:r>
                <a:rPr lang="zh-CN" altLang="en-US" sz="1200" b="0">
                  <a:solidFill>
                    <a:schemeClr val="bg1"/>
                  </a:solidFill>
                  <a:latin typeface="+mj-ea"/>
                  <a:ea typeface="+mj-ea"/>
                </a:rPr>
                <a:t>此处添加内容</a:t>
              </a:r>
            </a:p>
          </p:txBody>
        </p:sp>
        <p:sp>
          <p:nvSpPr>
            <p:cNvPr id="12" name="Text Box 29"/>
            <p:cNvSpPr txBox="1">
              <a:spLocks noChangeArrowheads="1"/>
            </p:cNvSpPr>
            <p:nvPr/>
          </p:nvSpPr>
          <p:spPr bwMode="auto">
            <a:xfrm>
              <a:off x="2519" y="3042"/>
              <a:ext cx="502" cy="332"/>
            </a:xfrm>
            <a:prstGeom prst="rect">
              <a:avLst/>
            </a:prstGeom>
            <a:noFill/>
            <a:ln>
              <a:noFill/>
            </a:ln>
            <a:effectLst/>
            <a:extLst/>
          </p:spPr>
          <p:txBody>
            <a:bodyPr>
              <a:spAutoFit/>
            </a:bodyPr>
            <a:lstStyle/>
            <a:p>
              <a:pPr>
                <a:spcBef>
                  <a:spcPct val="50000"/>
                </a:spcBef>
                <a:defRPr/>
              </a:pPr>
              <a:r>
                <a:rPr lang="zh-CN" altLang="en-US" sz="1200" b="0">
                  <a:solidFill>
                    <a:schemeClr val="bg1"/>
                  </a:solidFill>
                  <a:latin typeface="+mj-ea"/>
                  <a:ea typeface="+mj-ea"/>
                </a:rPr>
                <a:t>此处添加内容</a:t>
              </a:r>
            </a:p>
          </p:txBody>
        </p:sp>
        <p:sp>
          <p:nvSpPr>
            <p:cNvPr id="13" name="Text Box 30"/>
            <p:cNvSpPr txBox="1">
              <a:spLocks noChangeArrowheads="1"/>
            </p:cNvSpPr>
            <p:nvPr/>
          </p:nvSpPr>
          <p:spPr bwMode="auto">
            <a:xfrm>
              <a:off x="2034" y="2512"/>
              <a:ext cx="502" cy="326"/>
            </a:xfrm>
            <a:prstGeom prst="rect">
              <a:avLst/>
            </a:prstGeom>
            <a:noFill/>
            <a:ln>
              <a:noFill/>
            </a:ln>
            <a:effectLst/>
            <a:extLst/>
          </p:spPr>
          <p:txBody>
            <a:bodyPr>
              <a:spAutoFit/>
            </a:bodyPr>
            <a:lstStyle/>
            <a:p>
              <a:pPr>
                <a:spcBef>
                  <a:spcPct val="50000"/>
                </a:spcBef>
                <a:defRPr/>
              </a:pPr>
              <a:r>
                <a:rPr lang="zh-CN" altLang="en-US" sz="1200" b="0">
                  <a:solidFill>
                    <a:schemeClr val="bg1"/>
                  </a:solidFill>
                  <a:latin typeface="+mj-ea"/>
                  <a:ea typeface="+mj-ea"/>
                </a:rPr>
                <a:t>此处添加内容</a:t>
              </a:r>
            </a:p>
          </p:txBody>
        </p:sp>
        <p:sp>
          <p:nvSpPr>
            <p:cNvPr id="14" name="Text Box 31"/>
            <p:cNvSpPr txBox="1">
              <a:spLocks noChangeArrowheads="1"/>
            </p:cNvSpPr>
            <p:nvPr/>
          </p:nvSpPr>
          <p:spPr bwMode="auto">
            <a:xfrm>
              <a:off x="3687" y="2512"/>
              <a:ext cx="503" cy="326"/>
            </a:xfrm>
            <a:prstGeom prst="rect">
              <a:avLst/>
            </a:prstGeom>
            <a:noFill/>
            <a:ln>
              <a:noFill/>
            </a:ln>
            <a:effectLst/>
            <a:extLst/>
          </p:spPr>
          <p:txBody>
            <a:bodyPr>
              <a:spAutoFit/>
            </a:bodyPr>
            <a:lstStyle/>
            <a:p>
              <a:pPr>
                <a:spcBef>
                  <a:spcPct val="50000"/>
                </a:spcBef>
                <a:defRPr/>
              </a:pPr>
              <a:r>
                <a:rPr lang="zh-CN" altLang="en-US" sz="1200" b="0">
                  <a:solidFill>
                    <a:schemeClr val="bg1"/>
                  </a:solidFill>
                  <a:latin typeface="+mj-ea"/>
                  <a:ea typeface="+mj-ea"/>
                </a:rPr>
                <a:t>此处添加内容</a:t>
              </a:r>
            </a:p>
          </p:txBody>
        </p:sp>
        <p:sp>
          <p:nvSpPr>
            <p:cNvPr id="15" name="Text Box 32"/>
            <p:cNvSpPr txBox="1">
              <a:spLocks noChangeArrowheads="1"/>
            </p:cNvSpPr>
            <p:nvPr/>
          </p:nvSpPr>
          <p:spPr bwMode="auto">
            <a:xfrm>
              <a:off x="3648" y="1885"/>
              <a:ext cx="504" cy="326"/>
            </a:xfrm>
            <a:prstGeom prst="rect">
              <a:avLst/>
            </a:prstGeom>
            <a:noFill/>
            <a:ln>
              <a:noFill/>
            </a:ln>
            <a:effectLst/>
            <a:extLst/>
          </p:spPr>
          <p:txBody>
            <a:bodyPr>
              <a:spAutoFit/>
            </a:bodyPr>
            <a:lstStyle/>
            <a:p>
              <a:pPr>
                <a:spcBef>
                  <a:spcPct val="50000"/>
                </a:spcBef>
                <a:defRPr/>
              </a:pPr>
              <a:r>
                <a:rPr lang="zh-CN" altLang="en-US" sz="1200" b="0">
                  <a:solidFill>
                    <a:schemeClr val="bg1"/>
                  </a:solidFill>
                  <a:latin typeface="+mj-ea"/>
                  <a:ea typeface="+mj-ea"/>
                </a:rPr>
                <a:t>此处添加内容</a:t>
              </a:r>
            </a:p>
          </p:txBody>
        </p:sp>
        <p:sp>
          <p:nvSpPr>
            <p:cNvPr id="16" name="Text Box 33"/>
            <p:cNvSpPr txBox="1">
              <a:spLocks noChangeArrowheads="1"/>
            </p:cNvSpPr>
            <p:nvPr/>
          </p:nvSpPr>
          <p:spPr bwMode="auto">
            <a:xfrm>
              <a:off x="2002" y="1885"/>
              <a:ext cx="504" cy="326"/>
            </a:xfrm>
            <a:prstGeom prst="rect">
              <a:avLst/>
            </a:prstGeom>
            <a:noFill/>
            <a:ln>
              <a:noFill/>
            </a:ln>
            <a:effectLst/>
            <a:extLst/>
          </p:spPr>
          <p:txBody>
            <a:bodyPr>
              <a:spAutoFit/>
            </a:bodyPr>
            <a:lstStyle/>
            <a:p>
              <a:pPr>
                <a:spcBef>
                  <a:spcPct val="50000"/>
                </a:spcBef>
                <a:defRPr/>
              </a:pPr>
              <a:r>
                <a:rPr lang="zh-CN" altLang="en-US" sz="1200" b="0">
                  <a:solidFill>
                    <a:schemeClr val="bg1"/>
                  </a:solidFill>
                  <a:latin typeface="+mj-ea"/>
                  <a:ea typeface="+mj-ea"/>
                </a:rPr>
                <a:t>此处添加内容</a:t>
              </a:r>
            </a:p>
          </p:txBody>
        </p:sp>
      </p:grpSp>
      <p:sp>
        <p:nvSpPr>
          <p:cNvPr id="35" name="TextBox 34"/>
          <p:cNvSpPr txBox="1"/>
          <p:nvPr/>
        </p:nvSpPr>
        <p:spPr>
          <a:xfrm>
            <a:off x="0" y="314325"/>
            <a:ext cx="4876800" cy="66357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par>
                          <p:cTn id="8" fill="hold" nodeType="afterGroup">
                            <p:stCondLst>
                              <p:cond delay="2000"/>
                            </p:stCondLst>
                            <p:childTnLst>
                              <p:par>
                                <p:cTn id="9" presetID="26"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80">
                                          <p:stCondLst>
                                            <p:cond delay="0"/>
                                          </p:stCondLst>
                                        </p:cTn>
                                        <p:tgtEl>
                                          <p:spTgt spid="3"/>
                                        </p:tgtEl>
                                      </p:cBhvr>
                                    </p:animEffect>
                                    <p:anim calcmode="lin" valueType="num">
                                      <p:cBhvr>
                                        <p:cTn id="12"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7" dur="26">
                                          <p:stCondLst>
                                            <p:cond delay="650"/>
                                          </p:stCondLst>
                                        </p:cTn>
                                        <p:tgtEl>
                                          <p:spTgt spid="3"/>
                                        </p:tgtEl>
                                      </p:cBhvr>
                                      <p:to x="100000" y="60000"/>
                                    </p:animScale>
                                    <p:animScale>
                                      <p:cBhvr>
                                        <p:cTn id="18" dur="166" decel="50000">
                                          <p:stCondLst>
                                            <p:cond delay="676"/>
                                          </p:stCondLst>
                                        </p:cTn>
                                        <p:tgtEl>
                                          <p:spTgt spid="3"/>
                                        </p:tgtEl>
                                      </p:cBhvr>
                                      <p:to x="100000" y="100000"/>
                                    </p:animScale>
                                    <p:animScale>
                                      <p:cBhvr>
                                        <p:cTn id="19" dur="26">
                                          <p:stCondLst>
                                            <p:cond delay="1312"/>
                                          </p:stCondLst>
                                        </p:cTn>
                                        <p:tgtEl>
                                          <p:spTgt spid="3"/>
                                        </p:tgtEl>
                                      </p:cBhvr>
                                      <p:to x="100000" y="80000"/>
                                    </p:animScale>
                                    <p:animScale>
                                      <p:cBhvr>
                                        <p:cTn id="20" dur="166" decel="50000">
                                          <p:stCondLst>
                                            <p:cond delay="1338"/>
                                          </p:stCondLst>
                                        </p:cTn>
                                        <p:tgtEl>
                                          <p:spTgt spid="3"/>
                                        </p:tgtEl>
                                      </p:cBhvr>
                                      <p:to x="100000" y="100000"/>
                                    </p:animScale>
                                    <p:animScale>
                                      <p:cBhvr>
                                        <p:cTn id="21" dur="26">
                                          <p:stCondLst>
                                            <p:cond delay="1642"/>
                                          </p:stCondLst>
                                        </p:cTn>
                                        <p:tgtEl>
                                          <p:spTgt spid="3"/>
                                        </p:tgtEl>
                                      </p:cBhvr>
                                      <p:to x="100000" y="90000"/>
                                    </p:animScale>
                                    <p:animScale>
                                      <p:cBhvr>
                                        <p:cTn id="22" dur="166" decel="50000">
                                          <p:stCondLst>
                                            <p:cond delay="1668"/>
                                          </p:stCondLst>
                                        </p:cTn>
                                        <p:tgtEl>
                                          <p:spTgt spid="3"/>
                                        </p:tgtEl>
                                      </p:cBhvr>
                                      <p:to x="100000" y="100000"/>
                                    </p:animScale>
                                    <p:animScale>
                                      <p:cBhvr>
                                        <p:cTn id="23" dur="26">
                                          <p:stCondLst>
                                            <p:cond delay="1808"/>
                                          </p:stCondLst>
                                        </p:cTn>
                                        <p:tgtEl>
                                          <p:spTgt spid="3"/>
                                        </p:tgtEl>
                                      </p:cBhvr>
                                      <p:to x="100000" y="95000"/>
                                    </p:animScale>
                                    <p:animScale>
                                      <p:cBhvr>
                                        <p:cTn id="24"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70" name="Freeform 3" descr="© INSCALE GmbH, 21.06.2010"/>
          <p:cNvSpPr>
            <a:spLocks/>
          </p:cNvSpPr>
          <p:nvPr/>
        </p:nvSpPr>
        <p:spPr bwMode="gray">
          <a:xfrm>
            <a:off x="5214938" y="4327525"/>
            <a:ext cx="1368425" cy="203200"/>
          </a:xfrm>
          <a:custGeom>
            <a:avLst/>
            <a:gdLst>
              <a:gd name="T0" fmla="*/ 2147483647 w 1170"/>
              <a:gd name="T1" fmla="*/ 0 h 224"/>
              <a:gd name="T2" fmla="*/ 0 w 1170"/>
              <a:gd name="T3" fmla="*/ 2147483647 h 224"/>
              <a:gd name="T4" fmla="*/ 2147483647 w 1170"/>
              <a:gd name="T5" fmla="*/ 0 h 224"/>
              <a:gd name="T6" fmla="*/ 0 60000 65536"/>
              <a:gd name="T7" fmla="*/ 0 60000 65536"/>
              <a:gd name="T8" fmla="*/ 0 60000 65536"/>
              <a:gd name="T9" fmla="*/ 0 w 1170"/>
              <a:gd name="T10" fmla="*/ 0 h 224"/>
              <a:gd name="T11" fmla="*/ 1170 w 1170"/>
              <a:gd name="T12" fmla="*/ 224 h 224"/>
            </a:gdLst>
            <a:ahLst/>
            <a:cxnLst>
              <a:cxn ang="T6">
                <a:pos x="T0" y="T1"/>
              </a:cxn>
              <a:cxn ang="T7">
                <a:pos x="T2" y="T3"/>
              </a:cxn>
              <a:cxn ang="T8">
                <a:pos x="T4" y="T5"/>
              </a:cxn>
            </a:cxnLst>
            <a:rect l="T9" t="T10" r="T11" b="T12"/>
            <a:pathLst>
              <a:path w="1170" h="224">
                <a:moveTo>
                  <a:pt x="1170" y="0"/>
                </a:moveTo>
                <a:lnTo>
                  <a:pt x="0" y="224"/>
                </a:lnTo>
                <a:lnTo>
                  <a:pt x="1170" y="0"/>
                </a:lnTo>
                <a:close/>
              </a:path>
            </a:pathLst>
          </a:custGeom>
          <a:gradFill rotWithShape="1">
            <a:gsLst>
              <a:gs pos="0">
                <a:srgbClr val="C4C2C2"/>
              </a:gs>
              <a:gs pos="100000">
                <a:srgbClr val="EBEAEA">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26627" name="Line 4" descr="© INSCALE GmbH, 21.06.2010"/>
          <p:cNvSpPr>
            <a:spLocks noChangeShapeType="1"/>
          </p:cNvSpPr>
          <p:nvPr/>
        </p:nvSpPr>
        <p:spPr bwMode="gray">
          <a:xfrm flipH="1">
            <a:off x="5214938" y="4327525"/>
            <a:ext cx="1368425" cy="2032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grpSp>
        <p:nvGrpSpPr>
          <p:cNvPr id="2" name="组合 12"/>
          <p:cNvGrpSpPr>
            <a:grpSpLocks/>
          </p:cNvGrpSpPr>
          <p:nvPr/>
        </p:nvGrpSpPr>
        <p:grpSpPr bwMode="auto">
          <a:xfrm>
            <a:off x="2471738" y="5572125"/>
            <a:ext cx="5527675" cy="1989138"/>
            <a:chOff x="2447925" y="4618038"/>
            <a:chExt cx="5527675" cy="1989137"/>
          </a:xfrm>
        </p:grpSpPr>
        <p:grpSp>
          <p:nvGrpSpPr>
            <p:cNvPr id="109619" name="Group 50" descr="© INSCALE GmbH, 21.06.2010"/>
            <p:cNvGrpSpPr>
              <a:grpSpLocks/>
            </p:cNvGrpSpPr>
            <p:nvPr/>
          </p:nvGrpSpPr>
          <p:grpSpPr bwMode="auto">
            <a:xfrm>
              <a:off x="2447925" y="5297488"/>
              <a:ext cx="5527675" cy="1309687"/>
              <a:chOff x="1505" y="3178"/>
              <a:chExt cx="2763" cy="786"/>
            </a:xfrm>
          </p:grpSpPr>
          <p:sp>
            <p:nvSpPr>
              <p:cNvPr id="109625" name="Freeform 8" descr="© INSCALE GmbH, 21.06.2010"/>
              <p:cNvSpPr>
                <a:spLocks noChangeAspect="1"/>
              </p:cNvSpPr>
              <p:nvPr/>
            </p:nvSpPr>
            <p:spPr bwMode="gray">
              <a:xfrm>
                <a:off x="1505" y="3178"/>
                <a:ext cx="1382" cy="786"/>
              </a:xfrm>
              <a:custGeom>
                <a:avLst/>
                <a:gdLst>
                  <a:gd name="T0" fmla="*/ 0 w 2246"/>
                  <a:gd name="T1" fmla="*/ 0 h 1393"/>
                  <a:gd name="T2" fmla="*/ 17 w 2246"/>
                  <a:gd name="T3" fmla="*/ 2 h 1393"/>
                  <a:gd name="T4" fmla="*/ 17 w 2246"/>
                  <a:gd name="T5" fmla="*/ 5 h 1393"/>
                  <a:gd name="T6" fmla="*/ 6 w 2246"/>
                  <a:gd name="T7" fmla="*/ 5 h 1393"/>
                  <a:gd name="T8" fmla="*/ 0 w 2246"/>
                  <a:gd name="T9" fmla="*/ 0 h 1393"/>
                  <a:gd name="T10" fmla="*/ 0 60000 65536"/>
                  <a:gd name="T11" fmla="*/ 0 60000 65536"/>
                  <a:gd name="T12" fmla="*/ 0 60000 65536"/>
                  <a:gd name="T13" fmla="*/ 0 60000 65536"/>
                  <a:gd name="T14" fmla="*/ 0 60000 65536"/>
                  <a:gd name="T15" fmla="*/ 0 w 2246"/>
                  <a:gd name="T16" fmla="*/ 0 h 1393"/>
                  <a:gd name="T17" fmla="*/ 2246 w 2246"/>
                  <a:gd name="T18" fmla="*/ 1393 h 1393"/>
                </a:gdLst>
                <a:ahLst/>
                <a:cxnLst>
                  <a:cxn ang="T10">
                    <a:pos x="T0" y="T1"/>
                  </a:cxn>
                  <a:cxn ang="T11">
                    <a:pos x="T2" y="T3"/>
                  </a:cxn>
                  <a:cxn ang="T12">
                    <a:pos x="T4" y="T5"/>
                  </a:cxn>
                  <a:cxn ang="T13">
                    <a:pos x="T6" y="T7"/>
                  </a:cxn>
                  <a:cxn ang="T14">
                    <a:pos x="T8" y="T9"/>
                  </a:cxn>
                </a:cxnLst>
                <a:rect l="T15" t="T16" r="T17" b="T18"/>
                <a:pathLst>
                  <a:path w="2246" h="1393">
                    <a:moveTo>
                      <a:pt x="0" y="0"/>
                    </a:moveTo>
                    <a:lnTo>
                      <a:pt x="2246" y="429"/>
                    </a:lnTo>
                    <a:lnTo>
                      <a:pt x="2246" y="1393"/>
                    </a:lnTo>
                    <a:lnTo>
                      <a:pt x="660" y="1393"/>
                    </a:lnTo>
                    <a:lnTo>
                      <a:pt x="0" y="0"/>
                    </a:lnTo>
                    <a:close/>
                  </a:path>
                </a:pathLst>
              </a:custGeom>
              <a:gradFill rotWithShape="1">
                <a:gsLst>
                  <a:gs pos="0">
                    <a:srgbClr val="969696"/>
                  </a:gs>
                  <a:gs pos="100000">
                    <a:srgbClr val="DBDBDB">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626" name="Freeform 9" descr="© INSCALE GmbH, 21.06.2010"/>
              <p:cNvSpPr>
                <a:spLocks noChangeAspect="1"/>
              </p:cNvSpPr>
              <p:nvPr/>
            </p:nvSpPr>
            <p:spPr bwMode="gray">
              <a:xfrm>
                <a:off x="2887" y="3178"/>
                <a:ext cx="1381" cy="786"/>
              </a:xfrm>
              <a:custGeom>
                <a:avLst/>
                <a:gdLst>
                  <a:gd name="T0" fmla="*/ 0 w 2243"/>
                  <a:gd name="T1" fmla="*/ 2 h 1393"/>
                  <a:gd name="T2" fmla="*/ 17 w 2243"/>
                  <a:gd name="T3" fmla="*/ 0 h 1393"/>
                  <a:gd name="T4" fmla="*/ 12 w 2243"/>
                  <a:gd name="T5" fmla="*/ 5 h 1393"/>
                  <a:gd name="T6" fmla="*/ 0 w 2243"/>
                  <a:gd name="T7" fmla="*/ 5 h 1393"/>
                  <a:gd name="T8" fmla="*/ 0 w 2243"/>
                  <a:gd name="T9" fmla="*/ 2 h 1393"/>
                  <a:gd name="T10" fmla="*/ 0 60000 65536"/>
                  <a:gd name="T11" fmla="*/ 0 60000 65536"/>
                  <a:gd name="T12" fmla="*/ 0 60000 65536"/>
                  <a:gd name="T13" fmla="*/ 0 60000 65536"/>
                  <a:gd name="T14" fmla="*/ 0 60000 65536"/>
                  <a:gd name="T15" fmla="*/ 0 w 2243"/>
                  <a:gd name="T16" fmla="*/ 0 h 1393"/>
                  <a:gd name="T17" fmla="*/ 2243 w 2243"/>
                  <a:gd name="T18" fmla="*/ 1393 h 1393"/>
                </a:gdLst>
                <a:ahLst/>
                <a:cxnLst>
                  <a:cxn ang="T10">
                    <a:pos x="T0" y="T1"/>
                  </a:cxn>
                  <a:cxn ang="T11">
                    <a:pos x="T2" y="T3"/>
                  </a:cxn>
                  <a:cxn ang="T12">
                    <a:pos x="T4" y="T5"/>
                  </a:cxn>
                  <a:cxn ang="T13">
                    <a:pos x="T6" y="T7"/>
                  </a:cxn>
                  <a:cxn ang="T14">
                    <a:pos x="T8" y="T9"/>
                  </a:cxn>
                </a:cxnLst>
                <a:rect l="T15" t="T16" r="T17" b="T18"/>
                <a:pathLst>
                  <a:path w="2243" h="1393">
                    <a:moveTo>
                      <a:pt x="0" y="429"/>
                    </a:moveTo>
                    <a:lnTo>
                      <a:pt x="2243" y="0"/>
                    </a:lnTo>
                    <a:lnTo>
                      <a:pt x="1585" y="1393"/>
                    </a:lnTo>
                    <a:lnTo>
                      <a:pt x="0" y="1393"/>
                    </a:lnTo>
                    <a:lnTo>
                      <a:pt x="0" y="429"/>
                    </a:lnTo>
                    <a:close/>
                  </a:path>
                </a:pathLst>
              </a:custGeom>
              <a:gradFill rotWithShape="1">
                <a:gsLst>
                  <a:gs pos="0">
                    <a:srgbClr val="C4C2C2"/>
                  </a:gs>
                  <a:gs pos="100000">
                    <a:srgbClr val="EBEAEA">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9620" name="组合 1"/>
            <p:cNvGrpSpPr>
              <a:grpSpLocks/>
            </p:cNvGrpSpPr>
            <p:nvPr/>
          </p:nvGrpSpPr>
          <p:grpSpPr bwMode="auto">
            <a:xfrm>
              <a:off x="2447925" y="4618038"/>
              <a:ext cx="5527675" cy="1089025"/>
              <a:chOff x="2447925" y="4618038"/>
              <a:chExt cx="5527675" cy="1089025"/>
            </a:xfrm>
          </p:grpSpPr>
          <p:sp>
            <p:nvSpPr>
              <p:cNvPr id="109621" name="Freeform 10" descr="© INSCALE GmbH, 21.06.2010"/>
              <p:cNvSpPr>
                <a:spLocks noChangeAspect="1"/>
              </p:cNvSpPr>
              <p:nvPr/>
            </p:nvSpPr>
            <p:spPr bwMode="auto">
              <a:xfrm>
                <a:off x="2452688" y="4700588"/>
                <a:ext cx="2760662" cy="1006475"/>
              </a:xfrm>
              <a:custGeom>
                <a:avLst/>
                <a:gdLst>
                  <a:gd name="T0" fmla="*/ 2147483647 w 2245"/>
                  <a:gd name="T1" fmla="*/ 0 h 1071"/>
                  <a:gd name="T2" fmla="*/ 0 w 2245"/>
                  <a:gd name="T3" fmla="*/ 2147483647 h 1071"/>
                  <a:gd name="T4" fmla="*/ 2147483647 w 2245"/>
                  <a:gd name="T5" fmla="*/ 2147483647 h 1071"/>
                  <a:gd name="T6" fmla="*/ 2147483647 w 2245"/>
                  <a:gd name="T7" fmla="*/ 2147483647 h 1071"/>
                  <a:gd name="T8" fmla="*/ 2147483647 w 2245"/>
                  <a:gd name="T9" fmla="*/ 0 h 1071"/>
                  <a:gd name="T10" fmla="*/ 0 60000 65536"/>
                  <a:gd name="T11" fmla="*/ 0 60000 65536"/>
                  <a:gd name="T12" fmla="*/ 0 60000 65536"/>
                  <a:gd name="T13" fmla="*/ 0 60000 65536"/>
                  <a:gd name="T14" fmla="*/ 0 60000 65536"/>
                  <a:gd name="T15" fmla="*/ 0 w 2245"/>
                  <a:gd name="T16" fmla="*/ 0 h 1071"/>
                  <a:gd name="T17" fmla="*/ 2245 w 2245"/>
                  <a:gd name="T18" fmla="*/ 1071 h 1071"/>
                </a:gdLst>
                <a:ahLst/>
                <a:cxnLst>
                  <a:cxn ang="T10">
                    <a:pos x="T0" y="T1"/>
                  </a:cxn>
                  <a:cxn ang="T11">
                    <a:pos x="T2" y="T3"/>
                  </a:cxn>
                  <a:cxn ang="T12">
                    <a:pos x="T4" y="T5"/>
                  </a:cxn>
                  <a:cxn ang="T13">
                    <a:pos x="T6" y="T7"/>
                  </a:cxn>
                  <a:cxn ang="T14">
                    <a:pos x="T8" y="T9"/>
                  </a:cxn>
                </a:cxnLst>
                <a:rect l="T15" t="T16" r="T17" b="T18"/>
                <a:pathLst>
                  <a:path w="2245" h="1071">
                    <a:moveTo>
                      <a:pt x="370" y="0"/>
                    </a:moveTo>
                    <a:lnTo>
                      <a:pt x="0" y="640"/>
                    </a:lnTo>
                    <a:lnTo>
                      <a:pt x="2245" y="1071"/>
                    </a:lnTo>
                    <a:lnTo>
                      <a:pt x="2245" y="358"/>
                    </a:lnTo>
                    <a:lnTo>
                      <a:pt x="370" y="0"/>
                    </a:lnTo>
                    <a:close/>
                  </a:path>
                </a:pathLst>
              </a:custGeom>
              <a:gradFill rotWithShape="1">
                <a:gsLst>
                  <a:gs pos="0">
                    <a:srgbClr val="C40505"/>
                  </a:gs>
                  <a:gs pos="100000">
                    <a:srgbClr val="5B020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942091" name="Freeform 11" descr="© INSCALE GmbH, 21.06.2010"/>
              <p:cNvSpPr>
                <a:spLocks noChangeAspect="1"/>
              </p:cNvSpPr>
              <p:nvPr/>
            </p:nvSpPr>
            <p:spPr bwMode="gray">
              <a:xfrm>
                <a:off x="5213350" y="4700588"/>
                <a:ext cx="2762250" cy="1006474"/>
              </a:xfrm>
              <a:custGeom>
                <a:avLst/>
                <a:gdLst>
                  <a:gd name="T0" fmla="*/ 2246 w 2246"/>
                  <a:gd name="T1" fmla="*/ 640 h 1071"/>
                  <a:gd name="T2" fmla="*/ 1874 w 2246"/>
                  <a:gd name="T3" fmla="*/ 0 h 1071"/>
                  <a:gd name="T4" fmla="*/ 0 w 2246"/>
                  <a:gd name="T5" fmla="*/ 358 h 1071"/>
                  <a:gd name="T6" fmla="*/ 0 w 2246"/>
                  <a:gd name="T7" fmla="*/ 1071 h 1071"/>
                  <a:gd name="T8" fmla="*/ 2246 w 2246"/>
                  <a:gd name="T9" fmla="*/ 640 h 1071"/>
                </a:gdLst>
                <a:ahLst/>
                <a:cxnLst>
                  <a:cxn ang="0">
                    <a:pos x="T0" y="T1"/>
                  </a:cxn>
                  <a:cxn ang="0">
                    <a:pos x="T2" y="T3"/>
                  </a:cxn>
                  <a:cxn ang="0">
                    <a:pos x="T4" y="T5"/>
                  </a:cxn>
                  <a:cxn ang="0">
                    <a:pos x="T6" y="T7"/>
                  </a:cxn>
                  <a:cxn ang="0">
                    <a:pos x="T8" y="T9"/>
                  </a:cxn>
                </a:cxnLst>
                <a:rect l="0" t="0" r="r" b="b"/>
                <a:pathLst>
                  <a:path w="2246" h="1071">
                    <a:moveTo>
                      <a:pt x="2246" y="640"/>
                    </a:moveTo>
                    <a:lnTo>
                      <a:pt x="1874" y="0"/>
                    </a:lnTo>
                    <a:lnTo>
                      <a:pt x="0" y="358"/>
                    </a:lnTo>
                    <a:lnTo>
                      <a:pt x="0" y="1071"/>
                    </a:lnTo>
                    <a:lnTo>
                      <a:pt x="2246" y="640"/>
                    </a:lnTo>
                    <a:close/>
                  </a:path>
                </a:pathLst>
              </a:custGeom>
              <a:gradFill rotWithShape="1">
                <a:gsLst>
                  <a:gs pos="0">
                    <a:schemeClr val="bg2"/>
                  </a:gs>
                  <a:gs pos="100000">
                    <a:schemeClr val="bg2">
                      <a:gamma/>
                      <a:tint val="64706"/>
                      <a:invGamma/>
                    </a:schemeClr>
                  </a:gs>
                </a:gsLst>
                <a:lin ang="5400000" scaled="1"/>
              </a:gradFill>
              <a:ln>
                <a:noFill/>
              </a:ln>
              <a:effectLst/>
              <a:extLst/>
            </p:spPr>
            <p:txBody>
              <a:bodyPr lIns="106920" tIns="53457" rIns="106920" bIns="53457"/>
              <a:lstStyle/>
              <a:p>
                <a:pPr>
                  <a:defRPr/>
                </a:pPr>
                <a:endParaRPr lang="zh-CN" altLang="en-US" sz="2000" b="0">
                  <a:latin typeface="微软雅黑" pitchFamily="34" charset="-122"/>
                  <a:ea typeface="微软雅黑" pitchFamily="34" charset="-122"/>
                </a:endParaRPr>
              </a:p>
            </p:txBody>
          </p:sp>
          <p:sp>
            <p:nvSpPr>
              <p:cNvPr id="109623" name="Freeform 20" descr="© INSCALE GmbH, 21.06.2010"/>
              <p:cNvSpPr>
                <a:spLocks noChangeAspect="1"/>
              </p:cNvSpPr>
              <p:nvPr/>
            </p:nvSpPr>
            <p:spPr bwMode="gray">
              <a:xfrm>
                <a:off x="2447925" y="4905375"/>
                <a:ext cx="2765425" cy="801688"/>
              </a:xfrm>
              <a:custGeom>
                <a:avLst/>
                <a:gdLst>
                  <a:gd name="T0" fmla="*/ 0 w 2247"/>
                  <a:gd name="T1" fmla="*/ 2147483647 h 851"/>
                  <a:gd name="T2" fmla="*/ 2147483647 w 2247"/>
                  <a:gd name="T3" fmla="*/ 0 h 851"/>
                  <a:gd name="T4" fmla="*/ 2147483647 w 2247"/>
                  <a:gd name="T5" fmla="*/ 2147483647 h 851"/>
                  <a:gd name="T6" fmla="*/ 0 w 2247"/>
                  <a:gd name="T7" fmla="*/ 2147483647 h 851"/>
                  <a:gd name="T8" fmla="*/ 0 60000 65536"/>
                  <a:gd name="T9" fmla="*/ 0 60000 65536"/>
                  <a:gd name="T10" fmla="*/ 0 60000 65536"/>
                  <a:gd name="T11" fmla="*/ 0 60000 65536"/>
                  <a:gd name="T12" fmla="*/ 0 w 2247"/>
                  <a:gd name="T13" fmla="*/ 0 h 851"/>
                  <a:gd name="T14" fmla="*/ 2247 w 2247"/>
                  <a:gd name="T15" fmla="*/ 851 h 851"/>
                </a:gdLst>
                <a:ahLst/>
                <a:cxnLst>
                  <a:cxn ang="T8">
                    <a:pos x="T0" y="T1"/>
                  </a:cxn>
                  <a:cxn ang="T9">
                    <a:pos x="T2" y="T3"/>
                  </a:cxn>
                  <a:cxn ang="T10">
                    <a:pos x="T4" y="T5"/>
                  </a:cxn>
                  <a:cxn ang="T11">
                    <a:pos x="T6" y="T7"/>
                  </a:cxn>
                </a:cxnLst>
                <a:rect l="T12" t="T13" r="T14" b="T15"/>
                <a:pathLst>
                  <a:path w="2247" h="851">
                    <a:moveTo>
                      <a:pt x="0" y="420"/>
                    </a:moveTo>
                    <a:lnTo>
                      <a:pt x="2247" y="0"/>
                    </a:lnTo>
                    <a:lnTo>
                      <a:pt x="2247" y="851"/>
                    </a:lnTo>
                    <a:lnTo>
                      <a:pt x="0" y="420"/>
                    </a:lnTo>
                    <a:close/>
                  </a:path>
                </a:pathLst>
              </a:custGeom>
              <a:solidFill>
                <a:srgbClr val="601500"/>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09624" name="Freeform 22" descr="© INSCALE GmbH, 21.06.2010"/>
              <p:cNvSpPr>
                <a:spLocks noChangeAspect="1"/>
              </p:cNvSpPr>
              <p:nvPr/>
            </p:nvSpPr>
            <p:spPr bwMode="gray">
              <a:xfrm>
                <a:off x="2905125" y="4618038"/>
                <a:ext cx="4614863" cy="419100"/>
              </a:xfrm>
              <a:custGeom>
                <a:avLst/>
                <a:gdLst>
                  <a:gd name="T0" fmla="*/ 0 w 3749"/>
                  <a:gd name="T1" fmla="*/ 2147483647 h 448"/>
                  <a:gd name="T2" fmla="*/ 2147483647 w 3749"/>
                  <a:gd name="T3" fmla="*/ 0 h 448"/>
                  <a:gd name="T4" fmla="*/ 2147483647 w 3749"/>
                  <a:gd name="T5" fmla="*/ 2147483647 h 448"/>
                  <a:gd name="T6" fmla="*/ 2147483647 w 3749"/>
                  <a:gd name="T7" fmla="*/ 0 h 448"/>
                  <a:gd name="T8" fmla="*/ 2147483647 w 3749"/>
                  <a:gd name="T9" fmla="*/ 2147483647 h 448"/>
                  <a:gd name="T10" fmla="*/ 2147483647 w 3749"/>
                  <a:gd name="T11" fmla="*/ 2147483647 h 448"/>
                  <a:gd name="T12" fmla="*/ 0 w 3749"/>
                  <a:gd name="T13" fmla="*/ 2147483647 h 448"/>
                  <a:gd name="T14" fmla="*/ 0 60000 65536"/>
                  <a:gd name="T15" fmla="*/ 0 60000 65536"/>
                  <a:gd name="T16" fmla="*/ 0 60000 65536"/>
                  <a:gd name="T17" fmla="*/ 0 60000 65536"/>
                  <a:gd name="T18" fmla="*/ 0 60000 65536"/>
                  <a:gd name="T19" fmla="*/ 0 60000 65536"/>
                  <a:gd name="T20" fmla="*/ 0 60000 65536"/>
                  <a:gd name="T21" fmla="*/ 0 w 3749"/>
                  <a:gd name="T22" fmla="*/ 0 h 448"/>
                  <a:gd name="T23" fmla="*/ 3749 w 3749"/>
                  <a:gd name="T24" fmla="*/ 448 h 4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49" h="448">
                    <a:moveTo>
                      <a:pt x="0" y="90"/>
                    </a:moveTo>
                    <a:lnTo>
                      <a:pt x="470" y="0"/>
                    </a:lnTo>
                    <a:lnTo>
                      <a:pt x="1875" y="268"/>
                    </a:lnTo>
                    <a:lnTo>
                      <a:pt x="3283" y="0"/>
                    </a:lnTo>
                    <a:lnTo>
                      <a:pt x="3749" y="90"/>
                    </a:lnTo>
                    <a:lnTo>
                      <a:pt x="1875" y="448"/>
                    </a:lnTo>
                    <a:lnTo>
                      <a:pt x="0" y="90"/>
                    </a:lnTo>
                    <a:close/>
                  </a:path>
                </a:pathLst>
              </a:custGeom>
              <a:gradFill rotWithShape="1">
                <a:gsLst>
                  <a:gs pos="0">
                    <a:srgbClr val="2F0101"/>
                  </a:gs>
                  <a:gs pos="100000">
                    <a:srgbClr val="690303"/>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grpSp>
      </p:grpSp>
      <p:grpSp>
        <p:nvGrpSpPr>
          <p:cNvPr id="5" name="组合 2"/>
          <p:cNvGrpSpPr>
            <a:grpSpLocks/>
          </p:cNvGrpSpPr>
          <p:nvPr/>
        </p:nvGrpSpPr>
        <p:grpSpPr bwMode="auto">
          <a:xfrm>
            <a:off x="3022600" y="4746625"/>
            <a:ext cx="4383088" cy="1012825"/>
            <a:chOff x="3022600" y="3856038"/>
            <a:chExt cx="4383088" cy="1012825"/>
          </a:xfrm>
        </p:grpSpPr>
        <p:sp>
          <p:nvSpPr>
            <p:cNvPr id="109614" name="Freeform 12" descr="© INSCALE GmbH, 21.06.2010"/>
            <p:cNvSpPr>
              <a:spLocks noChangeAspect="1"/>
            </p:cNvSpPr>
            <p:nvPr/>
          </p:nvSpPr>
          <p:spPr bwMode="gray">
            <a:xfrm>
              <a:off x="3022600" y="3938588"/>
              <a:ext cx="2190750" cy="930275"/>
            </a:xfrm>
            <a:custGeom>
              <a:avLst/>
              <a:gdLst>
                <a:gd name="T0" fmla="*/ 2147483647 w 1781"/>
                <a:gd name="T1" fmla="*/ 0 h 988"/>
                <a:gd name="T2" fmla="*/ 2147483647 w 1781"/>
                <a:gd name="T3" fmla="*/ 2147483647 h 988"/>
                <a:gd name="T4" fmla="*/ 2147483647 w 1781"/>
                <a:gd name="T5" fmla="*/ 2147483647 h 988"/>
                <a:gd name="T6" fmla="*/ 0 w 1781"/>
                <a:gd name="T7" fmla="*/ 2147483647 h 988"/>
                <a:gd name="T8" fmla="*/ 2147483647 w 1781"/>
                <a:gd name="T9" fmla="*/ 0 h 988"/>
                <a:gd name="T10" fmla="*/ 0 60000 65536"/>
                <a:gd name="T11" fmla="*/ 0 60000 65536"/>
                <a:gd name="T12" fmla="*/ 0 60000 65536"/>
                <a:gd name="T13" fmla="*/ 0 60000 65536"/>
                <a:gd name="T14" fmla="*/ 0 60000 65536"/>
                <a:gd name="T15" fmla="*/ 0 w 1781"/>
                <a:gd name="T16" fmla="*/ 0 h 988"/>
                <a:gd name="T17" fmla="*/ 1781 w 1781"/>
                <a:gd name="T18" fmla="*/ 988 h 988"/>
              </a:gdLst>
              <a:ahLst/>
              <a:cxnLst>
                <a:cxn ang="T10">
                  <a:pos x="T0" y="T1"/>
                </a:cxn>
                <a:cxn ang="T11">
                  <a:pos x="T2" y="T3"/>
                </a:cxn>
                <a:cxn ang="T12">
                  <a:pos x="T4" y="T5"/>
                </a:cxn>
                <a:cxn ang="T13">
                  <a:pos x="T6" y="T7"/>
                </a:cxn>
                <a:cxn ang="T14">
                  <a:pos x="T8" y="T9"/>
                </a:cxn>
              </a:cxnLst>
              <a:rect l="T15" t="T16" r="T17" b="T18"/>
              <a:pathLst>
                <a:path w="1781" h="988">
                  <a:moveTo>
                    <a:pt x="376" y="0"/>
                  </a:moveTo>
                  <a:lnTo>
                    <a:pt x="1781" y="268"/>
                  </a:lnTo>
                  <a:lnTo>
                    <a:pt x="1781" y="988"/>
                  </a:lnTo>
                  <a:lnTo>
                    <a:pt x="0" y="648"/>
                  </a:lnTo>
                  <a:lnTo>
                    <a:pt x="376"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09615" name="Freeform 13" descr="© INSCALE GmbH, 21.06.2010"/>
            <p:cNvSpPr>
              <a:spLocks noChangeAspect="1"/>
            </p:cNvSpPr>
            <p:nvPr/>
          </p:nvSpPr>
          <p:spPr bwMode="gray">
            <a:xfrm>
              <a:off x="5213350" y="3938588"/>
              <a:ext cx="2192338" cy="930275"/>
            </a:xfrm>
            <a:custGeom>
              <a:avLst/>
              <a:gdLst>
                <a:gd name="T0" fmla="*/ 2147483647 w 1782"/>
                <a:gd name="T1" fmla="*/ 0 h 988"/>
                <a:gd name="T2" fmla="*/ 2147483647 w 1782"/>
                <a:gd name="T3" fmla="*/ 2147483647 h 988"/>
                <a:gd name="T4" fmla="*/ 0 w 1782"/>
                <a:gd name="T5" fmla="*/ 2147483647 h 988"/>
                <a:gd name="T6" fmla="*/ 0 w 1782"/>
                <a:gd name="T7" fmla="*/ 2147483647 h 988"/>
                <a:gd name="T8" fmla="*/ 2147483647 w 1782"/>
                <a:gd name="T9" fmla="*/ 0 h 988"/>
                <a:gd name="T10" fmla="*/ 0 60000 65536"/>
                <a:gd name="T11" fmla="*/ 0 60000 65536"/>
                <a:gd name="T12" fmla="*/ 0 60000 65536"/>
                <a:gd name="T13" fmla="*/ 0 60000 65536"/>
                <a:gd name="T14" fmla="*/ 0 60000 65536"/>
                <a:gd name="T15" fmla="*/ 0 w 1782"/>
                <a:gd name="T16" fmla="*/ 0 h 988"/>
                <a:gd name="T17" fmla="*/ 1782 w 1782"/>
                <a:gd name="T18" fmla="*/ 988 h 988"/>
              </a:gdLst>
              <a:ahLst/>
              <a:cxnLst>
                <a:cxn ang="T10">
                  <a:pos x="T0" y="T1"/>
                </a:cxn>
                <a:cxn ang="T11">
                  <a:pos x="T2" y="T3"/>
                </a:cxn>
                <a:cxn ang="T12">
                  <a:pos x="T4" y="T5"/>
                </a:cxn>
                <a:cxn ang="T13">
                  <a:pos x="T6" y="T7"/>
                </a:cxn>
                <a:cxn ang="T14">
                  <a:pos x="T8" y="T9"/>
                </a:cxn>
              </a:cxnLst>
              <a:rect l="T15" t="T16" r="T17" b="T18"/>
              <a:pathLst>
                <a:path w="1782" h="988">
                  <a:moveTo>
                    <a:pt x="1406" y="0"/>
                  </a:moveTo>
                  <a:lnTo>
                    <a:pt x="1782" y="648"/>
                  </a:lnTo>
                  <a:lnTo>
                    <a:pt x="0" y="988"/>
                  </a:lnTo>
                  <a:lnTo>
                    <a:pt x="0" y="268"/>
                  </a:lnTo>
                  <a:lnTo>
                    <a:pt x="1406" y="0"/>
                  </a:lnTo>
                  <a:close/>
                </a:path>
              </a:pathLst>
            </a:custGeom>
            <a:gradFill rotWithShape="1">
              <a:gsLst>
                <a:gs pos="0">
                  <a:srgbClr val="DDDDDD"/>
                </a:gs>
                <a:gs pos="100000">
                  <a:srgbClr val="F5F5F5"/>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09616" name="Freeform 23" descr="© INSCALE GmbH, 21.06.2010"/>
            <p:cNvSpPr>
              <a:spLocks noChangeAspect="1"/>
            </p:cNvSpPr>
            <p:nvPr/>
          </p:nvSpPr>
          <p:spPr bwMode="gray">
            <a:xfrm>
              <a:off x="3486150" y="3856038"/>
              <a:ext cx="3455988" cy="334962"/>
            </a:xfrm>
            <a:custGeom>
              <a:avLst/>
              <a:gdLst>
                <a:gd name="T0" fmla="*/ 0 w 2811"/>
                <a:gd name="T1" fmla="*/ 2147483647 h 358"/>
                <a:gd name="T2" fmla="*/ 2147483647 w 2811"/>
                <a:gd name="T3" fmla="*/ 0 h 358"/>
                <a:gd name="T4" fmla="*/ 2147483647 w 2811"/>
                <a:gd name="T5" fmla="*/ 2147483647 h 358"/>
                <a:gd name="T6" fmla="*/ 2147483647 w 2811"/>
                <a:gd name="T7" fmla="*/ 0 h 358"/>
                <a:gd name="T8" fmla="*/ 2147483647 w 2811"/>
                <a:gd name="T9" fmla="*/ 2147483647 h 358"/>
                <a:gd name="T10" fmla="*/ 2147483647 w 2811"/>
                <a:gd name="T11" fmla="*/ 2147483647 h 358"/>
                <a:gd name="T12" fmla="*/ 0 w 2811"/>
                <a:gd name="T13" fmla="*/ 2147483647 h 358"/>
                <a:gd name="T14" fmla="*/ 0 60000 65536"/>
                <a:gd name="T15" fmla="*/ 0 60000 65536"/>
                <a:gd name="T16" fmla="*/ 0 60000 65536"/>
                <a:gd name="T17" fmla="*/ 0 60000 65536"/>
                <a:gd name="T18" fmla="*/ 0 60000 65536"/>
                <a:gd name="T19" fmla="*/ 0 60000 65536"/>
                <a:gd name="T20" fmla="*/ 0 60000 65536"/>
                <a:gd name="T21" fmla="*/ 0 w 2811"/>
                <a:gd name="T22" fmla="*/ 0 h 358"/>
                <a:gd name="T23" fmla="*/ 2811 w 2811"/>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11" h="358">
                  <a:moveTo>
                    <a:pt x="0" y="90"/>
                  </a:moveTo>
                  <a:lnTo>
                    <a:pt x="468" y="0"/>
                  </a:lnTo>
                  <a:lnTo>
                    <a:pt x="1405" y="178"/>
                  </a:lnTo>
                  <a:lnTo>
                    <a:pt x="2343" y="0"/>
                  </a:lnTo>
                  <a:lnTo>
                    <a:pt x="2811" y="90"/>
                  </a:lnTo>
                  <a:lnTo>
                    <a:pt x="1405" y="358"/>
                  </a:lnTo>
                  <a:lnTo>
                    <a:pt x="0" y="90"/>
                  </a:lnTo>
                  <a:close/>
                </a:path>
              </a:pathLst>
            </a:custGeom>
            <a:gradFill rotWithShape="1">
              <a:gsLst>
                <a:gs pos="0">
                  <a:srgbClr val="000000"/>
                </a:gs>
                <a:gs pos="100000">
                  <a:srgbClr val="4A4A4A"/>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09617" name="Freeform 26" descr="© INSCALE GmbH, 21.06.2010"/>
            <p:cNvSpPr>
              <a:spLocks noChangeAspect="1"/>
            </p:cNvSpPr>
            <p:nvPr/>
          </p:nvSpPr>
          <p:spPr bwMode="gray">
            <a:xfrm>
              <a:off x="3022600" y="4230688"/>
              <a:ext cx="2190750" cy="638175"/>
            </a:xfrm>
            <a:custGeom>
              <a:avLst/>
              <a:gdLst>
                <a:gd name="T0" fmla="*/ 0 w 1781"/>
                <a:gd name="T1" fmla="*/ 2147483647 h 678"/>
                <a:gd name="T2" fmla="*/ 2147483647 w 1781"/>
                <a:gd name="T3" fmla="*/ 0 h 678"/>
                <a:gd name="T4" fmla="*/ 2147483647 w 1781"/>
                <a:gd name="T5" fmla="*/ 2147483647 h 678"/>
                <a:gd name="T6" fmla="*/ 0 w 1781"/>
                <a:gd name="T7" fmla="*/ 2147483647 h 678"/>
                <a:gd name="T8" fmla="*/ 0 60000 65536"/>
                <a:gd name="T9" fmla="*/ 0 60000 65536"/>
                <a:gd name="T10" fmla="*/ 0 60000 65536"/>
                <a:gd name="T11" fmla="*/ 0 60000 65536"/>
                <a:gd name="T12" fmla="*/ 0 w 1781"/>
                <a:gd name="T13" fmla="*/ 0 h 678"/>
                <a:gd name="T14" fmla="*/ 1781 w 1781"/>
                <a:gd name="T15" fmla="*/ 678 h 678"/>
              </a:gdLst>
              <a:ahLst/>
              <a:cxnLst>
                <a:cxn ang="T8">
                  <a:pos x="T0" y="T1"/>
                </a:cxn>
                <a:cxn ang="T9">
                  <a:pos x="T2" y="T3"/>
                </a:cxn>
                <a:cxn ang="T10">
                  <a:pos x="T4" y="T5"/>
                </a:cxn>
                <a:cxn ang="T11">
                  <a:pos x="T6" y="T7"/>
                </a:cxn>
              </a:cxnLst>
              <a:rect l="T12" t="T13" r="T14" b="T15"/>
              <a:pathLst>
                <a:path w="1781" h="678">
                  <a:moveTo>
                    <a:pt x="0" y="338"/>
                  </a:moveTo>
                  <a:lnTo>
                    <a:pt x="1781" y="0"/>
                  </a:lnTo>
                  <a:lnTo>
                    <a:pt x="1781" y="678"/>
                  </a:lnTo>
                  <a:lnTo>
                    <a:pt x="0" y="338"/>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09618" name="Freeform 27" descr="© INSCALE GmbH, 21.06.2010"/>
            <p:cNvSpPr>
              <a:spLocks noChangeAspect="1"/>
            </p:cNvSpPr>
            <p:nvPr/>
          </p:nvSpPr>
          <p:spPr bwMode="gray">
            <a:xfrm>
              <a:off x="5213350" y="4230688"/>
              <a:ext cx="2192338" cy="638175"/>
            </a:xfrm>
            <a:custGeom>
              <a:avLst/>
              <a:gdLst>
                <a:gd name="T0" fmla="*/ 0 w 1782"/>
                <a:gd name="T1" fmla="*/ 0 h 678"/>
                <a:gd name="T2" fmla="*/ 2147483647 w 1782"/>
                <a:gd name="T3" fmla="*/ 2147483647 h 678"/>
                <a:gd name="T4" fmla="*/ 0 w 1782"/>
                <a:gd name="T5" fmla="*/ 2147483647 h 678"/>
                <a:gd name="T6" fmla="*/ 0 w 1782"/>
                <a:gd name="T7" fmla="*/ 0 h 678"/>
                <a:gd name="T8" fmla="*/ 0 60000 65536"/>
                <a:gd name="T9" fmla="*/ 0 60000 65536"/>
                <a:gd name="T10" fmla="*/ 0 60000 65536"/>
                <a:gd name="T11" fmla="*/ 0 60000 65536"/>
                <a:gd name="T12" fmla="*/ 0 w 1782"/>
                <a:gd name="T13" fmla="*/ 0 h 678"/>
                <a:gd name="T14" fmla="*/ 1782 w 1782"/>
                <a:gd name="T15" fmla="*/ 678 h 678"/>
              </a:gdLst>
              <a:ahLst/>
              <a:cxnLst>
                <a:cxn ang="T8">
                  <a:pos x="T0" y="T1"/>
                </a:cxn>
                <a:cxn ang="T9">
                  <a:pos x="T2" y="T3"/>
                </a:cxn>
                <a:cxn ang="T10">
                  <a:pos x="T4" y="T5"/>
                </a:cxn>
                <a:cxn ang="T11">
                  <a:pos x="T6" y="T7"/>
                </a:cxn>
              </a:cxnLst>
              <a:rect l="T12" t="T13" r="T14" b="T15"/>
              <a:pathLst>
                <a:path w="1782" h="678">
                  <a:moveTo>
                    <a:pt x="0" y="0"/>
                  </a:moveTo>
                  <a:lnTo>
                    <a:pt x="1782" y="338"/>
                  </a:lnTo>
                  <a:lnTo>
                    <a:pt x="0" y="678"/>
                  </a:lnTo>
                  <a:lnTo>
                    <a:pt x="0" y="0"/>
                  </a:lnTo>
                  <a:close/>
                </a:path>
              </a:pathLst>
            </a:custGeom>
            <a:gradFill rotWithShape="1">
              <a:gsLst>
                <a:gs pos="0">
                  <a:srgbClr val="C0C0C0"/>
                </a:gs>
                <a:gs pos="100000">
                  <a:srgbClr val="D9D9D9"/>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grpSp>
      <p:grpSp>
        <p:nvGrpSpPr>
          <p:cNvPr id="6" name="组合 13"/>
          <p:cNvGrpSpPr>
            <a:grpSpLocks/>
          </p:cNvGrpSpPr>
          <p:nvPr/>
        </p:nvGrpSpPr>
        <p:grpSpPr bwMode="auto">
          <a:xfrm>
            <a:off x="3600450" y="3981450"/>
            <a:ext cx="3227388" cy="933450"/>
            <a:chOff x="3600450" y="3090863"/>
            <a:chExt cx="3227388" cy="933450"/>
          </a:xfrm>
        </p:grpSpPr>
        <p:grpSp>
          <p:nvGrpSpPr>
            <p:cNvPr id="109608" name="组合 3"/>
            <p:cNvGrpSpPr>
              <a:grpSpLocks/>
            </p:cNvGrpSpPr>
            <p:nvPr/>
          </p:nvGrpSpPr>
          <p:grpSpPr bwMode="auto">
            <a:xfrm>
              <a:off x="3600450" y="3090863"/>
              <a:ext cx="3227388" cy="933450"/>
              <a:chOff x="3600450" y="3090863"/>
              <a:chExt cx="3227388" cy="933450"/>
            </a:xfrm>
          </p:grpSpPr>
          <p:sp>
            <p:nvSpPr>
              <p:cNvPr id="109610" name="Freeform 14" descr="© INSCALE GmbH, 21.06.2010"/>
              <p:cNvSpPr>
                <a:spLocks noChangeAspect="1"/>
              </p:cNvSpPr>
              <p:nvPr/>
            </p:nvSpPr>
            <p:spPr bwMode="gray">
              <a:xfrm>
                <a:off x="3600450" y="3173413"/>
                <a:ext cx="1612900" cy="850900"/>
              </a:xfrm>
              <a:custGeom>
                <a:avLst/>
                <a:gdLst>
                  <a:gd name="T0" fmla="*/ 2147483647 w 1311"/>
                  <a:gd name="T1" fmla="*/ 2147483647 h 900"/>
                  <a:gd name="T2" fmla="*/ 2147483647 w 1311"/>
                  <a:gd name="T3" fmla="*/ 2147483647 h 900"/>
                  <a:gd name="T4" fmla="*/ 0 w 1311"/>
                  <a:gd name="T5" fmla="*/ 2147483647 h 900"/>
                  <a:gd name="T6" fmla="*/ 2147483647 w 1311"/>
                  <a:gd name="T7" fmla="*/ 0 h 900"/>
                  <a:gd name="T8" fmla="*/ 2147483647 w 1311"/>
                  <a:gd name="T9" fmla="*/ 2147483647 h 900"/>
                  <a:gd name="T10" fmla="*/ 0 60000 65536"/>
                  <a:gd name="T11" fmla="*/ 0 60000 65536"/>
                  <a:gd name="T12" fmla="*/ 0 60000 65536"/>
                  <a:gd name="T13" fmla="*/ 0 60000 65536"/>
                  <a:gd name="T14" fmla="*/ 0 60000 65536"/>
                  <a:gd name="T15" fmla="*/ 0 w 1311"/>
                  <a:gd name="T16" fmla="*/ 0 h 900"/>
                  <a:gd name="T17" fmla="*/ 1311 w 1311"/>
                  <a:gd name="T18" fmla="*/ 900 h 900"/>
                </a:gdLst>
                <a:ahLst/>
                <a:cxnLst>
                  <a:cxn ang="T10">
                    <a:pos x="T0" y="T1"/>
                  </a:cxn>
                  <a:cxn ang="T11">
                    <a:pos x="T2" y="T3"/>
                  </a:cxn>
                  <a:cxn ang="T12">
                    <a:pos x="T4" y="T5"/>
                  </a:cxn>
                  <a:cxn ang="T13">
                    <a:pos x="T6" y="T7"/>
                  </a:cxn>
                  <a:cxn ang="T14">
                    <a:pos x="T8" y="T9"/>
                  </a:cxn>
                </a:cxnLst>
                <a:rect l="T15" t="T16" r="T17" b="T18"/>
                <a:pathLst>
                  <a:path w="1311" h="900">
                    <a:moveTo>
                      <a:pt x="1311" y="178"/>
                    </a:moveTo>
                    <a:lnTo>
                      <a:pt x="1311" y="900"/>
                    </a:lnTo>
                    <a:lnTo>
                      <a:pt x="0" y="650"/>
                    </a:lnTo>
                    <a:lnTo>
                      <a:pt x="374" y="0"/>
                    </a:lnTo>
                    <a:lnTo>
                      <a:pt x="1311" y="178"/>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09611" name="Freeform 15" descr="© INSCALE GmbH, 21.06.2010"/>
              <p:cNvSpPr>
                <a:spLocks noChangeAspect="1"/>
              </p:cNvSpPr>
              <p:nvPr/>
            </p:nvSpPr>
            <p:spPr bwMode="gray">
              <a:xfrm>
                <a:off x="5213350" y="3173413"/>
                <a:ext cx="1614488" cy="850900"/>
              </a:xfrm>
              <a:custGeom>
                <a:avLst/>
                <a:gdLst>
                  <a:gd name="T0" fmla="*/ 0 w 1312"/>
                  <a:gd name="T1" fmla="*/ 2147483647 h 900"/>
                  <a:gd name="T2" fmla="*/ 0 w 1312"/>
                  <a:gd name="T3" fmla="*/ 2147483647 h 900"/>
                  <a:gd name="T4" fmla="*/ 2147483647 w 1312"/>
                  <a:gd name="T5" fmla="*/ 2147483647 h 900"/>
                  <a:gd name="T6" fmla="*/ 2147483647 w 1312"/>
                  <a:gd name="T7" fmla="*/ 0 h 900"/>
                  <a:gd name="T8" fmla="*/ 0 w 1312"/>
                  <a:gd name="T9" fmla="*/ 2147483647 h 900"/>
                  <a:gd name="T10" fmla="*/ 0 60000 65536"/>
                  <a:gd name="T11" fmla="*/ 0 60000 65536"/>
                  <a:gd name="T12" fmla="*/ 0 60000 65536"/>
                  <a:gd name="T13" fmla="*/ 0 60000 65536"/>
                  <a:gd name="T14" fmla="*/ 0 60000 65536"/>
                  <a:gd name="T15" fmla="*/ 0 w 1312"/>
                  <a:gd name="T16" fmla="*/ 0 h 900"/>
                  <a:gd name="T17" fmla="*/ 1312 w 1312"/>
                  <a:gd name="T18" fmla="*/ 900 h 900"/>
                </a:gdLst>
                <a:ahLst/>
                <a:cxnLst>
                  <a:cxn ang="T10">
                    <a:pos x="T0" y="T1"/>
                  </a:cxn>
                  <a:cxn ang="T11">
                    <a:pos x="T2" y="T3"/>
                  </a:cxn>
                  <a:cxn ang="T12">
                    <a:pos x="T4" y="T5"/>
                  </a:cxn>
                  <a:cxn ang="T13">
                    <a:pos x="T6" y="T7"/>
                  </a:cxn>
                  <a:cxn ang="T14">
                    <a:pos x="T8" y="T9"/>
                  </a:cxn>
                </a:cxnLst>
                <a:rect l="T15" t="T16" r="T17" b="T18"/>
                <a:pathLst>
                  <a:path w="1312" h="900">
                    <a:moveTo>
                      <a:pt x="0" y="178"/>
                    </a:moveTo>
                    <a:lnTo>
                      <a:pt x="0" y="900"/>
                    </a:lnTo>
                    <a:lnTo>
                      <a:pt x="1312" y="650"/>
                    </a:lnTo>
                    <a:lnTo>
                      <a:pt x="938" y="0"/>
                    </a:lnTo>
                    <a:lnTo>
                      <a:pt x="0" y="178"/>
                    </a:lnTo>
                    <a:close/>
                  </a:path>
                </a:pathLst>
              </a:custGeom>
              <a:gradFill rotWithShape="1">
                <a:gsLst>
                  <a:gs pos="0">
                    <a:srgbClr val="DDDDDD"/>
                  </a:gs>
                  <a:gs pos="100000">
                    <a:srgbClr val="F5F5F5"/>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09612" name="Freeform 24" descr="© INSCALE GmbH, 21.06.2010"/>
              <p:cNvSpPr>
                <a:spLocks noChangeAspect="1"/>
              </p:cNvSpPr>
              <p:nvPr/>
            </p:nvSpPr>
            <p:spPr bwMode="gray">
              <a:xfrm>
                <a:off x="4060825" y="3090863"/>
                <a:ext cx="2306638" cy="250825"/>
              </a:xfrm>
              <a:custGeom>
                <a:avLst/>
                <a:gdLst>
                  <a:gd name="T0" fmla="*/ 0 w 1875"/>
                  <a:gd name="T1" fmla="*/ 2147483647 h 268"/>
                  <a:gd name="T2" fmla="*/ 2147483647 w 1875"/>
                  <a:gd name="T3" fmla="*/ 0 h 268"/>
                  <a:gd name="T4" fmla="*/ 2147483647 w 1875"/>
                  <a:gd name="T5" fmla="*/ 2147483647 h 268"/>
                  <a:gd name="T6" fmla="*/ 2147483647 w 1875"/>
                  <a:gd name="T7" fmla="*/ 2147483647 h 268"/>
                  <a:gd name="T8" fmla="*/ 2147483647 w 1875"/>
                  <a:gd name="T9" fmla="*/ 2147483647 h 268"/>
                  <a:gd name="T10" fmla="*/ 2147483647 w 1875"/>
                  <a:gd name="T11" fmla="*/ 2147483647 h 268"/>
                  <a:gd name="T12" fmla="*/ 0 w 1875"/>
                  <a:gd name="T13" fmla="*/ 2147483647 h 268"/>
                  <a:gd name="T14" fmla="*/ 0 60000 65536"/>
                  <a:gd name="T15" fmla="*/ 0 60000 65536"/>
                  <a:gd name="T16" fmla="*/ 0 60000 65536"/>
                  <a:gd name="T17" fmla="*/ 0 60000 65536"/>
                  <a:gd name="T18" fmla="*/ 0 60000 65536"/>
                  <a:gd name="T19" fmla="*/ 0 60000 65536"/>
                  <a:gd name="T20" fmla="*/ 0 60000 65536"/>
                  <a:gd name="T21" fmla="*/ 0 w 1875"/>
                  <a:gd name="T22" fmla="*/ 0 h 268"/>
                  <a:gd name="T23" fmla="*/ 1875 w 1875"/>
                  <a:gd name="T24" fmla="*/ 268 h 2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75" h="268">
                    <a:moveTo>
                      <a:pt x="0" y="90"/>
                    </a:moveTo>
                    <a:lnTo>
                      <a:pt x="471" y="0"/>
                    </a:lnTo>
                    <a:lnTo>
                      <a:pt x="937" y="88"/>
                    </a:lnTo>
                    <a:lnTo>
                      <a:pt x="1407" y="2"/>
                    </a:lnTo>
                    <a:lnTo>
                      <a:pt x="1875" y="90"/>
                    </a:lnTo>
                    <a:lnTo>
                      <a:pt x="937" y="268"/>
                    </a:lnTo>
                    <a:lnTo>
                      <a:pt x="0" y="90"/>
                    </a:lnTo>
                    <a:close/>
                  </a:path>
                </a:pathLst>
              </a:custGeom>
              <a:gradFill rotWithShape="1">
                <a:gsLst>
                  <a:gs pos="0">
                    <a:srgbClr val="000000"/>
                  </a:gs>
                  <a:gs pos="100000">
                    <a:srgbClr val="4A4A4A"/>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09613" name="Freeform 29" descr="© INSCALE GmbH, 21.06.2010"/>
              <p:cNvSpPr>
                <a:spLocks noChangeAspect="1"/>
              </p:cNvSpPr>
              <p:nvPr/>
            </p:nvSpPr>
            <p:spPr bwMode="gray">
              <a:xfrm>
                <a:off x="5213350" y="3552825"/>
                <a:ext cx="1614488" cy="471488"/>
              </a:xfrm>
              <a:custGeom>
                <a:avLst/>
                <a:gdLst>
                  <a:gd name="T0" fmla="*/ 0 w 1312"/>
                  <a:gd name="T1" fmla="*/ 0 h 500"/>
                  <a:gd name="T2" fmla="*/ 2147483647 w 1312"/>
                  <a:gd name="T3" fmla="*/ 2147483647 h 500"/>
                  <a:gd name="T4" fmla="*/ 0 w 1312"/>
                  <a:gd name="T5" fmla="*/ 2147483647 h 500"/>
                  <a:gd name="T6" fmla="*/ 0 w 1312"/>
                  <a:gd name="T7" fmla="*/ 0 h 500"/>
                  <a:gd name="T8" fmla="*/ 0 60000 65536"/>
                  <a:gd name="T9" fmla="*/ 0 60000 65536"/>
                  <a:gd name="T10" fmla="*/ 0 60000 65536"/>
                  <a:gd name="T11" fmla="*/ 0 60000 65536"/>
                  <a:gd name="T12" fmla="*/ 0 w 1312"/>
                  <a:gd name="T13" fmla="*/ 0 h 500"/>
                  <a:gd name="T14" fmla="*/ 1312 w 1312"/>
                  <a:gd name="T15" fmla="*/ 500 h 500"/>
                </a:gdLst>
                <a:ahLst/>
                <a:cxnLst>
                  <a:cxn ang="T8">
                    <a:pos x="T0" y="T1"/>
                  </a:cxn>
                  <a:cxn ang="T9">
                    <a:pos x="T2" y="T3"/>
                  </a:cxn>
                  <a:cxn ang="T10">
                    <a:pos x="T4" y="T5"/>
                  </a:cxn>
                  <a:cxn ang="T11">
                    <a:pos x="T6" y="T7"/>
                  </a:cxn>
                </a:cxnLst>
                <a:rect l="T12" t="T13" r="T14" b="T15"/>
                <a:pathLst>
                  <a:path w="1312" h="500">
                    <a:moveTo>
                      <a:pt x="0" y="0"/>
                    </a:moveTo>
                    <a:lnTo>
                      <a:pt x="1312" y="250"/>
                    </a:lnTo>
                    <a:lnTo>
                      <a:pt x="0" y="500"/>
                    </a:lnTo>
                    <a:lnTo>
                      <a:pt x="0" y="0"/>
                    </a:lnTo>
                    <a:close/>
                  </a:path>
                </a:pathLst>
              </a:custGeom>
              <a:gradFill rotWithShape="1">
                <a:gsLst>
                  <a:gs pos="0">
                    <a:srgbClr val="C0C0C0"/>
                  </a:gs>
                  <a:gs pos="100000">
                    <a:srgbClr val="D9D9D9"/>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grpSp>
        <p:sp>
          <p:nvSpPr>
            <p:cNvPr id="109609" name="Freeform 28" descr="© INSCALE GmbH, 21.06.2010"/>
            <p:cNvSpPr>
              <a:spLocks noChangeAspect="1"/>
            </p:cNvSpPr>
            <p:nvPr/>
          </p:nvSpPr>
          <p:spPr bwMode="gray">
            <a:xfrm>
              <a:off x="3600450" y="3552825"/>
              <a:ext cx="1612900" cy="471488"/>
            </a:xfrm>
            <a:custGeom>
              <a:avLst/>
              <a:gdLst>
                <a:gd name="T0" fmla="*/ 0 w 1311"/>
                <a:gd name="T1" fmla="*/ 2147483647 h 500"/>
                <a:gd name="T2" fmla="*/ 2147483647 w 1311"/>
                <a:gd name="T3" fmla="*/ 0 h 500"/>
                <a:gd name="T4" fmla="*/ 2147483647 w 1311"/>
                <a:gd name="T5" fmla="*/ 2147483647 h 500"/>
                <a:gd name="T6" fmla="*/ 0 w 1311"/>
                <a:gd name="T7" fmla="*/ 2147483647 h 500"/>
                <a:gd name="T8" fmla="*/ 0 60000 65536"/>
                <a:gd name="T9" fmla="*/ 0 60000 65536"/>
                <a:gd name="T10" fmla="*/ 0 60000 65536"/>
                <a:gd name="T11" fmla="*/ 0 60000 65536"/>
                <a:gd name="T12" fmla="*/ 0 w 1311"/>
                <a:gd name="T13" fmla="*/ 0 h 500"/>
                <a:gd name="T14" fmla="*/ 1311 w 1311"/>
                <a:gd name="T15" fmla="*/ 500 h 500"/>
              </a:gdLst>
              <a:ahLst/>
              <a:cxnLst>
                <a:cxn ang="T8">
                  <a:pos x="T0" y="T1"/>
                </a:cxn>
                <a:cxn ang="T9">
                  <a:pos x="T2" y="T3"/>
                </a:cxn>
                <a:cxn ang="T10">
                  <a:pos x="T4" y="T5"/>
                </a:cxn>
                <a:cxn ang="T11">
                  <a:pos x="T6" y="T7"/>
                </a:cxn>
              </a:cxnLst>
              <a:rect l="T12" t="T13" r="T14" b="T15"/>
              <a:pathLst>
                <a:path w="1311" h="500">
                  <a:moveTo>
                    <a:pt x="0" y="250"/>
                  </a:moveTo>
                  <a:lnTo>
                    <a:pt x="1311" y="0"/>
                  </a:lnTo>
                  <a:lnTo>
                    <a:pt x="1311" y="500"/>
                  </a:lnTo>
                  <a:lnTo>
                    <a:pt x="0" y="25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grpSp>
      <p:grpSp>
        <p:nvGrpSpPr>
          <p:cNvPr id="8" name="组合 14"/>
          <p:cNvGrpSpPr>
            <a:grpSpLocks/>
          </p:cNvGrpSpPr>
          <p:nvPr/>
        </p:nvGrpSpPr>
        <p:grpSpPr bwMode="auto">
          <a:xfrm>
            <a:off x="4175125" y="3219450"/>
            <a:ext cx="2074863" cy="844550"/>
            <a:chOff x="4175125" y="2328863"/>
            <a:chExt cx="2074863" cy="844550"/>
          </a:xfrm>
        </p:grpSpPr>
        <p:sp>
          <p:nvSpPr>
            <p:cNvPr id="109602" name="Freeform 17" descr="© INSCALE GmbH, 21.06.2010"/>
            <p:cNvSpPr>
              <a:spLocks noChangeAspect="1"/>
            </p:cNvSpPr>
            <p:nvPr/>
          </p:nvSpPr>
          <p:spPr bwMode="gray">
            <a:xfrm>
              <a:off x="5213350" y="2411413"/>
              <a:ext cx="1036638" cy="762000"/>
            </a:xfrm>
            <a:custGeom>
              <a:avLst/>
              <a:gdLst>
                <a:gd name="T0" fmla="*/ 0 w 844"/>
                <a:gd name="T1" fmla="*/ 2147483647 h 811"/>
                <a:gd name="T2" fmla="*/ 2147483647 w 844"/>
                <a:gd name="T3" fmla="*/ 0 h 811"/>
                <a:gd name="T4" fmla="*/ 2147483647 w 844"/>
                <a:gd name="T5" fmla="*/ 2147483647 h 811"/>
                <a:gd name="T6" fmla="*/ 0 w 844"/>
                <a:gd name="T7" fmla="*/ 2147483647 h 811"/>
                <a:gd name="T8" fmla="*/ 0 w 844"/>
                <a:gd name="T9" fmla="*/ 2147483647 h 811"/>
                <a:gd name="T10" fmla="*/ 0 60000 65536"/>
                <a:gd name="T11" fmla="*/ 0 60000 65536"/>
                <a:gd name="T12" fmla="*/ 0 60000 65536"/>
                <a:gd name="T13" fmla="*/ 0 60000 65536"/>
                <a:gd name="T14" fmla="*/ 0 60000 65536"/>
                <a:gd name="T15" fmla="*/ 0 w 844"/>
                <a:gd name="T16" fmla="*/ 0 h 811"/>
                <a:gd name="T17" fmla="*/ 844 w 844"/>
                <a:gd name="T18" fmla="*/ 811 h 811"/>
              </a:gdLst>
              <a:ahLst/>
              <a:cxnLst>
                <a:cxn ang="T10">
                  <a:pos x="T0" y="T1"/>
                </a:cxn>
                <a:cxn ang="T11">
                  <a:pos x="T2" y="T3"/>
                </a:cxn>
                <a:cxn ang="T12">
                  <a:pos x="T4" y="T5"/>
                </a:cxn>
                <a:cxn ang="T13">
                  <a:pos x="T6" y="T7"/>
                </a:cxn>
                <a:cxn ang="T14">
                  <a:pos x="T8" y="T9"/>
                </a:cxn>
              </a:cxnLst>
              <a:rect l="T15" t="T16" r="T17" b="T18"/>
              <a:pathLst>
                <a:path w="844" h="811">
                  <a:moveTo>
                    <a:pt x="0" y="90"/>
                  </a:moveTo>
                  <a:lnTo>
                    <a:pt x="468" y="0"/>
                  </a:lnTo>
                  <a:lnTo>
                    <a:pt x="844" y="651"/>
                  </a:lnTo>
                  <a:lnTo>
                    <a:pt x="0" y="811"/>
                  </a:lnTo>
                  <a:lnTo>
                    <a:pt x="0" y="90"/>
                  </a:lnTo>
                  <a:close/>
                </a:path>
              </a:pathLst>
            </a:custGeom>
            <a:gradFill rotWithShape="1">
              <a:gsLst>
                <a:gs pos="0">
                  <a:srgbClr val="DDDDDD"/>
                </a:gs>
                <a:gs pos="100000">
                  <a:srgbClr val="F5F5F5"/>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grpSp>
          <p:nvGrpSpPr>
            <p:cNvPr id="109603" name="组合 4"/>
            <p:cNvGrpSpPr>
              <a:grpSpLocks/>
            </p:cNvGrpSpPr>
            <p:nvPr/>
          </p:nvGrpSpPr>
          <p:grpSpPr bwMode="auto">
            <a:xfrm>
              <a:off x="4175125" y="2328863"/>
              <a:ext cx="2074863" cy="844550"/>
              <a:chOff x="4175125" y="2328863"/>
              <a:chExt cx="2074863" cy="844550"/>
            </a:xfrm>
          </p:grpSpPr>
          <p:sp>
            <p:nvSpPr>
              <p:cNvPr id="109604" name="Freeform 16" descr="© INSCALE GmbH, 21.06.2010"/>
              <p:cNvSpPr>
                <a:spLocks noChangeAspect="1"/>
              </p:cNvSpPr>
              <p:nvPr/>
            </p:nvSpPr>
            <p:spPr bwMode="gray">
              <a:xfrm>
                <a:off x="4175125" y="2411413"/>
                <a:ext cx="1038225" cy="762000"/>
              </a:xfrm>
              <a:custGeom>
                <a:avLst/>
                <a:gdLst>
                  <a:gd name="T0" fmla="*/ 2147483647 w 843"/>
                  <a:gd name="T1" fmla="*/ 0 h 811"/>
                  <a:gd name="T2" fmla="*/ 2147483647 w 843"/>
                  <a:gd name="T3" fmla="*/ 2147483647 h 811"/>
                  <a:gd name="T4" fmla="*/ 2147483647 w 843"/>
                  <a:gd name="T5" fmla="*/ 2147483647 h 811"/>
                  <a:gd name="T6" fmla="*/ 0 w 843"/>
                  <a:gd name="T7" fmla="*/ 2147483647 h 811"/>
                  <a:gd name="T8" fmla="*/ 2147483647 w 843"/>
                  <a:gd name="T9" fmla="*/ 0 h 811"/>
                  <a:gd name="T10" fmla="*/ 0 60000 65536"/>
                  <a:gd name="T11" fmla="*/ 0 60000 65536"/>
                  <a:gd name="T12" fmla="*/ 0 60000 65536"/>
                  <a:gd name="T13" fmla="*/ 0 60000 65536"/>
                  <a:gd name="T14" fmla="*/ 0 60000 65536"/>
                  <a:gd name="T15" fmla="*/ 0 w 843"/>
                  <a:gd name="T16" fmla="*/ 0 h 811"/>
                  <a:gd name="T17" fmla="*/ 843 w 843"/>
                  <a:gd name="T18" fmla="*/ 811 h 811"/>
                </a:gdLst>
                <a:ahLst/>
                <a:cxnLst>
                  <a:cxn ang="T10">
                    <a:pos x="T0" y="T1"/>
                  </a:cxn>
                  <a:cxn ang="T11">
                    <a:pos x="T2" y="T3"/>
                  </a:cxn>
                  <a:cxn ang="T12">
                    <a:pos x="T4" y="T5"/>
                  </a:cxn>
                  <a:cxn ang="T13">
                    <a:pos x="T6" y="T7"/>
                  </a:cxn>
                  <a:cxn ang="T14">
                    <a:pos x="T8" y="T9"/>
                  </a:cxn>
                </a:cxnLst>
                <a:rect l="T15" t="T16" r="T17" b="T18"/>
                <a:pathLst>
                  <a:path w="843" h="811">
                    <a:moveTo>
                      <a:pt x="375" y="0"/>
                    </a:moveTo>
                    <a:lnTo>
                      <a:pt x="843" y="90"/>
                    </a:lnTo>
                    <a:lnTo>
                      <a:pt x="843" y="811"/>
                    </a:lnTo>
                    <a:lnTo>
                      <a:pt x="0" y="651"/>
                    </a:lnTo>
                    <a:lnTo>
                      <a:pt x="375"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09605" name="Freeform 25" descr="© INSCALE GmbH, 21.06.2010"/>
              <p:cNvSpPr>
                <a:spLocks noChangeAspect="1"/>
              </p:cNvSpPr>
              <p:nvPr/>
            </p:nvSpPr>
            <p:spPr bwMode="gray">
              <a:xfrm>
                <a:off x="4638675" y="2328863"/>
                <a:ext cx="1150938" cy="169862"/>
              </a:xfrm>
              <a:custGeom>
                <a:avLst/>
                <a:gdLst>
                  <a:gd name="T0" fmla="*/ 0 w 936"/>
                  <a:gd name="T1" fmla="*/ 2147483647 h 180"/>
                  <a:gd name="T2" fmla="*/ 2147483647 w 936"/>
                  <a:gd name="T3" fmla="*/ 0 h 180"/>
                  <a:gd name="T4" fmla="*/ 2147483647 w 936"/>
                  <a:gd name="T5" fmla="*/ 0 h 180"/>
                  <a:gd name="T6" fmla="*/ 2147483647 w 936"/>
                  <a:gd name="T7" fmla="*/ 0 h 180"/>
                  <a:gd name="T8" fmla="*/ 2147483647 w 936"/>
                  <a:gd name="T9" fmla="*/ 2147483647 h 180"/>
                  <a:gd name="T10" fmla="*/ 2147483647 w 936"/>
                  <a:gd name="T11" fmla="*/ 2147483647 h 180"/>
                  <a:gd name="T12" fmla="*/ 0 w 936"/>
                  <a:gd name="T13" fmla="*/ 2147483647 h 180"/>
                  <a:gd name="T14" fmla="*/ 0 60000 65536"/>
                  <a:gd name="T15" fmla="*/ 0 60000 65536"/>
                  <a:gd name="T16" fmla="*/ 0 60000 65536"/>
                  <a:gd name="T17" fmla="*/ 0 60000 65536"/>
                  <a:gd name="T18" fmla="*/ 0 60000 65536"/>
                  <a:gd name="T19" fmla="*/ 0 60000 65536"/>
                  <a:gd name="T20" fmla="*/ 0 60000 65536"/>
                  <a:gd name="T21" fmla="*/ 0 w 936"/>
                  <a:gd name="T22" fmla="*/ 0 h 180"/>
                  <a:gd name="T23" fmla="*/ 936 w 936"/>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6" h="180">
                    <a:moveTo>
                      <a:pt x="0" y="90"/>
                    </a:moveTo>
                    <a:lnTo>
                      <a:pt x="468" y="0"/>
                    </a:lnTo>
                    <a:lnTo>
                      <a:pt x="936" y="90"/>
                    </a:lnTo>
                    <a:lnTo>
                      <a:pt x="468" y="180"/>
                    </a:lnTo>
                    <a:lnTo>
                      <a:pt x="0" y="90"/>
                    </a:lnTo>
                    <a:close/>
                  </a:path>
                </a:pathLst>
              </a:custGeom>
              <a:gradFill rotWithShape="1">
                <a:gsLst>
                  <a:gs pos="0">
                    <a:srgbClr val="000000"/>
                  </a:gs>
                  <a:gs pos="100000">
                    <a:srgbClr val="4A4A4A"/>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09606" name="Freeform 30" descr="© INSCALE GmbH, 21.06.2010"/>
              <p:cNvSpPr>
                <a:spLocks noChangeAspect="1"/>
              </p:cNvSpPr>
              <p:nvPr/>
            </p:nvSpPr>
            <p:spPr bwMode="gray">
              <a:xfrm>
                <a:off x="4175125" y="2870200"/>
                <a:ext cx="1038225" cy="303213"/>
              </a:xfrm>
              <a:custGeom>
                <a:avLst/>
                <a:gdLst>
                  <a:gd name="T0" fmla="*/ 0 w 843"/>
                  <a:gd name="T1" fmla="*/ 2147483647 h 322"/>
                  <a:gd name="T2" fmla="*/ 2147483647 w 843"/>
                  <a:gd name="T3" fmla="*/ 0 h 322"/>
                  <a:gd name="T4" fmla="*/ 2147483647 w 843"/>
                  <a:gd name="T5" fmla="*/ 2147483647 h 322"/>
                  <a:gd name="T6" fmla="*/ 0 w 843"/>
                  <a:gd name="T7" fmla="*/ 2147483647 h 322"/>
                  <a:gd name="T8" fmla="*/ 0 60000 65536"/>
                  <a:gd name="T9" fmla="*/ 0 60000 65536"/>
                  <a:gd name="T10" fmla="*/ 0 60000 65536"/>
                  <a:gd name="T11" fmla="*/ 0 60000 65536"/>
                  <a:gd name="T12" fmla="*/ 0 w 843"/>
                  <a:gd name="T13" fmla="*/ 0 h 322"/>
                  <a:gd name="T14" fmla="*/ 843 w 843"/>
                  <a:gd name="T15" fmla="*/ 322 h 322"/>
                </a:gdLst>
                <a:ahLst/>
                <a:cxnLst>
                  <a:cxn ang="T8">
                    <a:pos x="T0" y="T1"/>
                  </a:cxn>
                  <a:cxn ang="T9">
                    <a:pos x="T2" y="T3"/>
                  </a:cxn>
                  <a:cxn ang="T10">
                    <a:pos x="T4" y="T5"/>
                  </a:cxn>
                  <a:cxn ang="T11">
                    <a:pos x="T6" y="T7"/>
                  </a:cxn>
                </a:cxnLst>
                <a:rect l="T12" t="T13" r="T14" b="T15"/>
                <a:pathLst>
                  <a:path w="843" h="322">
                    <a:moveTo>
                      <a:pt x="0" y="162"/>
                    </a:moveTo>
                    <a:lnTo>
                      <a:pt x="843" y="0"/>
                    </a:lnTo>
                    <a:lnTo>
                      <a:pt x="843" y="322"/>
                    </a:lnTo>
                    <a:lnTo>
                      <a:pt x="0" y="162"/>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09607" name="Freeform 31" descr="© INSCALE GmbH, 21.06.2010"/>
              <p:cNvSpPr>
                <a:spLocks noChangeAspect="1"/>
              </p:cNvSpPr>
              <p:nvPr/>
            </p:nvSpPr>
            <p:spPr bwMode="gray">
              <a:xfrm>
                <a:off x="5213350" y="2870200"/>
                <a:ext cx="1036638" cy="303213"/>
              </a:xfrm>
              <a:custGeom>
                <a:avLst/>
                <a:gdLst>
                  <a:gd name="T0" fmla="*/ 0 w 844"/>
                  <a:gd name="T1" fmla="*/ 0 h 322"/>
                  <a:gd name="T2" fmla="*/ 2147483647 w 844"/>
                  <a:gd name="T3" fmla="*/ 2147483647 h 322"/>
                  <a:gd name="T4" fmla="*/ 0 w 844"/>
                  <a:gd name="T5" fmla="*/ 2147483647 h 322"/>
                  <a:gd name="T6" fmla="*/ 0 w 844"/>
                  <a:gd name="T7" fmla="*/ 0 h 322"/>
                  <a:gd name="T8" fmla="*/ 0 60000 65536"/>
                  <a:gd name="T9" fmla="*/ 0 60000 65536"/>
                  <a:gd name="T10" fmla="*/ 0 60000 65536"/>
                  <a:gd name="T11" fmla="*/ 0 60000 65536"/>
                  <a:gd name="T12" fmla="*/ 0 w 844"/>
                  <a:gd name="T13" fmla="*/ 0 h 322"/>
                  <a:gd name="T14" fmla="*/ 844 w 844"/>
                  <a:gd name="T15" fmla="*/ 322 h 322"/>
                </a:gdLst>
                <a:ahLst/>
                <a:cxnLst>
                  <a:cxn ang="T8">
                    <a:pos x="T0" y="T1"/>
                  </a:cxn>
                  <a:cxn ang="T9">
                    <a:pos x="T2" y="T3"/>
                  </a:cxn>
                  <a:cxn ang="T10">
                    <a:pos x="T4" y="T5"/>
                  </a:cxn>
                  <a:cxn ang="T11">
                    <a:pos x="T6" y="T7"/>
                  </a:cxn>
                </a:cxnLst>
                <a:rect l="T12" t="T13" r="T14" b="T15"/>
                <a:pathLst>
                  <a:path w="844" h="322">
                    <a:moveTo>
                      <a:pt x="0" y="0"/>
                    </a:moveTo>
                    <a:lnTo>
                      <a:pt x="844" y="162"/>
                    </a:lnTo>
                    <a:lnTo>
                      <a:pt x="0" y="322"/>
                    </a:lnTo>
                    <a:lnTo>
                      <a:pt x="0" y="0"/>
                    </a:lnTo>
                    <a:close/>
                  </a:path>
                </a:pathLst>
              </a:custGeom>
              <a:gradFill rotWithShape="1">
                <a:gsLst>
                  <a:gs pos="0">
                    <a:srgbClr val="C0C0C0"/>
                  </a:gs>
                  <a:gs pos="100000">
                    <a:srgbClr val="D9D9D9"/>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grpSp>
      </p:grpSp>
      <p:grpSp>
        <p:nvGrpSpPr>
          <p:cNvPr id="10" name="组合 5"/>
          <p:cNvGrpSpPr>
            <a:grpSpLocks/>
          </p:cNvGrpSpPr>
          <p:nvPr/>
        </p:nvGrpSpPr>
        <p:grpSpPr bwMode="auto">
          <a:xfrm>
            <a:off x="4752975" y="2544763"/>
            <a:ext cx="923925" cy="674687"/>
            <a:chOff x="4752975" y="1654175"/>
            <a:chExt cx="923925" cy="674688"/>
          </a:xfrm>
        </p:grpSpPr>
        <p:sp>
          <p:nvSpPr>
            <p:cNvPr id="109598" name="Freeform 18" descr="© INSCALE GmbH, 21.06.2010"/>
            <p:cNvSpPr>
              <a:spLocks noChangeAspect="1"/>
            </p:cNvSpPr>
            <p:nvPr/>
          </p:nvSpPr>
          <p:spPr bwMode="gray">
            <a:xfrm>
              <a:off x="4752975" y="1654175"/>
              <a:ext cx="460375" cy="674688"/>
            </a:xfrm>
            <a:custGeom>
              <a:avLst/>
              <a:gdLst>
                <a:gd name="T0" fmla="*/ 2147483647 w 374"/>
                <a:gd name="T1" fmla="*/ 0 h 718"/>
                <a:gd name="T2" fmla="*/ 2147483647 w 374"/>
                <a:gd name="T3" fmla="*/ 2147483647 h 718"/>
                <a:gd name="T4" fmla="*/ 0 w 374"/>
                <a:gd name="T5" fmla="*/ 2147483647 h 718"/>
                <a:gd name="T6" fmla="*/ 2147483647 w 374"/>
                <a:gd name="T7" fmla="*/ 0 h 718"/>
                <a:gd name="T8" fmla="*/ 0 60000 65536"/>
                <a:gd name="T9" fmla="*/ 0 60000 65536"/>
                <a:gd name="T10" fmla="*/ 0 60000 65536"/>
                <a:gd name="T11" fmla="*/ 0 60000 65536"/>
                <a:gd name="T12" fmla="*/ 0 w 374"/>
                <a:gd name="T13" fmla="*/ 0 h 718"/>
                <a:gd name="T14" fmla="*/ 374 w 374"/>
                <a:gd name="T15" fmla="*/ 718 h 718"/>
              </a:gdLst>
              <a:ahLst/>
              <a:cxnLst>
                <a:cxn ang="T8">
                  <a:pos x="T0" y="T1"/>
                </a:cxn>
                <a:cxn ang="T9">
                  <a:pos x="T2" y="T3"/>
                </a:cxn>
                <a:cxn ang="T10">
                  <a:pos x="T4" y="T5"/>
                </a:cxn>
                <a:cxn ang="T11">
                  <a:pos x="T6" y="T7"/>
                </a:cxn>
              </a:cxnLst>
              <a:rect l="T12" t="T13" r="T14" b="T15"/>
              <a:pathLst>
                <a:path w="374" h="718">
                  <a:moveTo>
                    <a:pt x="374" y="0"/>
                  </a:moveTo>
                  <a:lnTo>
                    <a:pt x="374" y="718"/>
                  </a:lnTo>
                  <a:lnTo>
                    <a:pt x="0" y="646"/>
                  </a:lnTo>
                  <a:lnTo>
                    <a:pt x="374"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09599" name="Freeform 19" descr="© INSCALE GmbH, 21.06.2010"/>
            <p:cNvSpPr>
              <a:spLocks noChangeAspect="1"/>
            </p:cNvSpPr>
            <p:nvPr/>
          </p:nvSpPr>
          <p:spPr bwMode="gray">
            <a:xfrm>
              <a:off x="5213350" y="1654175"/>
              <a:ext cx="463550" cy="674688"/>
            </a:xfrm>
            <a:custGeom>
              <a:avLst/>
              <a:gdLst>
                <a:gd name="T0" fmla="*/ 0 w 376"/>
                <a:gd name="T1" fmla="*/ 0 h 718"/>
                <a:gd name="T2" fmla="*/ 2147483647 w 376"/>
                <a:gd name="T3" fmla="*/ 2147483647 h 718"/>
                <a:gd name="T4" fmla="*/ 0 w 376"/>
                <a:gd name="T5" fmla="*/ 2147483647 h 718"/>
                <a:gd name="T6" fmla="*/ 0 w 376"/>
                <a:gd name="T7" fmla="*/ 0 h 718"/>
                <a:gd name="T8" fmla="*/ 0 60000 65536"/>
                <a:gd name="T9" fmla="*/ 0 60000 65536"/>
                <a:gd name="T10" fmla="*/ 0 60000 65536"/>
                <a:gd name="T11" fmla="*/ 0 60000 65536"/>
                <a:gd name="T12" fmla="*/ 0 w 376"/>
                <a:gd name="T13" fmla="*/ 0 h 718"/>
                <a:gd name="T14" fmla="*/ 376 w 376"/>
                <a:gd name="T15" fmla="*/ 718 h 718"/>
              </a:gdLst>
              <a:ahLst/>
              <a:cxnLst>
                <a:cxn ang="T8">
                  <a:pos x="T0" y="T1"/>
                </a:cxn>
                <a:cxn ang="T9">
                  <a:pos x="T2" y="T3"/>
                </a:cxn>
                <a:cxn ang="T10">
                  <a:pos x="T4" y="T5"/>
                </a:cxn>
                <a:cxn ang="T11">
                  <a:pos x="T6" y="T7"/>
                </a:cxn>
              </a:cxnLst>
              <a:rect l="T12" t="T13" r="T14" b="T15"/>
              <a:pathLst>
                <a:path w="376" h="718">
                  <a:moveTo>
                    <a:pt x="0" y="0"/>
                  </a:moveTo>
                  <a:lnTo>
                    <a:pt x="376" y="646"/>
                  </a:lnTo>
                  <a:lnTo>
                    <a:pt x="0" y="718"/>
                  </a:lnTo>
                  <a:lnTo>
                    <a:pt x="0" y="0"/>
                  </a:lnTo>
                  <a:close/>
                </a:path>
              </a:pathLst>
            </a:custGeom>
            <a:gradFill rotWithShape="1">
              <a:gsLst>
                <a:gs pos="0">
                  <a:srgbClr val="DDDDDD"/>
                </a:gs>
                <a:gs pos="100000">
                  <a:srgbClr val="F5F5F5"/>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09600" name="Freeform 32" descr="© INSCALE GmbH, 21.06.2010"/>
            <p:cNvSpPr>
              <a:spLocks noChangeAspect="1"/>
            </p:cNvSpPr>
            <p:nvPr/>
          </p:nvSpPr>
          <p:spPr bwMode="gray">
            <a:xfrm>
              <a:off x="4752975" y="2197100"/>
              <a:ext cx="460375" cy="131763"/>
            </a:xfrm>
            <a:custGeom>
              <a:avLst/>
              <a:gdLst>
                <a:gd name="T0" fmla="*/ 0 w 374"/>
                <a:gd name="T1" fmla="*/ 2147483647 h 142"/>
                <a:gd name="T2" fmla="*/ 2147483647 w 374"/>
                <a:gd name="T3" fmla="*/ 0 h 142"/>
                <a:gd name="T4" fmla="*/ 2147483647 w 374"/>
                <a:gd name="T5" fmla="*/ 2147483647 h 142"/>
                <a:gd name="T6" fmla="*/ 0 w 374"/>
                <a:gd name="T7" fmla="*/ 2147483647 h 142"/>
                <a:gd name="T8" fmla="*/ 0 60000 65536"/>
                <a:gd name="T9" fmla="*/ 0 60000 65536"/>
                <a:gd name="T10" fmla="*/ 0 60000 65536"/>
                <a:gd name="T11" fmla="*/ 0 60000 65536"/>
                <a:gd name="T12" fmla="*/ 0 w 374"/>
                <a:gd name="T13" fmla="*/ 0 h 142"/>
                <a:gd name="T14" fmla="*/ 374 w 374"/>
                <a:gd name="T15" fmla="*/ 142 h 142"/>
              </a:gdLst>
              <a:ahLst/>
              <a:cxnLst>
                <a:cxn ang="T8">
                  <a:pos x="T0" y="T1"/>
                </a:cxn>
                <a:cxn ang="T9">
                  <a:pos x="T2" y="T3"/>
                </a:cxn>
                <a:cxn ang="T10">
                  <a:pos x="T4" y="T5"/>
                </a:cxn>
                <a:cxn ang="T11">
                  <a:pos x="T6" y="T7"/>
                </a:cxn>
              </a:cxnLst>
              <a:rect l="T12" t="T13" r="T14" b="T15"/>
              <a:pathLst>
                <a:path w="374" h="142">
                  <a:moveTo>
                    <a:pt x="0" y="70"/>
                  </a:moveTo>
                  <a:lnTo>
                    <a:pt x="374" y="0"/>
                  </a:lnTo>
                  <a:lnTo>
                    <a:pt x="374" y="142"/>
                  </a:lnTo>
                  <a:lnTo>
                    <a:pt x="0" y="7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09601" name="Freeform 33" descr="© INSCALE GmbH, 21.06.2010"/>
            <p:cNvSpPr>
              <a:spLocks noChangeAspect="1"/>
            </p:cNvSpPr>
            <p:nvPr/>
          </p:nvSpPr>
          <p:spPr bwMode="gray">
            <a:xfrm>
              <a:off x="5213350" y="2197100"/>
              <a:ext cx="463550" cy="131763"/>
            </a:xfrm>
            <a:custGeom>
              <a:avLst/>
              <a:gdLst>
                <a:gd name="T0" fmla="*/ 0 w 376"/>
                <a:gd name="T1" fmla="*/ 0 h 142"/>
                <a:gd name="T2" fmla="*/ 2147483647 w 376"/>
                <a:gd name="T3" fmla="*/ 2147483647 h 142"/>
                <a:gd name="T4" fmla="*/ 0 w 376"/>
                <a:gd name="T5" fmla="*/ 2147483647 h 142"/>
                <a:gd name="T6" fmla="*/ 0 w 376"/>
                <a:gd name="T7" fmla="*/ 0 h 142"/>
                <a:gd name="T8" fmla="*/ 0 60000 65536"/>
                <a:gd name="T9" fmla="*/ 0 60000 65536"/>
                <a:gd name="T10" fmla="*/ 0 60000 65536"/>
                <a:gd name="T11" fmla="*/ 0 60000 65536"/>
                <a:gd name="T12" fmla="*/ 0 w 376"/>
                <a:gd name="T13" fmla="*/ 0 h 142"/>
                <a:gd name="T14" fmla="*/ 376 w 376"/>
                <a:gd name="T15" fmla="*/ 142 h 142"/>
              </a:gdLst>
              <a:ahLst/>
              <a:cxnLst>
                <a:cxn ang="T8">
                  <a:pos x="T0" y="T1"/>
                </a:cxn>
                <a:cxn ang="T9">
                  <a:pos x="T2" y="T3"/>
                </a:cxn>
                <a:cxn ang="T10">
                  <a:pos x="T4" y="T5"/>
                </a:cxn>
                <a:cxn ang="T11">
                  <a:pos x="T6" y="T7"/>
                </a:cxn>
              </a:cxnLst>
              <a:rect l="T12" t="T13" r="T14" b="T15"/>
              <a:pathLst>
                <a:path w="376" h="142">
                  <a:moveTo>
                    <a:pt x="0" y="0"/>
                  </a:moveTo>
                  <a:lnTo>
                    <a:pt x="376" y="70"/>
                  </a:lnTo>
                  <a:lnTo>
                    <a:pt x="0" y="142"/>
                  </a:lnTo>
                  <a:lnTo>
                    <a:pt x="0" y="0"/>
                  </a:lnTo>
                  <a:close/>
                </a:path>
              </a:pathLst>
            </a:custGeom>
            <a:gradFill rotWithShape="1">
              <a:gsLst>
                <a:gs pos="0">
                  <a:srgbClr val="C0C0C0"/>
                </a:gs>
                <a:gs pos="100000">
                  <a:srgbClr val="D9D9D9"/>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grpSp>
      <p:grpSp>
        <p:nvGrpSpPr>
          <p:cNvPr id="11" name="组合 7"/>
          <p:cNvGrpSpPr>
            <a:grpSpLocks/>
          </p:cNvGrpSpPr>
          <p:nvPr/>
        </p:nvGrpSpPr>
        <p:grpSpPr bwMode="auto">
          <a:xfrm>
            <a:off x="5789613" y="2533650"/>
            <a:ext cx="4852987" cy="525463"/>
            <a:chOff x="5789613" y="1643063"/>
            <a:chExt cx="4852987" cy="525462"/>
          </a:xfrm>
        </p:grpSpPr>
        <p:sp>
          <p:nvSpPr>
            <p:cNvPr id="109596" name="Text Box 34"/>
            <p:cNvSpPr txBox="1">
              <a:spLocks noChangeArrowheads="1"/>
            </p:cNvSpPr>
            <p:nvPr/>
          </p:nvSpPr>
          <p:spPr bwMode="gray">
            <a:xfrm>
              <a:off x="8912439" y="1643063"/>
              <a:ext cx="1730161" cy="520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5237" tIns="105237" rIns="84191" bIns="105237">
              <a:spAutoFit/>
            </a:bodyPr>
            <a:lstStyle>
              <a:lvl1pPr marL="177800" indent="-177800" defTabSz="801688" eaLnBrk="0" hangingPunct="0">
                <a:defRPr b="1">
                  <a:solidFill>
                    <a:schemeClr val="tx1"/>
                  </a:solidFill>
                  <a:latin typeface="Arial" charset="0"/>
                  <a:ea typeface="华文细黑" pitchFamily="2" charset="-122"/>
                </a:defRPr>
              </a:lvl1pPr>
              <a:lvl2pPr marL="742950" indent="-285750" defTabSz="801688" eaLnBrk="0" hangingPunct="0">
                <a:defRPr b="1">
                  <a:solidFill>
                    <a:schemeClr val="tx1"/>
                  </a:solidFill>
                  <a:latin typeface="Arial" charset="0"/>
                  <a:ea typeface="华文细黑" pitchFamily="2" charset="-122"/>
                </a:defRPr>
              </a:lvl2pPr>
              <a:lvl3pPr marL="1143000" indent="-228600" defTabSz="801688" eaLnBrk="0" hangingPunct="0">
                <a:defRPr b="1">
                  <a:solidFill>
                    <a:schemeClr val="tx1"/>
                  </a:solidFill>
                  <a:latin typeface="Arial" charset="0"/>
                  <a:ea typeface="华文细黑" pitchFamily="2" charset="-122"/>
                </a:defRPr>
              </a:lvl3pPr>
              <a:lvl4pPr marL="1600200" indent="-228600" defTabSz="801688" eaLnBrk="0" hangingPunct="0">
                <a:defRPr b="1">
                  <a:solidFill>
                    <a:schemeClr val="tx1"/>
                  </a:solidFill>
                  <a:latin typeface="Arial" charset="0"/>
                  <a:ea typeface="华文细黑" pitchFamily="2" charset="-122"/>
                </a:defRPr>
              </a:lvl4pPr>
              <a:lvl5pPr marL="2057400" indent="-228600" defTabSz="801688" eaLnBrk="0" hangingPunct="0">
                <a:defRPr b="1">
                  <a:solidFill>
                    <a:schemeClr val="tx1"/>
                  </a:solidFill>
                  <a:latin typeface="Arial" charset="0"/>
                  <a:ea typeface="华文细黑" pitchFamily="2" charset="-122"/>
                </a:defRPr>
              </a:lvl5pPr>
              <a:lvl6pPr marL="2514600" indent="-228600" defTabSz="801688" eaLnBrk="0" fontAlgn="base" hangingPunct="0">
                <a:spcBef>
                  <a:spcPct val="0"/>
                </a:spcBef>
                <a:spcAft>
                  <a:spcPct val="0"/>
                </a:spcAft>
                <a:defRPr b="1">
                  <a:solidFill>
                    <a:schemeClr val="tx1"/>
                  </a:solidFill>
                  <a:latin typeface="Arial" charset="0"/>
                  <a:ea typeface="华文细黑" pitchFamily="2" charset="-122"/>
                </a:defRPr>
              </a:lvl6pPr>
              <a:lvl7pPr marL="2971800" indent="-228600" defTabSz="801688" eaLnBrk="0" fontAlgn="base" hangingPunct="0">
                <a:spcBef>
                  <a:spcPct val="0"/>
                </a:spcBef>
                <a:spcAft>
                  <a:spcPct val="0"/>
                </a:spcAft>
                <a:defRPr b="1">
                  <a:solidFill>
                    <a:schemeClr val="tx1"/>
                  </a:solidFill>
                  <a:latin typeface="Arial" charset="0"/>
                  <a:ea typeface="华文细黑" pitchFamily="2" charset="-122"/>
                </a:defRPr>
              </a:lvl7pPr>
              <a:lvl8pPr marL="3429000" indent="-228600" defTabSz="801688" eaLnBrk="0" fontAlgn="base" hangingPunct="0">
                <a:spcBef>
                  <a:spcPct val="0"/>
                </a:spcBef>
                <a:spcAft>
                  <a:spcPct val="0"/>
                </a:spcAft>
                <a:defRPr b="1">
                  <a:solidFill>
                    <a:schemeClr val="tx1"/>
                  </a:solidFill>
                  <a:latin typeface="Arial" charset="0"/>
                  <a:ea typeface="华文细黑" pitchFamily="2" charset="-122"/>
                </a:defRPr>
              </a:lvl8pPr>
              <a:lvl9pPr marL="3886200" indent="-228600" defTabSz="801688" eaLnBrk="0" fontAlgn="base" hangingPunct="0">
                <a:spcBef>
                  <a:spcPct val="0"/>
                </a:spcBef>
                <a:spcAft>
                  <a:spcPct val="0"/>
                </a:spcAft>
                <a:defRPr b="1">
                  <a:solidFill>
                    <a:schemeClr val="tx1"/>
                  </a:solidFill>
                  <a:latin typeface="Arial" charset="0"/>
                  <a:ea typeface="华文细黑" pitchFamily="2" charset="-122"/>
                </a:defRPr>
              </a:lvl9pPr>
            </a:lstStyle>
            <a:p>
              <a:pPr algn="r" eaLnBrk="1" hangingPunct="1">
                <a:spcBef>
                  <a:spcPct val="20000"/>
                </a:spcBef>
              </a:pPr>
              <a:r>
                <a:rPr lang="zh-CN" altLang="en-US" sz="2000" b="0">
                  <a:latin typeface="微软雅黑" pitchFamily="34" charset="-122"/>
                  <a:ea typeface="微软雅黑" pitchFamily="34" charset="-122"/>
                  <a:cs typeface="Arial" charset="0"/>
                </a:rPr>
                <a:t>点击增加内容</a:t>
              </a:r>
              <a:endParaRPr lang="en-GB" altLang="zh-CN" sz="2000" b="0">
                <a:latin typeface="微软雅黑" pitchFamily="34" charset="-122"/>
                <a:ea typeface="微软雅黑" pitchFamily="34" charset="-122"/>
                <a:cs typeface="Arial" charset="0"/>
              </a:endParaRPr>
            </a:p>
          </p:txBody>
        </p:sp>
        <p:sp>
          <p:nvSpPr>
            <p:cNvPr id="109597" name="Line 37" descr="© INSCALE GmbH, 21.06.2010"/>
            <p:cNvSpPr>
              <a:spLocks noChangeShapeType="1"/>
            </p:cNvSpPr>
            <p:nvPr/>
          </p:nvSpPr>
          <p:spPr bwMode="gray">
            <a:xfrm>
              <a:off x="5789613" y="2168525"/>
              <a:ext cx="4803775" cy="0"/>
            </a:xfrm>
            <a:prstGeom prst="line">
              <a:avLst/>
            </a:prstGeom>
            <a:noFill/>
            <a:ln w="19050">
              <a:solidFill>
                <a:srgbClr val="868282"/>
              </a:solidFill>
              <a:prstDash val="sysDot"/>
              <a:round/>
              <a:headEnd/>
              <a:tailEnd/>
            </a:ln>
            <a:extLst>
              <a:ext uri="{909E8E84-426E-40DD-AFC4-6F175D3DCCD1}">
                <a14:hiddenFill xmlns:a14="http://schemas.microsoft.com/office/drawing/2010/main">
                  <a:noFill/>
                </a14:hiddenFill>
              </a:ext>
            </a:extLst>
          </p:spPr>
          <p:txBody>
            <a:bodyPr lIns="106920" tIns="53457" rIns="106920" bIns="53457"/>
            <a:lstStyle/>
            <a:p>
              <a:endParaRPr lang="zh-CN" altLang="en-US"/>
            </a:p>
          </p:txBody>
        </p:sp>
      </p:grpSp>
      <p:grpSp>
        <p:nvGrpSpPr>
          <p:cNvPr id="12" name="组合 8"/>
          <p:cNvGrpSpPr>
            <a:grpSpLocks/>
          </p:cNvGrpSpPr>
          <p:nvPr/>
        </p:nvGrpSpPr>
        <p:grpSpPr bwMode="auto">
          <a:xfrm>
            <a:off x="6367463" y="3322638"/>
            <a:ext cx="4275137" cy="554037"/>
            <a:chOff x="6367463" y="2432050"/>
            <a:chExt cx="4275137" cy="554038"/>
          </a:xfrm>
        </p:grpSpPr>
        <p:sp>
          <p:nvSpPr>
            <p:cNvPr id="109594" name="Text Box 35"/>
            <p:cNvSpPr txBox="1">
              <a:spLocks noChangeArrowheads="1"/>
            </p:cNvSpPr>
            <p:nvPr/>
          </p:nvSpPr>
          <p:spPr bwMode="gray">
            <a:xfrm>
              <a:off x="8912439" y="2432050"/>
              <a:ext cx="1730161" cy="520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5237" tIns="105237" rIns="84191" bIns="105237">
              <a:spAutoFit/>
            </a:bodyPr>
            <a:lstStyle>
              <a:lvl1pPr marL="177800" indent="-177800" defTabSz="801688" eaLnBrk="0" hangingPunct="0">
                <a:defRPr b="1">
                  <a:solidFill>
                    <a:schemeClr val="tx1"/>
                  </a:solidFill>
                  <a:latin typeface="Arial" charset="0"/>
                  <a:ea typeface="华文细黑" pitchFamily="2" charset="-122"/>
                </a:defRPr>
              </a:lvl1pPr>
              <a:lvl2pPr marL="742950" indent="-285750" defTabSz="801688" eaLnBrk="0" hangingPunct="0">
                <a:defRPr b="1">
                  <a:solidFill>
                    <a:schemeClr val="tx1"/>
                  </a:solidFill>
                  <a:latin typeface="Arial" charset="0"/>
                  <a:ea typeface="华文细黑" pitchFamily="2" charset="-122"/>
                </a:defRPr>
              </a:lvl2pPr>
              <a:lvl3pPr marL="1143000" indent="-228600" defTabSz="801688" eaLnBrk="0" hangingPunct="0">
                <a:defRPr b="1">
                  <a:solidFill>
                    <a:schemeClr val="tx1"/>
                  </a:solidFill>
                  <a:latin typeface="Arial" charset="0"/>
                  <a:ea typeface="华文细黑" pitchFamily="2" charset="-122"/>
                </a:defRPr>
              </a:lvl3pPr>
              <a:lvl4pPr marL="1600200" indent="-228600" defTabSz="801688" eaLnBrk="0" hangingPunct="0">
                <a:defRPr b="1">
                  <a:solidFill>
                    <a:schemeClr val="tx1"/>
                  </a:solidFill>
                  <a:latin typeface="Arial" charset="0"/>
                  <a:ea typeface="华文细黑" pitchFamily="2" charset="-122"/>
                </a:defRPr>
              </a:lvl4pPr>
              <a:lvl5pPr marL="2057400" indent="-228600" defTabSz="801688" eaLnBrk="0" hangingPunct="0">
                <a:defRPr b="1">
                  <a:solidFill>
                    <a:schemeClr val="tx1"/>
                  </a:solidFill>
                  <a:latin typeface="Arial" charset="0"/>
                  <a:ea typeface="华文细黑" pitchFamily="2" charset="-122"/>
                </a:defRPr>
              </a:lvl5pPr>
              <a:lvl6pPr marL="2514600" indent="-228600" defTabSz="801688" eaLnBrk="0" fontAlgn="base" hangingPunct="0">
                <a:spcBef>
                  <a:spcPct val="0"/>
                </a:spcBef>
                <a:spcAft>
                  <a:spcPct val="0"/>
                </a:spcAft>
                <a:defRPr b="1">
                  <a:solidFill>
                    <a:schemeClr val="tx1"/>
                  </a:solidFill>
                  <a:latin typeface="Arial" charset="0"/>
                  <a:ea typeface="华文细黑" pitchFamily="2" charset="-122"/>
                </a:defRPr>
              </a:lvl6pPr>
              <a:lvl7pPr marL="2971800" indent="-228600" defTabSz="801688" eaLnBrk="0" fontAlgn="base" hangingPunct="0">
                <a:spcBef>
                  <a:spcPct val="0"/>
                </a:spcBef>
                <a:spcAft>
                  <a:spcPct val="0"/>
                </a:spcAft>
                <a:defRPr b="1">
                  <a:solidFill>
                    <a:schemeClr val="tx1"/>
                  </a:solidFill>
                  <a:latin typeface="Arial" charset="0"/>
                  <a:ea typeface="华文细黑" pitchFamily="2" charset="-122"/>
                </a:defRPr>
              </a:lvl7pPr>
              <a:lvl8pPr marL="3429000" indent="-228600" defTabSz="801688" eaLnBrk="0" fontAlgn="base" hangingPunct="0">
                <a:spcBef>
                  <a:spcPct val="0"/>
                </a:spcBef>
                <a:spcAft>
                  <a:spcPct val="0"/>
                </a:spcAft>
                <a:defRPr b="1">
                  <a:solidFill>
                    <a:schemeClr val="tx1"/>
                  </a:solidFill>
                  <a:latin typeface="Arial" charset="0"/>
                  <a:ea typeface="华文细黑" pitchFamily="2" charset="-122"/>
                </a:defRPr>
              </a:lvl8pPr>
              <a:lvl9pPr marL="3886200" indent="-228600" defTabSz="801688" eaLnBrk="0" fontAlgn="base" hangingPunct="0">
                <a:spcBef>
                  <a:spcPct val="0"/>
                </a:spcBef>
                <a:spcAft>
                  <a:spcPct val="0"/>
                </a:spcAft>
                <a:defRPr b="1">
                  <a:solidFill>
                    <a:schemeClr val="tx1"/>
                  </a:solidFill>
                  <a:latin typeface="Arial" charset="0"/>
                  <a:ea typeface="华文细黑" pitchFamily="2" charset="-122"/>
                </a:defRPr>
              </a:lvl9pPr>
            </a:lstStyle>
            <a:p>
              <a:pPr algn="r" eaLnBrk="1" hangingPunct="1">
                <a:spcBef>
                  <a:spcPct val="20000"/>
                </a:spcBef>
              </a:pPr>
              <a:r>
                <a:rPr lang="zh-CN" altLang="en-US" sz="2000" b="0">
                  <a:latin typeface="微软雅黑" pitchFamily="34" charset="-122"/>
                  <a:ea typeface="微软雅黑" pitchFamily="34" charset="-122"/>
                  <a:cs typeface="Arial" charset="0"/>
                </a:rPr>
                <a:t>点击增加内容</a:t>
              </a:r>
              <a:endParaRPr lang="en-GB" altLang="zh-CN" sz="2000" b="0">
                <a:latin typeface="微软雅黑" pitchFamily="34" charset="-122"/>
                <a:ea typeface="微软雅黑" pitchFamily="34" charset="-122"/>
                <a:cs typeface="Arial" charset="0"/>
              </a:endParaRPr>
            </a:p>
          </p:txBody>
        </p:sp>
        <p:sp>
          <p:nvSpPr>
            <p:cNvPr id="109595" name="Line 38" descr="© INSCALE GmbH, 21.06.2010"/>
            <p:cNvSpPr>
              <a:spLocks noChangeShapeType="1"/>
            </p:cNvSpPr>
            <p:nvPr/>
          </p:nvSpPr>
          <p:spPr bwMode="gray">
            <a:xfrm>
              <a:off x="6367463" y="2986088"/>
              <a:ext cx="4225925" cy="0"/>
            </a:xfrm>
            <a:prstGeom prst="line">
              <a:avLst/>
            </a:prstGeom>
            <a:noFill/>
            <a:ln w="19050">
              <a:solidFill>
                <a:srgbClr val="868282"/>
              </a:solidFill>
              <a:prstDash val="sysDot"/>
              <a:round/>
              <a:headEnd/>
              <a:tailEnd/>
            </a:ln>
            <a:extLst>
              <a:ext uri="{909E8E84-426E-40DD-AFC4-6F175D3DCCD1}">
                <a14:hiddenFill xmlns:a14="http://schemas.microsoft.com/office/drawing/2010/main">
                  <a:noFill/>
                </a14:hiddenFill>
              </a:ext>
            </a:extLst>
          </p:spPr>
          <p:txBody>
            <a:bodyPr lIns="106920" tIns="53457" rIns="106920" bIns="53457"/>
            <a:lstStyle/>
            <a:p>
              <a:endParaRPr lang="zh-CN" altLang="en-US"/>
            </a:p>
          </p:txBody>
        </p:sp>
      </p:grpSp>
      <p:grpSp>
        <p:nvGrpSpPr>
          <p:cNvPr id="13" name="组合 9"/>
          <p:cNvGrpSpPr>
            <a:grpSpLocks/>
          </p:cNvGrpSpPr>
          <p:nvPr/>
        </p:nvGrpSpPr>
        <p:grpSpPr bwMode="auto">
          <a:xfrm>
            <a:off x="6942138" y="4052888"/>
            <a:ext cx="3700462" cy="546100"/>
            <a:chOff x="6942138" y="3162300"/>
            <a:chExt cx="3700462" cy="546100"/>
          </a:xfrm>
        </p:grpSpPr>
        <p:sp>
          <p:nvSpPr>
            <p:cNvPr id="109592" name="Text Box 36"/>
            <p:cNvSpPr txBox="1">
              <a:spLocks noChangeArrowheads="1"/>
            </p:cNvSpPr>
            <p:nvPr/>
          </p:nvSpPr>
          <p:spPr bwMode="gray">
            <a:xfrm>
              <a:off x="8912439" y="3162300"/>
              <a:ext cx="1730161" cy="520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5237" tIns="105237" rIns="84191" bIns="105237">
              <a:spAutoFit/>
            </a:bodyPr>
            <a:lstStyle>
              <a:lvl1pPr marL="177800" indent="-177800" defTabSz="801688" eaLnBrk="0" hangingPunct="0">
                <a:defRPr b="1">
                  <a:solidFill>
                    <a:schemeClr val="tx1"/>
                  </a:solidFill>
                  <a:latin typeface="Arial" charset="0"/>
                  <a:ea typeface="华文细黑" pitchFamily="2" charset="-122"/>
                </a:defRPr>
              </a:lvl1pPr>
              <a:lvl2pPr marL="742950" indent="-285750" defTabSz="801688" eaLnBrk="0" hangingPunct="0">
                <a:defRPr b="1">
                  <a:solidFill>
                    <a:schemeClr val="tx1"/>
                  </a:solidFill>
                  <a:latin typeface="Arial" charset="0"/>
                  <a:ea typeface="华文细黑" pitchFamily="2" charset="-122"/>
                </a:defRPr>
              </a:lvl2pPr>
              <a:lvl3pPr marL="1143000" indent="-228600" defTabSz="801688" eaLnBrk="0" hangingPunct="0">
                <a:defRPr b="1">
                  <a:solidFill>
                    <a:schemeClr val="tx1"/>
                  </a:solidFill>
                  <a:latin typeface="Arial" charset="0"/>
                  <a:ea typeface="华文细黑" pitchFamily="2" charset="-122"/>
                </a:defRPr>
              </a:lvl3pPr>
              <a:lvl4pPr marL="1600200" indent="-228600" defTabSz="801688" eaLnBrk="0" hangingPunct="0">
                <a:defRPr b="1">
                  <a:solidFill>
                    <a:schemeClr val="tx1"/>
                  </a:solidFill>
                  <a:latin typeface="Arial" charset="0"/>
                  <a:ea typeface="华文细黑" pitchFamily="2" charset="-122"/>
                </a:defRPr>
              </a:lvl4pPr>
              <a:lvl5pPr marL="2057400" indent="-228600" defTabSz="801688" eaLnBrk="0" hangingPunct="0">
                <a:defRPr b="1">
                  <a:solidFill>
                    <a:schemeClr val="tx1"/>
                  </a:solidFill>
                  <a:latin typeface="Arial" charset="0"/>
                  <a:ea typeface="华文细黑" pitchFamily="2" charset="-122"/>
                </a:defRPr>
              </a:lvl5pPr>
              <a:lvl6pPr marL="2514600" indent="-228600" defTabSz="801688" eaLnBrk="0" fontAlgn="base" hangingPunct="0">
                <a:spcBef>
                  <a:spcPct val="0"/>
                </a:spcBef>
                <a:spcAft>
                  <a:spcPct val="0"/>
                </a:spcAft>
                <a:defRPr b="1">
                  <a:solidFill>
                    <a:schemeClr val="tx1"/>
                  </a:solidFill>
                  <a:latin typeface="Arial" charset="0"/>
                  <a:ea typeface="华文细黑" pitchFamily="2" charset="-122"/>
                </a:defRPr>
              </a:lvl6pPr>
              <a:lvl7pPr marL="2971800" indent="-228600" defTabSz="801688" eaLnBrk="0" fontAlgn="base" hangingPunct="0">
                <a:spcBef>
                  <a:spcPct val="0"/>
                </a:spcBef>
                <a:spcAft>
                  <a:spcPct val="0"/>
                </a:spcAft>
                <a:defRPr b="1">
                  <a:solidFill>
                    <a:schemeClr val="tx1"/>
                  </a:solidFill>
                  <a:latin typeface="Arial" charset="0"/>
                  <a:ea typeface="华文细黑" pitchFamily="2" charset="-122"/>
                </a:defRPr>
              </a:lvl7pPr>
              <a:lvl8pPr marL="3429000" indent="-228600" defTabSz="801688" eaLnBrk="0" fontAlgn="base" hangingPunct="0">
                <a:spcBef>
                  <a:spcPct val="0"/>
                </a:spcBef>
                <a:spcAft>
                  <a:spcPct val="0"/>
                </a:spcAft>
                <a:defRPr b="1">
                  <a:solidFill>
                    <a:schemeClr val="tx1"/>
                  </a:solidFill>
                  <a:latin typeface="Arial" charset="0"/>
                  <a:ea typeface="华文细黑" pitchFamily="2" charset="-122"/>
                </a:defRPr>
              </a:lvl8pPr>
              <a:lvl9pPr marL="3886200" indent="-228600" defTabSz="801688" eaLnBrk="0" fontAlgn="base" hangingPunct="0">
                <a:spcBef>
                  <a:spcPct val="0"/>
                </a:spcBef>
                <a:spcAft>
                  <a:spcPct val="0"/>
                </a:spcAft>
                <a:defRPr b="1">
                  <a:solidFill>
                    <a:schemeClr val="tx1"/>
                  </a:solidFill>
                  <a:latin typeface="Arial" charset="0"/>
                  <a:ea typeface="华文细黑" pitchFamily="2" charset="-122"/>
                </a:defRPr>
              </a:lvl9pPr>
            </a:lstStyle>
            <a:p>
              <a:pPr algn="r" eaLnBrk="1" hangingPunct="1">
                <a:spcBef>
                  <a:spcPct val="20000"/>
                </a:spcBef>
              </a:pPr>
              <a:r>
                <a:rPr lang="zh-CN" altLang="en-US" sz="2000" b="0">
                  <a:latin typeface="微软雅黑" pitchFamily="34" charset="-122"/>
                  <a:ea typeface="微软雅黑" pitchFamily="34" charset="-122"/>
                  <a:cs typeface="Arial" charset="0"/>
                </a:rPr>
                <a:t>点击增加内容</a:t>
              </a:r>
              <a:endParaRPr lang="en-GB" altLang="zh-CN" sz="2000" b="0">
                <a:latin typeface="微软雅黑" pitchFamily="34" charset="-122"/>
                <a:ea typeface="微软雅黑" pitchFamily="34" charset="-122"/>
                <a:cs typeface="Arial" charset="0"/>
              </a:endParaRPr>
            </a:p>
          </p:txBody>
        </p:sp>
        <p:sp>
          <p:nvSpPr>
            <p:cNvPr id="109593" name="Line 39" descr="© INSCALE GmbH, 21.06.2010"/>
            <p:cNvSpPr>
              <a:spLocks noChangeShapeType="1"/>
            </p:cNvSpPr>
            <p:nvPr/>
          </p:nvSpPr>
          <p:spPr bwMode="gray">
            <a:xfrm>
              <a:off x="6942138" y="3708400"/>
              <a:ext cx="3651250" cy="0"/>
            </a:xfrm>
            <a:prstGeom prst="line">
              <a:avLst/>
            </a:prstGeom>
            <a:noFill/>
            <a:ln w="19050">
              <a:solidFill>
                <a:srgbClr val="868282"/>
              </a:solidFill>
              <a:prstDash val="sysDot"/>
              <a:round/>
              <a:headEnd/>
              <a:tailEnd/>
            </a:ln>
            <a:extLst>
              <a:ext uri="{909E8E84-426E-40DD-AFC4-6F175D3DCCD1}">
                <a14:hiddenFill xmlns:a14="http://schemas.microsoft.com/office/drawing/2010/main">
                  <a:noFill/>
                </a14:hiddenFill>
              </a:ext>
            </a:extLst>
          </p:spPr>
          <p:txBody>
            <a:bodyPr lIns="106920" tIns="53457" rIns="106920" bIns="53457"/>
            <a:lstStyle/>
            <a:p>
              <a:endParaRPr lang="zh-CN" altLang="en-US"/>
            </a:p>
          </p:txBody>
        </p:sp>
      </p:grpSp>
      <p:grpSp>
        <p:nvGrpSpPr>
          <p:cNvPr id="14" name="组合 11"/>
          <p:cNvGrpSpPr>
            <a:grpSpLocks/>
          </p:cNvGrpSpPr>
          <p:nvPr/>
        </p:nvGrpSpPr>
        <p:grpSpPr bwMode="auto">
          <a:xfrm>
            <a:off x="7999413" y="5505450"/>
            <a:ext cx="2643187" cy="546100"/>
            <a:chOff x="7999413" y="4614863"/>
            <a:chExt cx="2643187" cy="546100"/>
          </a:xfrm>
        </p:grpSpPr>
        <p:sp>
          <p:nvSpPr>
            <p:cNvPr id="109590" name="Text Box 40"/>
            <p:cNvSpPr txBox="1">
              <a:spLocks noChangeArrowheads="1"/>
            </p:cNvSpPr>
            <p:nvPr/>
          </p:nvSpPr>
          <p:spPr bwMode="gray">
            <a:xfrm>
              <a:off x="8853488" y="4614863"/>
              <a:ext cx="1789112" cy="520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5237" tIns="105237" rIns="84191" bIns="105237">
              <a:spAutoFit/>
            </a:bodyPr>
            <a:lstStyle>
              <a:lvl1pPr marL="177800" indent="-177800" defTabSz="801688" eaLnBrk="0" hangingPunct="0">
                <a:defRPr b="1">
                  <a:solidFill>
                    <a:schemeClr val="tx1"/>
                  </a:solidFill>
                  <a:latin typeface="Arial" charset="0"/>
                  <a:ea typeface="华文细黑" pitchFamily="2" charset="-122"/>
                </a:defRPr>
              </a:lvl1pPr>
              <a:lvl2pPr marL="742950" indent="-285750" defTabSz="801688" eaLnBrk="0" hangingPunct="0">
                <a:defRPr b="1">
                  <a:solidFill>
                    <a:schemeClr val="tx1"/>
                  </a:solidFill>
                  <a:latin typeface="Arial" charset="0"/>
                  <a:ea typeface="华文细黑" pitchFamily="2" charset="-122"/>
                </a:defRPr>
              </a:lvl2pPr>
              <a:lvl3pPr marL="1143000" indent="-228600" defTabSz="801688" eaLnBrk="0" hangingPunct="0">
                <a:defRPr b="1">
                  <a:solidFill>
                    <a:schemeClr val="tx1"/>
                  </a:solidFill>
                  <a:latin typeface="Arial" charset="0"/>
                  <a:ea typeface="华文细黑" pitchFamily="2" charset="-122"/>
                </a:defRPr>
              </a:lvl3pPr>
              <a:lvl4pPr marL="1600200" indent="-228600" defTabSz="801688" eaLnBrk="0" hangingPunct="0">
                <a:defRPr b="1">
                  <a:solidFill>
                    <a:schemeClr val="tx1"/>
                  </a:solidFill>
                  <a:latin typeface="Arial" charset="0"/>
                  <a:ea typeface="华文细黑" pitchFamily="2" charset="-122"/>
                </a:defRPr>
              </a:lvl4pPr>
              <a:lvl5pPr marL="2057400" indent="-228600" defTabSz="801688" eaLnBrk="0" hangingPunct="0">
                <a:defRPr b="1">
                  <a:solidFill>
                    <a:schemeClr val="tx1"/>
                  </a:solidFill>
                  <a:latin typeface="Arial" charset="0"/>
                  <a:ea typeface="华文细黑" pitchFamily="2" charset="-122"/>
                </a:defRPr>
              </a:lvl5pPr>
              <a:lvl6pPr marL="2514600" indent="-228600" defTabSz="801688" eaLnBrk="0" fontAlgn="base" hangingPunct="0">
                <a:spcBef>
                  <a:spcPct val="0"/>
                </a:spcBef>
                <a:spcAft>
                  <a:spcPct val="0"/>
                </a:spcAft>
                <a:defRPr b="1">
                  <a:solidFill>
                    <a:schemeClr val="tx1"/>
                  </a:solidFill>
                  <a:latin typeface="Arial" charset="0"/>
                  <a:ea typeface="华文细黑" pitchFamily="2" charset="-122"/>
                </a:defRPr>
              </a:lvl6pPr>
              <a:lvl7pPr marL="2971800" indent="-228600" defTabSz="801688" eaLnBrk="0" fontAlgn="base" hangingPunct="0">
                <a:spcBef>
                  <a:spcPct val="0"/>
                </a:spcBef>
                <a:spcAft>
                  <a:spcPct val="0"/>
                </a:spcAft>
                <a:defRPr b="1">
                  <a:solidFill>
                    <a:schemeClr val="tx1"/>
                  </a:solidFill>
                  <a:latin typeface="Arial" charset="0"/>
                  <a:ea typeface="华文细黑" pitchFamily="2" charset="-122"/>
                </a:defRPr>
              </a:lvl7pPr>
              <a:lvl8pPr marL="3429000" indent="-228600" defTabSz="801688" eaLnBrk="0" fontAlgn="base" hangingPunct="0">
                <a:spcBef>
                  <a:spcPct val="0"/>
                </a:spcBef>
                <a:spcAft>
                  <a:spcPct val="0"/>
                </a:spcAft>
                <a:defRPr b="1">
                  <a:solidFill>
                    <a:schemeClr val="tx1"/>
                  </a:solidFill>
                  <a:latin typeface="Arial" charset="0"/>
                  <a:ea typeface="华文细黑" pitchFamily="2" charset="-122"/>
                </a:defRPr>
              </a:lvl8pPr>
              <a:lvl9pPr marL="3886200" indent="-228600" defTabSz="801688" eaLnBrk="0" fontAlgn="base" hangingPunct="0">
                <a:spcBef>
                  <a:spcPct val="0"/>
                </a:spcBef>
                <a:spcAft>
                  <a:spcPct val="0"/>
                </a:spcAft>
                <a:defRPr b="1">
                  <a:solidFill>
                    <a:schemeClr val="tx1"/>
                  </a:solidFill>
                  <a:latin typeface="Arial" charset="0"/>
                  <a:ea typeface="华文细黑" pitchFamily="2" charset="-122"/>
                </a:defRPr>
              </a:lvl9pPr>
            </a:lstStyle>
            <a:p>
              <a:pPr algn="r" eaLnBrk="1" hangingPunct="1">
                <a:spcBef>
                  <a:spcPct val="20000"/>
                </a:spcBef>
              </a:pPr>
              <a:r>
                <a:rPr lang="zh-CN" altLang="en-US" sz="2000" b="0">
                  <a:latin typeface="微软雅黑" pitchFamily="34" charset="-122"/>
                  <a:ea typeface="微软雅黑" pitchFamily="34" charset="-122"/>
                  <a:cs typeface="Arial" charset="0"/>
                </a:rPr>
                <a:t>点击增加内容</a:t>
              </a:r>
              <a:endParaRPr lang="en-GB" altLang="zh-CN" sz="2000" b="0">
                <a:latin typeface="微软雅黑" pitchFamily="34" charset="-122"/>
                <a:ea typeface="微软雅黑" pitchFamily="34" charset="-122"/>
                <a:cs typeface="Arial" charset="0"/>
              </a:endParaRPr>
            </a:p>
          </p:txBody>
        </p:sp>
        <p:sp>
          <p:nvSpPr>
            <p:cNvPr id="109591" name="Line 41" descr="© INSCALE GmbH, 21.06.2010"/>
            <p:cNvSpPr>
              <a:spLocks noChangeShapeType="1"/>
            </p:cNvSpPr>
            <p:nvPr/>
          </p:nvSpPr>
          <p:spPr bwMode="gray">
            <a:xfrm>
              <a:off x="7999413" y="5160963"/>
              <a:ext cx="2593975" cy="0"/>
            </a:xfrm>
            <a:prstGeom prst="line">
              <a:avLst/>
            </a:prstGeom>
            <a:noFill/>
            <a:ln w="19050">
              <a:solidFill>
                <a:srgbClr val="868282"/>
              </a:solidFill>
              <a:prstDash val="sysDot"/>
              <a:round/>
              <a:headEnd/>
              <a:tailEnd/>
            </a:ln>
            <a:extLst>
              <a:ext uri="{909E8E84-426E-40DD-AFC4-6F175D3DCCD1}">
                <a14:hiddenFill xmlns:a14="http://schemas.microsoft.com/office/drawing/2010/main">
                  <a:noFill/>
                </a14:hiddenFill>
              </a:ext>
            </a:extLst>
          </p:spPr>
          <p:txBody>
            <a:bodyPr lIns="106920" tIns="53457" rIns="106920" bIns="53457"/>
            <a:lstStyle/>
            <a:p>
              <a:endParaRPr lang="zh-CN" altLang="en-US"/>
            </a:p>
          </p:txBody>
        </p:sp>
      </p:grpSp>
      <p:grpSp>
        <p:nvGrpSpPr>
          <p:cNvPr id="15" name="组合 10"/>
          <p:cNvGrpSpPr>
            <a:grpSpLocks/>
          </p:cNvGrpSpPr>
          <p:nvPr/>
        </p:nvGrpSpPr>
        <p:grpSpPr bwMode="auto">
          <a:xfrm>
            <a:off x="7519988" y="4786313"/>
            <a:ext cx="3122612" cy="544512"/>
            <a:chOff x="7519988" y="3895725"/>
            <a:chExt cx="3122612" cy="544513"/>
          </a:xfrm>
        </p:grpSpPr>
        <p:sp>
          <p:nvSpPr>
            <p:cNvPr id="109588" name="Text Box 42"/>
            <p:cNvSpPr txBox="1">
              <a:spLocks noChangeArrowheads="1"/>
            </p:cNvSpPr>
            <p:nvPr/>
          </p:nvSpPr>
          <p:spPr bwMode="gray">
            <a:xfrm>
              <a:off x="8569325" y="3895725"/>
              <a:ext cx="2073275" cy="520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5237" tIns="105237" rIns="84191" bIns="105237">
              <a:spAutoFit/>
            </a:bodyPr>
            <a:lstStyle>
              <a:lvl1pPr marL="177800" indent="-177800" defTabSz="801688" eaLnBrk="0" hangingPunct="0">
                <a:defRPr b="1">
                  <a:solidFill>
                    <a:schemeClr val="tx1"/>
                  </a:solidFill>
                  <a:latin typeface="Arial" charset="0"/>
                  <a:ea typeface="华文细黑" pitchFamily="2" charset="-122"/>
                </a:defRPr>
              </a:lvl1pPr>
              <a:lvl2pPr marL="742950" indent="-285750" defTabSz="801688" eaLnBrk="0" hangingPunct="0">
                <a:defRPr b="1">
                  <a:solidFill>
                    <a:schemeClr val="tx1"/>
                  </a:solidFill>
                  <a:latin typeface="Arial" charset="0"/>
                  <a:ea typeface="华文细黑" pitchFamily="2" charset="-122"/>
                </a:defRPr>
              </a:lvl2pPr>
              <a:lvl3pPr marL="1143000" indent="-228600" defTabSz="801688" eaLnBrk="0" hangingPunct="0">
                <a:defRPr b="1">
                  <a:solidFill>
                    <a:schemeClr val="tx1"/>
                  </a:solidFill>
                  <a:latin typeface="Arial" charset="0"/>
                  <a:ea typeface="华文细黑" pitchFamily="2" charset="-122"/>
                </a:defRPr>
              </a:lvl3pPr>
              <a:lvl4pPr marL="1600200" indent="-228600" defTabSz="801688" eaLnBrk="0" hangingPunct="0">
                <a:defRPr b="1">
                  <a:solidFill>
                    <a:schemeClr val="tx1"/>
                  </a:solidFill>
                  <a:latin typeface="Arial" charset="0"/>
                  <a:ea typeface="华文细黑" pitchFamily="2" charset="-122"/>
                </a:defRPr>
              </a:lvl4pPr>
              <a:lvl5pPr marL="2057400" indent="-228600" defTabSz="801688" eaLnBrk="0" hangingPunct="0">
                <a:defRPr b="1">
                  <a:solidFill>
                    <a:schemeClr val="tx1"/>
                  </a:solidFill>
                  <a:latin typeface="Arial" charset="0"/>
                  <a:ea typeface="华文细黑" pitchFamily="2" charset="-122"/>
                </a:defRPr>
              </a:lvl5pPr>
              <a:lvl6pPr marL="2514600" indent="-228600" defTabSz="801688" eaLnBrk="0" fontAlgn="base" hangingPunct="0">
                <a:spcBef>
                  <a:spcPct val="0"/>
                </a:spcBef>
                <a:spcAft>
                  <a:spcPct val="0"/>
                </a:spcAft>
                <a:defRPr b="1">
                  <a:solidFill>
                    <a:schemeClr val="tx1"/>
                  </a:solidFill>
                  <a:latin typeface="Arial" charset="0"/>
                  <a:ea typeface="华文细黑" pitchFamily="2" charset="-122"/>
                </a:defRPr>
              </a:lvl6pPr>
              <a:lvl7pPr marL="2971800" indent="-228600" defTabSz="801688" eaLnBrk="0" fontAlgn="base" hangingPunct="0">
                <a:spcBef>
                  <a:spcPct val="0"/>
                </a:spcBef>
                <a:spcAft>
                  <a:spcPct val="0"/>
                </a:spcAft>
                <a:defRPr b="1">
                  <a:solidFill>
                    <a:schemeClr val="tx1"/>
                  </a:solidFill>
                  <a:latin typeface="Arial" charset="0"/>
                  <a:ea typeface="华文细黑" pitchFamily="2" charset="-122"/>
                </a:defRPr>
              </a:lvl7pPr>
              <a:lvl8pPr marL="3429000" indent="-228600" defTabSz="801688" eaLnBrk="0" fontAlgn="base" hangingPunct="0">
                <a:spcBef>
                  <a:spcPct val="0"/>
                </a:spcBef>
                <a:spcAft>
                  <a:spcPct val="0"/>
                </a:spcAft>
                <a:defRPr b="1">
                  <a:solidFill>
                    <a:schemeClr val="tx1"/>
                  </a:solidFill>
                  <a:latin typeface="Arial" charset="0"/>
                  <a:ea typeface="华文细黑" pitchFamily="2" charset="-122"/>
                </a:defRPr>
              </a:lvl8pPr>
              <a:lvl9pPr marL="3886200" indent="-228600" defTabSz="801688" eaLnBrk="0" fontAlgn="base" hangingPunct="0">
                <a:spcBef>
                  <a:spcPct val="0"/>
                </a:spcBef>
                <a:spcAft>
                  <a:spcPct val="0"/>
                </a:spcAft>
                <a:defRPr b="1">
                  <a:solidFill>
                    <a:schemeClr val="tx1"/>
                  </a:solidFill>
                  <a:latin typeface="Arial" charset="0"/>
                  <a:ea typeface="华文细黑" pitchFamily="2" charset="-122"/>
                </a:defRPr>
              </a:lvl9pPr>
            </a:lstStyle>
            <a:p>
              <a:pPr algn="r" eaLnBrk="1" hangingPunct="1">
                <a:spcBef>
                  <a:spcPct val="20000"/>
                </a:spcBef>
              </a:pPr>
              <a:r>
                <a:rPr lang="zh-CN" altLang="en-US" sz="2000" b="0">
                  <a:solidFill>
                    <a:srgbClr val="4D4D4D"/>
                  </a:solidFill>
                  <a:latin typeface="微软雅黑" pitchFamily="34" charset="-122"/>
                  <a:ea typeface="微软雅黑" pitchFamily="34" charset="-122"/>
                  <a:cs typeface="Arial" charset="0"/>
                </a:rPr>
                <a:t>点击增加内容</a:t>
              </a:r>
              <a:endParaRPr lang="en-GB" altLang="zh-CN" sz="2000" b="0">
                <a:solidFill>
                  <a:srgbClr val="4D4D4D"/>
                </a:solidFill>
                <a:latin typeface="微软雅黑" pitchFamily="34" charset="-122"/>
                <a:ea typeface="微软雅黑" pitchFamily="34" charset="-122"/>
                <a:cs typeface="Arial" charset="0"/>
              </a:endParaRPr>
            </a:p>
          </p:txBody>
        </p:sp>
        <p:sp>
          <p:nvSpPr>
            <p:cNvPr id="109589" name="Line 43" descr="© INSCALE GmbH, 21.06.2010"/>
            <p:cNvSpPr>
              <a:spLocks noChangeShapeType="1"/>
            </p:cNvSpPr>
            <p:nvPr/>
          </p:nvSpPr>
          <p:spPr bwMode="gray">
            <a:xfrm>
              <a:off x="7519988" y="4440238"/>
              <a:ext cx="3073400" cy="0"/>
            </a:xfrm>
            <a:prstGeom prst="line">
              <a:avLst/>
            </a:prstGeom>
            <a:noFill/>
            <a:ln w="19050">
              <a:solidFill>
                <a:srgbClr val="868282"/>
              </a:solidFill>
              <a:prstDash val="sysDot"/>
              <a:round/>
              <a:headEnd/>
              <a:tailEnd/>
            </a:ln>
            <a:extLst>
              <a:ext uri="{909E8E84-426E-40DD-AFC4-6F175D3DCCD1}">
                <a14:hiddenFill xmlns:a14="http://schemas.microsoft.com/office/drawing/2010/main">
                  <a:noFill/>
                </a14:hiddenFill>
              </a:ext>
            </a:extLst>
          </p:spPr>
          <p:txBody>
            <a:bodyPr lIns="106920" tIns="53457" rIns="106920" bIns="53457"/>
            <a:lstStyle/>
            <a:p>
              <a:endParaRPr lang="zh-CN" altLang="en-US"/>
            </a:p>
          </p:txBody>
        </p:sp>
      </p:grpSp>
      <p:grpSp>
        <p:nvGrpSpPr>
          <p:cNvPr id="16" name="组合 6"/>
          <p:cNvGrpSpPr>
            <a:grpSpLocks/>
          </p:cNvGrpSpPr>
          <p:nvPr/>
        </p:nvGrpSpPr>
        <p:grpSpPr bwMode="auto">
          <a:xfrm>
            <a:off x="715963" y="3014663"/>
            <a:ext cx="2813050" cy="1908175"/>
            <a:chOff x="715963" y="2124075"/>
            <a:chExt cx="2813050" cy="1908175"/>
          </a:xfrm>
        </p:grpSpPr>
        <p:sp>
          <p:nvSpPr>
            <p:cNvPr id="109584" name="Rectangle 32"/>
            <p:cNvSpPr>
              <a:spLocks noChangeArrowheads="1"/>
            </p:cNvSpPr>
            <p:nvPr/>
          </p:nvSpPr>
          <p:spPr bwMode="auto">
            <a:xfrm>
              <a:off x="742950" y="3406775"/>
              <a:ext cx="2786063"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920" tIns="53457" rIns="106920" bIns="53457">
              <a:spAutoFit/>
            </a:bodyPr>
            <a:lstStyle/>
            <a:p>
              <a:pPr>
                <a:lnSpc>
                  <a:spcPct val="120000"/>
                </a:lnSpc>
              </a:pPr>
              <a:r>
                <a:rPr lang="zh-CN" altLang="en-US" sz="1400" b="0">
                  <a:latin typeface="微软雅黑" pitchFamily="34" charset="-122"/>
                  <a:ea typeface="微软雅黑" pitchFamily="34" charset="-122"/>
                </a:rPr>
                <a:t>单击此处添加段落文字内容</a:t>
              </a:r>
            </a:p>
            <a:p>
              <a:pPr>
                <a:lnSpc>
                  <a:spcPct val="120000"/>
                </a:lnSpc>
              </a:pPr>
              <a:r>
                <a:rPr lang="zh-CN" altLang="en-US" sz="1400" b="0">
                  <a:latin typeface="微软雅黑" pitchFamily="34" charset="-122"/>
                  <a:ea typeface="微软雅黑" pitchFamily="34" charset="-122"/>
                </a:rPr>
                <a:t>单击此处添加段落文字内容</a:t>
              </a:r>
            </a:p>
          </p:txBody>
        </p:sp>
        <p:sp>
          <p:nvSpPr>
            <p:cNvPr id="109585" name="Rectangle 33"/>
            <p:cNvSpPr>
              <a:spLocks noChangeArrowheads="1"/>
            </p:cNvSpPr>
            <p:nvPr/>
          </p:nvSpPr>
          <p:spPr bwMode="auto">
            <a:xfrm>
              <a:off x="715963" y="3105150"/>
              <a:ext cx="26527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6920" tIns="53457" rIns="106920" bIns="53457">
              <a:spAutoFit/>
            </a:bodyPr>
            <a:lstStyle/>
            <a:p>
              <a:r>
                <a:rPr lang="zh-CN" altLang="en-US" sz="1900" b="0">
                  <a:latin typeface="微软雅黑" pitchFamily="34" charset="-122"/>
                  <a:ea typeface="微软雅黑" pitchFamily="34" charset="-122"/>
                </a:rPr>
                <a:t>单击此处添加标题文字</a:t>
              </a:r>
            </a:p>
          </p:txBody>
        </p:sp>
        <p:sp>
          <p:nvSpPr>
            <p:cNvPr id="109586" name="Rectangle 34"/>
            <p:cNvSpPr>
              <a:spLocks noChangeArrowheads="1"/>
            </p:cNvSpPr>
            <p:nvPr/>
          </p:nvSpPr>
          <p:spPr bwMode="auto">
            <a:xfrm>
              <a:off x="742950" y="2425700"/>
              <a:ext cx="2786063"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920" tIns="53457" rIns="106920" bIns="53457">
              <a:spAutoFit/>
            </a:bodyPr>
            <a:lstStyle/>
            <a:p>
              <a:pPr>
                <a:lnSpc>
                  <a:spcPct val="120000"/>
                </a:lnSpc>
              </a:pPr>
              <a:r>
                <a:rPr lang="zh-CN" altLang="en-US" sz="1400" b="0">
                  <a:latin typeface="微软雅黑" pitchFamily="34" charset="-122"/>
                  <a:ea typeface="微软雅黑" pitchFamily="34" charset="-122"/>
                </a:rPr>
                <a:t>单击此处添加段落文字内容</a:t>
              </a:r>
            </a:p>
            <a:p>
              <a:pPr>
                <a:lnSpc>
                  <a:spcPct val="120000"/>
                </a:lnSpc>
              </a:pPr>
              <a:r>
                <a:rPr lang="zh-CN" altLang="en-US" sz="1400" b="0">
                  <a:latin typeface="微软雅黑" pitchFamily="34" charset="-122"/>
                  <a:ea typeface="微软雅黑" pitchFamily="34" charset="-122"/>
                </a:rPr>
                <a:t>单击此处添加段落文字内容</a:t>
              </a:r>
            </a:p>
          </p:txBody>
        </p:sp>
        <p:sp>
          <p:nvSpPr>
            <p:cNvPr id="109587" name="Rectangle 35"/>
            <p:cNvSpPr>
              <a:spLocks noChangeArrowheads="1"/>
            </p:cNvSpPr>
            <p:nvPr/>
          </p:nvSpPr>
          <p:spPr bwMode="auto">
            <a:xfrm>
              <a:off x="715963" y="2124075"/>
              <a:ext cx="2652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6920" tIns="53457" rIns="106920" bIns="53457">
              <a:spAutoFit/>
            </a:bodyPr>
            <a:lstStyle/>
            <a:p>
              <a:r>
                <a:rPr lang="zh-CN" altLang="en-US" sz="1900" b="0">
                  <a:solidFill>
                    <a:srgbClr val="FF0000"/>
                  </a:solidFill>
                  <a:latin typeface="微软雅黑" pitchFamily="34" charset="-122"/>
                  <a:ea typeface="微软雅黑" pitchFamily="34" charset="-122"/>
                </a:rPr>
                <a:t>单击此处添加标题文字</a:t>
              </a:r>
            </a:p>
          </p:txBody>
        </p:sp>
      </p:grpSp>
      <p:sp>
        <p:nvSpPr>
          <p:cNvPr id="55" name="TextBox 54"/>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6000">
        <p14:gallery dir="l"/>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20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anim calcmode="lin" valueType="num">
                                      <p:cBhvr>
                                        <p:cTn id="32" dur="500" fill="hold"/>
                                        <p:tgtEl>
                                          <p:spTgt spid="10"/>
                                        </p:tgtEl>
                                        <p:attrNameLst>
                                          <p:attrName>ppt_x</p:attrName>
                                        </p:attrNameLst>
                                      </p:cBhvr>
                                      <p:tavLst>
                                        <p:tav tm="0">
                                          <p:val>
                                            <p:strVal val="#ppt_x"/>
                                          </p:val>
                                        </p:tav>
                                        <p:tav tm="100000">
                                          <p:val>
                                            <p:strVal val="#ppt_x"/>
                                          </p:val>
                                        </p:tav>
                                      </p:tavLst>
                                    </p:anim>
                                    <p:anim calcmode="lin" valueType="num">
                                      <p:cBhvr>
                                        <p:cTn id="33" dur="500" fill="hold"/>
                                        <p:tgtEl>
                                          <p:spTgt spid="10"/>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2500"/>
                            </p:stCondLst>
                            <p:childTnLst>
                              <p:par>
                                <p:cTn id="35" presetID="12" presetClass="entr" presetSubtype="4" fill="hold" grpId="0" nodeType="afterEffect" nodePh="1">
                                  <p:stCondLst>
                                    <p:cond delay="0"/>
                                  </p:stCondLst>
                                  <p:endCondLst>
                                    <p:cond evt="begin" delay="0">
                                      <p:tn val="35"/>
                                    </p:cond>
                                  </p:endCondLst>
                                  <p:childTnLst>
                                    <p:set>
                                      <p:cBhvr>
                                        <p:cTn id="36" dur="1" fill="hold">
                                          <p:stCondLst>
                                            <p:cond delay="0"/>
                                          </p:stCondLst>
                                        </p:cTn>
                                        <p:tgtEl>
                                          <p:spTgt spid="26627"/>
                                        </p:tgtEl>
                                        <p:attrNameLst>
                                          <p:attrName>style.visibility</p:attrName>
                                        </p:attrNameLst>
                                      </p:cBhvr>
                                      <p:to>
                                        <p:strVal val="visible"/>
                                      </p:to>
                                    </p:set>
                                    <p:anim calcmode="lin" valueType="num">
                                      <p:cBhvr additive="base">
                                        <p:cTn id="37" dur="500"/>
                                        <p:tgtEl>
                                          <p:spTgt spid="26627"/>
                                        </p:tgtEl>
                                        <p:attrNameLst>
                                          <p:attrName>ppt_y</p:attrName>
                                        </p:attrNameLst>
                                      </p:cBhvr>
                                      <p:tavLst>
                                        <p:tav tm="0">
                                          <p:val>
                                            <p:strVal val="#ppt_y+#ppt_h*1.125000"/>
                                          </p:val>
                                        </p:tav>
                                        <p:tav tm="100000">
                                          <p:val>
                                            <p:strVal val="#ppt_y"/>
                                          </p:val>
                                        </p:tav>
                                      </p:tavLst>
                                    </p:anim>
                                    <p:animEffect transition="in" filter="wipe(up)">
                                      <p:cBhvr>
                                        <p:cTn id="38" dur="500"/>
                                        <p:tgtEl>
                                          <p:spTgt spid="26627"/>
                                        </p:tgtEl>
                                      </p:cBhvr>
                                    </p:animEffect>
                                  </p:childTnLst>
                                </p:cTn>
                              </p:par>
                            </p:childTnLst>
                          </p:cTn>
                        </p:par>
                        <p:par>
                          <p:cTn id="39" fill="hold" nodeType="afterGroup">
                            <p:stCondLst>
                              <p:cond delay="3000"/>
                            </p:stCondLst>
                            <p:childTnLst>
                              <p:par>
                                <p:cTn id="40" presetID="1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p:tgtEl>
                                          <p:spTgt spid="11"/>
                                        </p:tgtEl>
                                        <p:attrNameLst>
                                          <p:attrName>ppt_y</p:attrName>
                                        </p:attrNameLst>
                                      </p:cBhvr>
                                      <p:tavLst>
                                        <p:tav tm="0">
                                          <p:val>
                                            <p:strVal val="#ppt_y+#ppt_h*1.125000"/>
                                          </p:val>
                                        </p:tav>
                                        <p:tav tm="100000">
                                          <p:val>
                                            <p:strVal val="#ppt_y"/>
                                          </p:val>
                                        </p:tav>
                                      </p:tavLst>
                                    </p:anim>
                                    <p:animEffect transition="in" filter="wipe(up)">
                                      <p:cBhvr>
                                        <p:cTn id="43" dur="500"/>
                                        <p:tgtEl>
                                          <p:spTgt spid="11"/>
                                        </p:tgtEl>
                                      </p:cBhvr>
                                    </p:animEffect>
                                  </p:childTnLst>
                                </p:cTn>
                              </p:par>
                            </p:childTnLst>
                          </p:cTn>
                        </p:par>
                        <p:par>
                          <p:cTn id="44" fill="hold" nodeType="afterGroup">
                            <p:stCondLst>
                              <p:cond delay="3500"/>
                            </p:stCondLst>
                            <p:childTnLst>
                              <p:par>
                                <p:cTn id="45" presetID="12" presetClass="entr" presetSubtype="4"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p:tgtEl>
                                          <p:spTgt spid="12"/>
                                        </p:tgtEl>
                                        <p:attrNameLst>
                                          <p:attrName>ppt_y</p:attrName>
                                        </p:attrNameLst>
                                      </p:cBhvr>
                                      <p:tavLst>
                                        <p:tav tm="0">
                                          <p:val>
                                            <p:strVal val="#ppt_y+#ppt_h*1.125000"/>
                                          </p:val>
                                        </p:tav>
                                        <p:tav tm="100000">
                                          <p:val>
                                            <p:strVal val="#ppt_y"/>
                                          </p:val>
                                        </p:tav>
                                      </p:tavLst>
                                    </p:anim>
                                    <p:animEffect transition="in" filter="wipe(up)">
                                      <p:cBhvr>
                                        <p:cTn id="48" dur="500"/>
                                        <p:tgtEl>
                                          <p:spTgt spid="12"/>
                                        </p:tgtEl>
                                      </p:cBhvr>
                                    </p:animEffect>
                                  </p:childTnLst>
                                </p:cTn>
                              </p:par>
                            </p:childTnLst>
                          </p:cTn>
                        </p:par>
                        <p:par>
                          <p:cTn id="49" fill="hold" nodeType="afterGroup">
                            <p:stCondLst>
                              <p:cond delay="4000"/>
                            </p:stCondLst>
                            <p:childTnLst>
                              <p:par>
                                <p:cTn id="50" presetID="12" presetClass="entr" presetSubtype="4"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p:tgtEl>
                                          <p:spTgt spid="14"/>
                                        </p:tgtEl>
                                        <p:attrNameLst>
                                          <p:attrName>ppt_y</p:attrName>
                                        </p:attrNameLst>
                                      </p:cBhvr>
                                      <p:tavLst>
                                        <p:tav tm="0">
                                          <p:val>
                                            <p:strVal val="#ppt_y+#ppt_h*1.125000"/>
                                          </p:val>
                                        </p:tav>
                                        <p:tav tm="100000">
                                          <p:val>
                                            <p:strVal val="#ppt_y"/>
                                          </p:val>
                                        </p:tav>
                                      </p:tavLst>
                                    </p:anim>
                                    <p:animEffect transition="in" filter="wipe(up)">
                                      <p:cBhvr>
                                        <p:cTn id="53" dur="500"/>
                                        <p:tgtEl>
                                          <p:spTgt spid="14"/>
                                        </p:tgtEl>
                                      </p:cBhvr>
                                    </p:animEffect>
                                  </p:childTnLst>
                                </p:cTn>
                              </p:par>
                            </p:childTnLst>
                          </p:cTn>
                        </p:par>
                        <p:par>
                          <p:cTn id="54" fill="hold" nodeType="afterGroup">
                            <p:stCondLst>
                              <p:cond delay="4500"/>
                            </p:stCondLst>
                            <p:childTnLst>
                              <p:par>
                                <p:cTn id="55" presetID="12" presetClass="entr" presetSubtype="4"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p:tgtEl>
                                          <p:spTgt spid="13"/>
                                        </p:tgtEl>
                                        <p:attrNameLst>
                                          <p:attrName>ppt_y</p:attrName>
                                        </p:attrNameLst>
                                      </p:cBhvr>
                                      <p:tavLst>
                                        <p:tav tm="0">
                                          <p:val>
                                            <p:strVal val="#ppt_y+#ppt_h*1.125000"/>
                                          </p:val>
                                        </p:tav>
                                        <p:tav tm="100000">
                                          <p:val>
                                            <p:strVal val="#ppt_y"/>
                                          </p:val>
                                        </p:tav>
                                      </p:tavLst>
                                    </p:anim>
                                    <p:animEffect transition="in" filter="wipe(up)">
                                      <p:cBhvr>
                                        <p:cTn id="58" dur="500"/>
                                        <p:tgtEl>
                                          <p:spTgt spid="13"/>
                                        </p:tgtEl>
                                      </p:cBhvr>
                                    </p:animEffect>
                                  </p:childTnLst>
                                </p:cTn>
                              </p:par>
                            </p:childTnLst>
                          </p:cTn>
                        </p:par>
                        <p:par>
                          <p:cTn id="59" fill="hold" nodeType="afterGroup">
                            <p:stCondLst>
                              <p:cond delay="5000"/>
                            </p:stCondLst>
                            <p:childTnLst>
                              <p:par>
                                <p:cTn id="60" presetID="12" presetClass="entr" presetSubtype="4"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p:tgtEl>
                                          <p:spTgt spid="15"/>
                                        </p:tgtEl>
                                        <p:attrNameLst>
                                          <p:attrName>ppt_y</p:attrName>
                                        </p:attrNameLst>
                                      </p:cBhvr>
                                      <p:tavLst>
                                        <p:tav tm="0">
                                          <p:val>
                                            <p:strVal val="#ppt_y+#ppt_h*1.125000"/>
                                          </p:val>
                                        </p:tav>
                                        <p:tav tm="100000">
                                          <p:val>
                                            <p:strVal val="#ppt_y"/>
                                          </p:val>
                                        </p:tav>
                                      </p:tavLst>
                                    </p:anim>
                                    <p:animEffect transition="in" filter="wipe(up)">
                                      <p:cBhvr>
                                        <p:cTn id="63" dur="500"/>
                                        <p:tgtEl>
                                          <p:spTgt spid="15"/>
                                        </p:tgtEl>
                                      </p:cBhvr>
                                    </p:animEffect>
                                  </p:childTnLst>
                                </p:cTn>
                              </p:par>
                            </p:childTnLst>
                          </p:cTn>
                        </p:par>
                        <p:par>
                          <p:cTn id="64" fill="hold" nodeType="afterGroup">
                            <p:stCondLst>
                              <p:cond delay="5500"/>
                            </p:stCondLst>
                            <p:childTnLst>
                              <p:par>
                                <p:cTn id="65" presetID="16" presetClass="entr" presetSubtype="21" fill="hold"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barn(inVertical)">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63"/>
          <p:cNvGrpSpPr>
            <a:grpSpLocks/>
          </p:cNvGrpSpPr>
          <p:nvPr/>
        </p:nvGrpSpPr>
        <p:grpSpPr bwMode="auto">
          <a:xfrm>
            <a:off x="1839913" y="2886075"/>
            <a:ext cx="8521700" cy="3306763"/>
            <a:chOff x="462" y="1657"/>
            <a:chExt cx="4896" cy="2172"/>
          </a:xfrm>
        </p:grpSpPr>
        <p:sp>
          <p:nvSpPr>
            <p:cNvPr id="3" name="Freeform 64"/>
            <p:cNvSpPr>
              <a:spLocks/>
            </p:cNvSpPr>
            <p:nvPr/>
          </p:nvSpPr>
          <p:spPr bwMode="gray">
            <a:xfrm>
              <a:off x="577" y="1657"/>
              <a:ext cx="2842" cy="1250"/>
            </a:xfrm>
            <a:custGeom>
              <a:avLst/>
              <a:gdLst>
                <a:gd name="T0" fmla="*/ 348 w 2842"/>
                <a:gd name="T1" fmla="*/ 356 h 1250"/>
                <a:gd name="T2" fmla="*/ 379 w 2842"/>
                <a:gd name="T3" fmla="*/ 272 h 1250"/>
                <a:gd name="T4" fmla="*/ 483 w 2842"/>
                <a:gd name="T5" fmla="*/ 306 h 1250"/>
                <a:gd name="T6" fmla="*/ 415 w 2842"/>
                <a:gd name="T7" fmla="*/ 384 h 1250"/>
                <a:gd name="T8" fmla="*/ 250 w 2842"/>
                <a:gd name="T9" fmla="*/ 348 h 1250"/>
                <a:gd name="T10" fmla="*/ 117 w 2842"/>
                <a:gd name="T11" fmla="*/ 524 h 1250"/>
                <a:gd name="T12" fmla="*/ 13 w 2842"/>
                <a:gd name="T13" fmla="*/ 659 h 1250"/>
                <a:gd name="T14" fmla="*/ 160 w 2842"/>
                <a:gd name="T15" fmla="*/ 602 h 1250"/>
                <a:gd name="T16" fmla="*/ 286 w 2842"/>
                <a:gd name="T17" fmla="*/ 558 h 1250"/>
                <a:gd name="T18" fmla="*/ 385 w 2842"/>
                <a:gd name="T19" fmla="*/ 632 h 1250"/>
                <a:gd name="T20" fmla="*/ 353 w 2842"/>
                <a:gd name="T21" fmla="*/ 540 h 1250"/>
                <a:gd name="T22" fmla="*/ 453 w 2842"/>
                <a:gd name="T23" fmla="*/ 654 h 1250"/>
                <a:gd name="T24" fmla="*/ 513 w 2842"/>
                <a:gd name="T25" fmla="*/ 614 h 1250"/>
                <a:gd name="T26" fmla="*/ 601 w 2842"/>
                <a:gd name="T27" fmla="*/ 687 h 1250"/>
                <a:gd name="T28" fmla="*/ 622 w 2842"/>
                <a:gd name="T29" fmla="*/ 759 h 1250"/>
                <a:gd name="T30" fmla="*/ 696 w 2842"/>
                <a:gd name="T31" fmla="*/ 890 h 1250"/>
                <a:gd name="T32" fmla="*/ 821 w 2842"/>
                <a:gd name="T33" fmla="*/ 1044 h 1250"/>
                <a:gd name="T34" fmla="*/ 967 w 2842"/>
                <a:gd name="T35" fmla="*/ 879 h 1250"/>
                <a:gd name="T36" fmla="*/ 849 w 2842"/>
                <a:gd name="T37" fmla="*/ 836 h 1250"/>
                <a:gd name="T38" fmla="*/ 957 w 2842"/>
                <a:gd name="T39" fmla="*/ 848 h 1250"/>
                <a:gd name="T40" fmla="*/ 1174 w 2842"/>
                <a:gd name="T41" fmla="*/ 939 h 1250"/>
                <a:gd name="T42" fmla="*/ 1266 w 2842"/>
                <a:gd name="T43" fmla="*/ 1136 h 1250"/>
                <a:gd name="T44" fmla="*/ 1309 w 2842"/>
                <a:gd name="T45" fmla="*/ 999 h 1250"/>
                <a:gd name="T46" fmla="*/ 1485 w 2842"/>
                <a:gd name="T47" fmla="*/ 972 h 1250"/>
                <a:gd name="T48" fmla="*/ 1557 w 2842"/>
                <a:gd name="T49" fmla="*/ 1156 h 1250"/>
                <a:gd name="T50" fmla="*/ 1624 w 2842"/>
                <a:gd name="T51" fmla="*/ 1103 h 1250"/>
                <a:gd name="T52" fmla="*/ 1668 w 2842"/>
                <a:gd name="T53" fmla="*/ 920 h 1250"/>
                <a:gd name="T54" fmla="*/ 1737 w 2842"/>
                <a:gd name="T55" fmla="*/ 908 h 1250"/>
                <a:gd name="T56" fmla="*/ 1861 w 2842"/>
                <a:gd name="T57" fmla="*/ 794 h 1250"/>
                <a:gd name="T58" fmla="*/ 1882 w 2842"/>
                <a:gd name="T59" fmla="*/ 662 h 1250"/>
                <a:gd name="T60" fmla="*/ 1867 w 2842"/>
                <a:gd name="T61" fmla="*/ 602 h 1250"/>
                <a:gd name="T62" fmla="*/ 1911 w 2842"/>
                <a:gd name="T63" fmla="*/ 653 h 1250"/>
                <a:gd name="T64" fmla="*/ 1959 w 2842"/>
                <a:gd name="T65" fmla="*/ 624 h 1250"/>
                <a:gd name="T66" fmla="*/ 2125 w 2842"/>
                <a:gd name="T67" fmla="*/ 480 h 1250"/>
                <a:gd name="T68" fmla="*/ 2116 w 2842"/>
                <a:gd name="T69" fmla="*/ 335 h 1250"/>
                <a:gd name="T70" fmla="*/ 2350 w 2842"/>
                <a:gd name="T71" fmla="*/ 282 h 1250"/>
                <a:gd name="T72" fmla="*/ 2421 w 2842"/>
                <a:gd name="T73" fmla="*/ 300 h 1250"/>
                <a:gd name="T74" fmla="*/ 2424 w 2842"/>
                <a:gd name="T75" fmla="*/ 386 h 1250"/>
                <a:gd name="T76" fmla="*/ 2569 w 2842"/>
                <a:gd name="T77" fmla="*/ 300 h 1250"/>
                <a:gd name="T78" fmla="*/ 2730 w 2842"/>
                <a:gd name="T79" fmla="*/ 210 h 1250"/>
                <a:gd name="T80" fmla="*/ 2788 w 2842"/>
                <a:gd name="T81" fmla="*/ 185 h 1250"/>
                <a:gd name="T82" fmla="*/ 2581 w 2842"/>
                <a:gd name="T83" fmla="*/ 123 h 1250"/>
                <a:gd name="T84" fmla="*/ 2412 w 2842"/>
                <a:gd name="T85" fmla="*/ 119 h 1250"/>
                <a:gd name="T86" fmla="*/ 2167 w 2842"/>
                <a:gd name="T87" fmla="*/ 35 h 1250"/>
                <a:gd name="T88" fmla="*/ 2094 w 2842"/>
                <a:gd name="T89" fmla="*/ 101 h 1250"/>
                <a:gd name="T90" fmla="*/ 1848 w 2842"/>
                <a:gd name="T91" fmla="*/ 78 h 1250"/>
                <a:gd name="T92" fmla="*/ 1660 w 2842"/>
                <a:gd name="T93" fmla="*/ 29 h 1250"/>
                <a:gd name="T94" fmla="*/ 1366 w 2842"/>
                <a:gd name="T95" fmla="*/ 65 h 1250"/>
                <a:gd name="T96" fmla="*/ 1203 w 2842"/>
                <a:gd name="T97" fmla="*/ 93 h 1250"/>
                <a:gd name="T98" fmla="*/ 1090 w 2842"/>
                <a:gd name="T99" fmla="*/ 111 h 1250"/>
                <a:gd name="T100" fmla="*/ 1044 w 2842"/>
                <a:gd name="T101" fmla="*/ 113 h 1250"/>
                <a:gd name="T102" fmla="*/ 913 w 2842"/>
                <a:gd name="T103" fmla="*/ 156 h 1250"/>
                <a:gd name="T104" fmla="*/ 720 w 2842"/>
                <a:gd name="T105" fmla="*/ 194 h 1250"/>
                <a:gd name="T106" fmla="*/ 669 w 2842"/>
                <a:gd name="T107" fmla="*/ 188 h 1250"/>
                <a:gd name="T108" fmla="*/ 501 w 2842"/>
                <a:gd name="T109" fmla="*/ 105 h 1250"/>
                <a:gd name="T110" fmla="*/ 289 w 2842"/>
                <a:gd name="T111" fmla="*/ 198 h 1250"/>
                <a:gd name="T112" fmla="*/ 222 w 2842"/>
                <a:gd name="T113" fmla="*/ 248 h 1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2" h="1250">
                  <a:moveTo>
                    <a:pt x="208" y="275"/>
                  </a:moveTo>
                  <a:cubicBezTo>
                    <a:pt x="213" y="291"/>
                    <a:pt x="212" y="310"/>
                    <a:pt x="228" y="315"/>
                  </a:cubicBezTo>
                  <a:cubicBezTo>
                    <a:pt x="235" y="336"/>
                    <a:pt x="253" y="320"/>
                    <a:pt x="273" y="316"/>
                  </a:cubicBezTo>
                  <a:cubicBezTo>
                    <a:pt x="284" y="300"/>
                    <a:pt x="284" y="301"/>
                    <a:pt x="301" y="312"/>
                  </a:cubicBezTo>
                  <a:cubicBezTo>
                    <a:pt x="308" y="315"/>
                    <a:pt x="301" y="331"/>
                    <a:pt x="304" y="336"/>
                  </a:cubicBezTo>
                  <a:cubicBezTo>
                    <a:pt x="307" y="341"/>
                    <a:pt x="319" y="340"/>
                    <a:pt x="322" y="345"/>
                  </a:cubicBezTo>
                  <a:cubicBezTo>
                    <a:pt x="325" y="350"/>
                    <a:pt x="321" y="366"/>
                    <a:pt x="325" y="368"/>
                  </a:cubicBezTo>
                  <a:cubicBezTo>
                    <a:pt x="336" y="367"/>
                    <a:pt x="339" y="362"/>
                    <a:pt x="348" y="356"/>
                  </a:cubicBezTo>
                  <a:cubicBezTo>
                    <a:pt x="354" y="353"/>
                    <a:pt x="362" y="360"/>
                    <a:pt x="366" y="359"/>
                  </a:cubicBezTo>
                  <a:cubicBezTo>
                    <a:pt x="370" y="358"/>
                    <a:pt x="367" y="352"/>
                    <a:pt x="370" y="347"/>
                  </a:cubicBezTo>
                  <a:cubicBezTo>
                    <a:pt x="376" y="339"/>
                    <a:pt x="385" y="328"/>
                    <a:pt x="385" y="328"/>
                  </a:cubicBezTo>
                  <a:cubicBezTo>
                    <a:pt x="390" y="324"/>
                    <a:pt x="381" y="318"/>
                    <a:pt x="384" y="314"/>
                  </a:cubicBezTo>
                  <a:cubicBezTo>
                    <a:pt x="387" y="310"/>
                    <a:pt x="402" y="308"/>
                    <a:pt x="405" y="303"/>
                  </a:cubicBezTo>
                  <a:cubicBezTo>
                    <a:pt x="408" y="298"/>
                    <a:pt x="408" y="288"/>
                    <a:pt x="405" y="285"/>
                  </a:cubicBezTo>
                  <a:cubicBezTo>
                    <a:pt x="402" y="282"/>
                    <a:pt x="391" y="290"/>
                    <a:pt x="387" y="288"/>
                  </a:cubicBezTo>
                  <a:cubicBezTo>
                    <a:pt x="383" y="281"/>
                    <a:pt x="379" y="272"/>
                    <a:pt x="379" y="272"/>
                  </a:cubicBezTo>
                  <a:cubicBezTo>
                    <a:pt x="389" y="257"/>
                    <a:pt x="388" y="260"/>
                    <a:pt x="401" y="248"/>
                  </a:cubicBezTo>
                  <a:cubicBezTo>
                    <a:pt x="434" y="219"/>
                    <a:pt x="412" y="227"/>
                    <a:pt x="441" y="220"/>
                  </a:cubicBezTo>
                  <a:cubicBezTo>
                    <a:pt x="468" y="193"/>
                    <a:pt x="441" y="194"/>
                    <a:pt x="497" y="200"/>
                  </a:cubicBezTo>
                  <a:cubicBezTo>
                    <a:pt x="492" y="208"/>
                    <a:pt x="486" y="216"/>
                    <a:pt x="481" y="224"/>
                  </a:cubicBezTo>
                  <a:cubicBezTo>
                    <a:pt x="476" y="232"/>
                    <a:pt x="450" y="242"/>
                    <a:pt x="450" y="242"/>
                  </a:cubicBezTo>
                  <a:cubicBezTo>
                    <a:pt x="441" y="268"/>
                    <a:pt x="434" y="282"/>
                    <a:pt x="473" y="292"/>
                  </a:cubicBezTo>
                  <a:cubicBezTo>
                    <a:pt x="506" y="287"/>
                    <a:pt x="532" y="284"/>
                    <a:pt x="565" y="288"/>
                  </a:cubicBezTo>
                  <a:cubicBezTo>
                    <a:pt x="556" y="322"/>
                    <a:pt x="520" y="304"/>
                    <a:pt x="483" y="306"/>
                  </a:cubicBezTo>
                  <a:cubicBezTo>
                    <a:pt x="468" y="312"/>
                    <a:pt x="487" y="320"/>
                    <a:pt x="487" y="327"/>
                  </a:cubicBezTo>
                  <a:cubicBezTo>
                    <a:pt x="487" y="334"/>
                    <a:pt x="487" y="347"/>
                    <a:pt x="484" y="348"/>
                  </a:cubicBezTo>
                  <a:cubicBezTo>
                    <a:pt x="481" y="349"/>
                    <a:pt x="476" y="338"/>
                    <a:pt x="471" y="333"/>
                  </a:cubicBezTo>
                  <a:cubicBezTo>
                    <a:pt x="466" y="328"/>
                    <a:pt x="460" y="316"/>
                    <a:pt x="456" y="315"/>
                  </a:cubicBezTo>
                  <a:cubicBezTo>
                    <a:pt x="452" y="314"/>
                    <a:pt x="451" y="324"/>
                    <a:pt x="448" y="329"/>
                  </a:cubicBezTo>
                  <a:cubicBezTo>
                    <a:pt x="442" y="336"/>
                    <a:pt x="437" y="338"/>
                    <a:pt x="436" y="345"/>
                  </a:cubicBezTo>
                  <a:cubicBezTo>
                    <a:pt x="435" y="352"/>
                    <a:pt x="445" y="365"/>
                    <a:pt x="442" y="371"/>
                  </a:cubicBezTo>
                  <a:cubicBezTo>
                    <a:pt x="439" y="377"/>
                    <a:pt x="422" y="383"/>
                    <a:pt x="415" y="384"/>
                  </a:cubicBezTo>
                  <a:cubicBezTo>
                    <a:pt x="408" y="385"/>
                    <a:pt x="406" y="381"/>
                    <a:pt x="401" y="380"/>
                  </a:cubicBezTo>
                  <a:cubicBezTo>
                    <a:pt x="389" y="388"/>
                    <a:pt x="397" y="376"/>
                    <a:pt x="384" y="377"/>
                  </a:cubicBezTo>
                  <a:cubicBezTo>
                    <a:pt x="376" y="378"/>
                    <a:pt x="365" y="388"/>
                    <a:pt x="355" y="389"/>
                  </a:cubicBezTo>
                  <a:cubicBezTo>
                    <a:pt x="345" y="390"/>
                    <a:pt x="334" y="384"/>
                    <a:pt x="324" y="384"/>
                  </a:cubicBezTo>
                  <a:cubicBezTo>
                    <a:pt x="312" y="383"/>
                    <a:pt x="303" y="394"/>
                    <a:pt x="292" y="390"/>
                  </a:cubicBezTo>
                  <a:cubicBezTo>
                    <a:pt x="286" y="382"/>
                    <a:pt x="281" y="378"/>
                    <a:pt x="280" y="368"/>
                  </a:cubicBezTo>
                  <a:cubicBezTo>
                    <a:pt x="279" y="358"/>
                    <a:pt x="293" y="333"/>
                    <a:pt x="288" y="330"/>
                  </a:cubicBezTo>
                  <a:cubicBezTo>
                    <a:pt x="283" y="327"/>
                    <a:pt x="254" y="338"/>
                    <a:pt x="250" y="348"/>
                  </a:cubicBezTo>
                  <a:cubicBezTo>
                    <a:pt x="244" y="356"/>
                    <a:pt x="266" y="380"/>
                    <a:pt x="262" y="388"/>
                  </a:cubicBezTo>
                  <a:cubicBezTo>
                    <a:pt x="258" y="396"/>
                    <a:pt x="236" y="392"/>
                    <a:pt x="224" y="398"/>
                  </a:cubicBezTo>
                  <a:cubicBezTo>
                    <a:pt x="196" y="416"/>
                    <a:pt x="214" y="417"/>
                    <a:pt x="193" y="424"/>
                  </a:cubicBezTo>
                  <a:cubicBezTo>
                    <a:pt x="177" y="440"/>
                    <a:pt x="144" y="462"/>
                    <a:pt x="123" y="455"/>
                  </a:cubicBezTo>
                  <a:cubicBezTo>
                    <a:pt x="109" y="463"/>
                    <a:pt x="121" y="474"/>
                    <a:pt x="114" y="477"/>
                  </a:cubicBezTo>
                  <a:cubicBezTo>
                    <a:pt x="107" y="480"/>
                    <a:pt x="87" y="468"/>
                    <a:pt x="81" y="470"/>
                  </a:cubicBezTo>
                  <a:cubicBezTo>
                    <a:pt x="75" y="472"/>
                    <a:pt x="71" y="479"/>
                    <a:pt x="77" y="488"/>
                  </a:cubicBezTo>
                  <a:cubicBezTo>
                    <a:pt x="97" y="501"/>
                    <a:pt x="109" y="499"/>
                    <a:pt x="117" y="524"/>
                  </a:cubicBezTo>
                  <a:cubicBezTo>
                    <a:pt x="122" y="533"/>
                    <a:pt x="118" y="553"/>
                    <a:pt x="114" y="558"/>
                  </a:cubicBezTo>
                  <a:cubicBezTo>
                    <a:pt x="110" y="563"/>
                    <a:pt x="101" y="555"/>
                    <a:pt x="94" y="555"/>
                  </a:cubicBezTo>
                  <a:cubicBezTo>
                    <a:pt x="87" y="555"/>
                    <a:pt x="82" y="555"/>
                    <a:pt x="69" y="555"/>
                  </a:cubicBezTo>
                  <a:cubicBezTo>
                    <a:pt x="53" y="561"/>
                    <a:pt x="24" y="548"/>
                    <a:pt x="15" y="554"/>
                  </a:cubicBezTo>
                  <a:cubicBezTo>
                    <a:pt x="6" y="560"/>
                    <a:pt x="13" y="582"/>
                    <a:pt x="13" y="590"/>
                  </a:cubicBezTo>
                  <a:cubicBezTo>
                    <a:pt x="12" y="598"/>
                    <a:pt x="16" y="592"/>
                    <a:pt x="18" y="605"/>
                  </a:cubicBezTo>
                  <a:cubicBezTo>
                    <a:pt x="16" y="611"/>
                    <a:pt x="2" y="615"/>
                    <a:pt x="1" y="624"/>
                  </a:cubicBezTo>
                  <a:cubicBezTo>
                    <a:pt x="0" y="633"/>
                    <a:pt x="9" y="651"/>
                    <a:pt x="13" y="659"/>
                  </a:cubicBezTo>
                  <a:cubicBezTo>
                    <a:pt x="17" y="667"/>
                    <a:pt x="20" y="671"/>
                    <a:pt x="24" y="672"/>
                  </a:cubicBezTo>
                  <a:cubicBezTo>
                    <a:pt x="28" y="675"/>
                    <a:pt x="28" y="665"/>
                    <a:pt x="37" y="665"/>
                  </a:cubicBezTo>
                  <a:cubicBezTo>
                    <a:pt x="41" y="665"/>
                    <a:pt x="42" y="671"/>
                    <a:pt x="49" y="672"/>
                  </a:cubicBezTo>
                  <a:cubicBezTo>
                    <a:pt x="56" y="673"/>
                    <a:pt x="65" y="674"/>
                    <a:pt x="78" y="671"/>
                  </a:cubicBezTo>
                  <a:cubicBezTo>
                    <a:pt x="91" y="668"/>
                    <a:pt x="120" y="664"/>
                    <a:pt x="130" y="656"/>
                  </a:cubicBezTo>
                  <a:cubicBezTo>
                    <a:pt x="142" y="641"/>
                    <a:pt x="137" y="633"/>
                    <a:pt x="139" y="624"/>
                  </a:cubicBezTo>
                  <a:cubicBezTo>
                    <a:pt x="141" y="615"/>
                    <a:pt x="141" y="607"/>
                    <a:pt x="144" y="603"/>
                  </a:cubicBezTo>
                  <a:cubicBezTo>
                    <a:pt x="147" y="599"/>
                    <a:pt x="153" y="605"/>
                    <a:pt x="160" y="602"/>
                  </a:cubicBezTo>
                  <a:cubicBezTo>
                    <a:pt x="167" y="599"/>
                    <a:pt x="183" y="589"/>
                    <a:pt x="187" y="582"/>
                  </a:cubicBezTo>
                  <a:cubicBezTo>
                    <a:pt x="193" y="578"/>
                    <a:pt x="180" y="567"/>
                    <a:pt x="183" y="563"/>
                  </a:cubicBezTo>
                  <a:cubicBezTo>
                    <a:pt x="186" y="559"/>
                    <a:pt x="200" y="556"/>
                    <a:pt x="205" y="557"/>
                  </a:cubicBezTo>
                  <a:cubicBezTo>
                    <a:pt x="210" y="558"/>
                    <a:pt x="210" y="566"/>
                    <a:pt x="213" y="568"/>
                  </a:cubicBezTo>
                  <a:cubicBezTo>
                    <a:pt x="216" y="569"/>
                    <a:pt x="220" y="573"/>
                    <a:pt x="226" y="570"/>
                  </a:cubicBezTo>
                  <a:cubicBezTo>
                    <a:pt x="232" y="567"/>
                    <a:pt x="243" y="557"/>
                    <a:pt x="250" y="552"/>
                  </a:cubicBezTo>
                  <a:cubicBezTo>
                    <a:pt x="259" y="552"/>
                    <a:pt x="262" y="538"/>
                    <a:pt x="270" y="542"/>
                  </a:cubicBezTo>
                  <a:cubicBezTo>
                    <a:pt x="276" y="543"/>
                    <a:pt x="282" y="553"/>
                    <a:pt x="286" y="558"/>
                  </a:cubicBezTo>
                  <a:cubicBezTo>
                    <a:pt x="290" y="563"/>
                    <a:pt x="283" y="567"/>
                    <a:pt x="295" y="575"/>
                  </a:cubicBezTo>
                  <a:cubicBezTo>
                    <a:pt x="315" y="596"/>
                    <a:pt x="324" y="597"/>
                    <a:pt x="357" y="604"/>
                  </a:cubicBezTo>
                  <a:cubicBezTo>
                    <a:pt x="371" y="625"/>
                    <a:pt x="379" y="633"/>
                    <a:pt x="354" y="639"/>
                  </a:cubicBezTo>
                  <a:cubicBezTo>
                    <a:pt x="351" y="646"/>
                    <a:pt x="332" y="636"/>
                    <a:pt x="327" y="639"/>
                  </a:cubicBezTo>
                  <a:cubicBezTo>
                    <a:pt x="322" y="642"/>
                    <a:pt x="321" y="654"/>
                    <a:pt x="325" y="659"/>
                  </a:cubicBezTo>
                  <a:cubicBezTo>
                    <a:pt x="329" y="664"/>
                    <a:pt x="347" y="672"/>
                    <a:pt x="354" y="671"/>
                  </a:cubicBezTo>
                  <a:cubicBezTo>
                    <a:pt x="361" y="670"/>
                    <a:pt x="364" y="662"/>
                    <a:pt x="369" y="656"/>
                  </a:cubicBezTo>
                  <a:cubicBezTo>
                    <a:pt x="376" y="649"/>
                    <a:pt x="380" y="640"/>
                    <a:pt x="385" y="632"/>
                  </a:cubicBezTo>
                  <a:cubicBezTo>
                    <a:pt x="389" y="626"/>
                    <a:pt x="384" y="623"/>
                    <a:pt x="387" y="620"/>
                  </a:cubicBezTo>
                  <a:cubicBezTo>
                    <a:pt x="390" y="617"/>
                    <a:pt x="411" y="620"/>
                    <a:pt x="405" y="614"/>
                  </a:cubicBezTo>
                  <a:cubicBezTo>
                    <a:pt x="398" y="592"/>
                    <a:pt x="371" y="596"/>
                    <a:pt x="353" y="584"/>
                  </a:cubicBezTo>
                  <a:cubicBezTo>
                    <a:pt x="350" y="580"/>
                    <a:pt x="348" y="575"/>
                    <a:pt x="345" y="572"/>
                  </a:cubicBezTo>
                  <a:cubicBezTo>
                    <a:pt x="342" y="569"/>
                    <a:pt x="336" y="568"/>
                    <a:pt x="333" y="564"/>
                  </a:cubicBezTo>
                  <a:cubicBezTo>
                    <a:pt x="327" y="557"/>
                    <a:pt x="317" y="540"/>
                    <a:pt x="317" y="540"/>
                  </a:cubicBezTo>
                  <a:cubicBezTo>
                    <a:pt x="318" y="535"/>
                    <a:pt x="328" y="524"/>
                    <a:pt x="334" y="524"/>
                  </a:cubicBezTo>
                  <a:cubicBezTo>
                    <a:pt x="340" y="524"/>
                    <a:pt x="349" y="535"/>
                    <a:pt x="353" y="540"/>
                  </a:cubicBezTo>
                  <a:cubicBezTo>
                    <a:pt x="357" y="542"/>
                    <a:pt x="354" y="549"/>
                    <a:pt x="357" y="552"/>
                  </a:cubicBezTo>
                  <a:cubicBezTo>
                    <a:pt x="363" y="555"/>
                    <a:pt x="383" y="571"/>
                    <a:pt x="390" y="572"/>
                  </a:cubicBezTo>
                  <a:cubicBezTo>
                    <a:pt x="397" y="573"/>
                    <a:pt x="398" y="558"/>
                    <a:pt x="401" y="560"/>
                  </a:cubicBezTo>
                  <a:cubicBezTo>
                    <a:pt x="404" y="568"/>
                    <a:pt x="401" y="581"/>
                    <a:pt x="409" y="584"/>
                  </a:cubicBezTo>
                  <a:cubicBezTo>
                    <a:pt x="417" y="587"/>
                    <a:pt x="433" y="592"/>
                    <a:pt x="433" y="592"/>
                  </a:cubicBezTo>
                  <a:cubicBezTo>
                    <a:pt x="437" y="597"/>
                    <a:pt x="416" y="601"/>
                    <a:pt x="415" y="608"/>
                  </a:cubicBezTo>
                  <a:cubicBezTo>
                    <a:pt x="414" y="615"/>
                    <a:pt x="423" y="628"/>
                    <a:pt x="429" y="636"/>
                  </a:cubicBezTo>
                  <a:cubicBezTo>
                    <a:pt x="433" y="644"/>
                    <a:pt x="450" y="649"/>
                    <a:pt x="453" y="654"/>
                  </a:cubicBezTo>
                  <a:cubicBezTo>
                    <a:pt x="456" y="659"/>
                    <a:pt x="447" y="667"/>
                    <a:pt x="450" y="669"/>
                  </a:cubicBezTo>
                  <a:cubicBezTo>
                    <a:pt x="453" y="671"/>
                    <a:pt x="471" y="671"/>
                    <a:pt x="474" y="669"/>
                  </a:cubicBezTo>
                  <a:cubicBezTo>
                    <a:pt x="479" y="667"/>
                    <a:pt x="466" y="660"/>
                    <a:pt x="466" y="656"/>
                  </a:cubicBezTo>
                  <a:cubicBezTo>
                    <a:pt x="468" y="652"/>
                    <a:pt x="484" y="647"/>
                    <a:pt x="484" y="642"/>
                  </a:cubicBezTo>
                  <a:cubicBezTo>
                    <a:pt x="484" y="637"/>
                    <a:pt x="471" y="631"/>
                    <a:pt x="469" y="626"/>
                  </a:cubicBezTo>
                  <a:cubicBezTo>
                    <a:pt x="467" y="621"/>
                    <a:pt x="466" y="618"/>
                    <a:pt x="472" y="614"/>
                  </a:cubicBezTo>
                  <a:cubicBezTo>
                    <a:pt x="478" y="610"/>
                    <a:pt x="497" y="603"/>
                    <a:pt x="504" y="603"/>
                  </a:cubicBezTo>
                  <a:cubicBezTo>
                    <a:pt x="510" y="603"/>
                    <a:pt x="512" y="610"/>
                    <a:pt x="513" y="614"/>
                  </a:cubicBezTo>
                  <a:cubicBezTo>
                    <a:pt x="514" y="618"/>
                    <a:pt x="507" y="625"/>
                    <a:pt x="510" y="629"/>
                  </a:cubicBezTo>
                  <a:cubicBezTo>
                    <a:pt x="513" y="633"/>
                    <a:pt x="528" y="635"/>
                    <a:pt x="529" y="638"/>
                  </a:cubicBezTo>
                  <a:cubicBezTo>
                    <a:pt x="532" y="642"/>
                    <a:pt x="517" y="645"/>
                    <a:pt x="517" y="650"/>
                  </a:cubicBezTo>
                  <a:cubicBezTo>
                    <a:pt x="518" y="655"/>
                    <a:pt x="525" y="661"/>
                    <a:pt x="532" y="666"/>
                  </a:cubicBezTo>
                  <a:cubicBezTo>
                    <a:pt x="542" y="669"/>
                    <a:pt x="547" y="679"/>
                    <a:pt x="558" y="680"/>
                  </a:cubicBezTo>
                  <a:cubicBezTo>
                    <a:pt x="567" y="683"/>
                    <a:pt x="567" y="668"/>
                    <a:pt x="582" y="666"/>
                  </a:cubicBezTo>
                  <a:cubicBezTo>
                    <a:pt x="589" y="666"/>
                    <a:pt x="597" y="674"/>
                    <a:pt x="600" y="678"/>
                  </a:cubicBezTo>
                  <a:cubicBezTo>
                    <a:pt x="603" y="682"/>
                    <a:pt x="602" y="683"/>
                    <a:pt x="601" y="687"/>
                  </a:cubicBezTo>
                  <a:cubicBezTo>
                    <a:pt x="600" y="691"/>
                    <a:pt x="590" y="698"/>
                    <a:pt x="592" y="701"/>
                  </a:cubicBezTo>
                  <a:cubicBezTo>
                    <a:pt x="594" y="704"/>
                    <a:pt x="608" y="708"/>
                    <a:pt x="613" y="707"/>
                  </a:cubicBezTo>
                  <a:cubicBezTo>
                    <a:pt x="618" y="706"/>
                    <a:pt x="621" y="699"/>
                    <a:pt x="621" y="695"/>
                  </a:cubicBezTo>
                  <a:cubicBezTo>
                    <a:pt x="621" y="691"/>
                    <a:pt x="612" y="688"/>
                    <a:pt x="613" y="684"/>
                  </a:cubicBezTo>
                  <a:cubicBezTo>
                    <a:pt x="614" y="680"/>
                    <a:pt x="622" y="674"/>
                    <a:pt x="628" y="672"/>
                  </a:cubicBezTo>
                  <a:cubicBezTo>
                    <a:pt x="634" y="670"/>
                    <a:pt x="647" y="664"/>
                    <a:pt x="648" y="674"/>
                  </a:cubicBezTo>
                  <a:cubicBezTo>
                    <a:pt x="647" y="695"/>
                    <a:pt x="651" y="705"/>
                    <a:pt x="637" y="731"/>
                  </a:cubicBezTo>
                  <a:cubicBezTo>
                    <a:pt x="634" y="745"/>
                    <a:pt x="630" y="747"/>
                    <a:pt x="622" y="759"/>
                  </a:cubicBezTo>
                  <a:cubicBezTo>
                    <a:pt x="619" y="763"/>
                    <a:pt x="613" y="780"/>
                    <a:pt x="613" y="780"/>
                  </a:cubicBezTo>
                  <a:cubicBezTo>
                    <a:pt x="615" y="789"/>
                    <a:pt x="623" y="812"/>
                    <a:pt x="628" y="813"/>
                  </a:cubicBezTo>
                  <a:cubicBezTo>
                    <a:pt x="633" y="814"/>
                    <a:pt x="638" y="786"/>
                    <a:pt x="642" y="789"/>
                  </a:cubicBezTo>
                  <a:cubicBezTo>
                    <a:pt x="646" y="792"/>
                    <a:pt x="649" y="823"/>
                    <a:pt x="651" y="833"/>
                  </a:cubicBezTo>
                  <a:cubicBezTo>
                    <a:pt x="653" y="843"/>
                    <a:pt x="650" y="845"/>
                    <a:pt x="653" y="848"/>
                  </a:cubicBezTo>
                  <a:cubicBezTo>
                    <a:pt x="655" y="855"/>
                    <a:pt x="660" y="847"/>
                    <a:pt x="667" y="851"/>
                  </a:cubicBezTo>
                  <a:cubicBezTo>
                    <a:pt x="674" y="855"/>
                    <a:pt x="668" y="873"/>
                    <a:pt x="676" y="876"/>
                  </a:cubicBezTo>
                  <a:cubicBezTo>
                    <a:pt x="680" y="877"/>
                    <a:pt x="696" y="890"/>
                    <a:pt x="696" y="890"/>
                  </a:cubicBezTo>
                  <a:cubicBezTo>
                    <a:pt x="702" y="898"/>
                    <a:pt x="684" y="904"/>
                    <a:pt x="691" y="917"/>
                  </a:cubicBezTo>
                  <a:cubicBezTo>
                    <a:pt x="696" y="929"/>
                    <a:pt x="721" y="950"/>
                    <a:pt x="727" y="960"/>
                  </a:cubicBezTo>
                  <a:cubicBezTo>
                    <a:pt x="735" y="970"/>
                    <a:pt x="721" y="969"/>
                    <a:pt x="727" y="978"/>
                  </a:cubicBezTo>
                  <a:cubicBezTo>
                    <a:pt x="731" y="981"/>
                    <a:pt x="746" y="977"/>
                    <a:pt x="751" y="981"/>
                  </a:cubicBezTo>
                  <a:cubicBezTo>
                    <a:pt x="756" y="985"/>
                    <a:pt x="757" y="993"/>
                    <a:pt x="759" y="1005"/>
                  </a:cubicBezTo>
                  <a:cubicBezTo>
                    <a:pt x="739" y="1019"/>
                    <a:pt x="755" y="1045"/>
                    <a:pt x="765" y="1056"/>
                  </a:cubicBezTo>
                  <a:cubicBezTo>
                    <a:pt x="771" y="1064"/>
                    <a:pt x="787" y="1046"/>
                    <a:pt x="796" y="1044"/>
                  </a:cubicBezTo>
                  <a:cubicBezTo>
                    <a:pt x="805" y="1042"/>
                    <a:pt x="811" y="1047"/>
                    <a:pt x="821" y="1044"/>
                  </a:cubicBezTo>
                  <a:cubicBezTo>
                    <a:pt x="840" y="1031"/>
                    <a:pt x="828" y="1038"/>
                    <a:pt x="857" y="1028"/>
                  </a:cubicBezTo>
                  <a:cubicBezTo>
                    <a:pt x="907" y="1011"/>
                    <a:pt x="862" y="1017"/>
                    <a:pt x="893" y="1000"/>
                  </a:cubicBezTo>
                  <a:cubicBezTo>
                    <a:pt x="902" y="993"/>
                    <a:pt x="901" y="1001"/>
                    <a:pt x="913" y="993"/>
                  </a:cubicBezTo>
                  <a:cubicBezTo>
                    <a:pt x="919" y="988"/>
                    <a:pt x="922" y="979"/>
                    <a:pt x="930" y="972"/>
                  </a:cubicBezTo>
                  <a:cubicBezTo>
                    <a:pt x="938" y="965"/>
                    <a:pt x="958" y="960"/>
                    <a:pt x="964" y="953"/>
                  </a:cubicBezTo>
                  <a:cubicBezTo>
                    <a:pt x="970" y="946"/>
                    <a:pt x="962" y="940"/>
                    <a:pt x="967" y="932"/>
                  </a:cubicBezTo>
                  <a:cubicBezTo>
                    <a:pt x="979" y="919"/>
                    <a:pt x="996" y="910"/>
                    <a:pt x="993" y="903"/>
                  </a:cubicBezTo>
                  <a:cubicBezTo>
                    <a:pt x="993" y="894"/>
                    <a:pt x="975" y="884"/>
                    <a:pt x="967" y="879"/>
                  </a:cubicBezTo>
                  <a:cubicBezTo>
                    <a:pt x="960" y="872"/>
                    <a:pt x="952" y="877"/>
                    <a:pt x="946" y="872"/>
                  </a:cubicBezTo>
                  <a:cubicBezTo>
                    <a:pt x="940" y="867"/>
                    <a:pt x="938" y="849"/>
                    <a:pt x="933" y="848"/>
                  </a:cubicBezTo>
                  <a:cubicBezTo>
                    <a:pt x="928" y="847"/>
                    <a:pt x="926" y="861"/>
                    <a:pt x="917" y="864"/>
                  </a:cubicBezTo>
                  <a:cubicBezTo>
                    <a:pt x="907" y="867"/>
                    <a:pt x="887" y="869"/>
                    <a:pt x="876" y="864"/>
                  </a:cubicBezTo>
                  <a:cubicBezTo>
                    <a:pt x="870" y="862"/>
                    <a:pt x="884" y="855"/>
                    <a:pt x="883" y="851"/>
                  </a:cubicBezTo>
                  <a:cubicBezTo>
                    <a:pt x="882" y="847"/>
                    <a:pt x="874" y="840"/>
                    <a:pt x="870" y="840"/>
                  </a:cubicBezTo>
                  <a:cubicBezTo>
                    <a:pt x="866" y="840"/>
                    <a:pt x="864" y="852"/>
                    <a:pt x="861" y="851"/>
                  </a:cubicBezTo>
                  <a:cubicBezTo>
                    <a:pt x="858" y="850"/>
                    <a:pt x="854" y="842"/>
                    <a:pt x="849" y="836"/>
                  </a:cubicBezTo>
                  <a:cubicBezTo>
                    <a:pt x="844" y="828"/>
                    <a:pt x="834" y="824"/>
                    <a:pt x="829" y="816"/>
                  </a:cubicBezTo>
                  <a:cubicBezTo>
                    <a:pt x="825" y="809"/>
                    <a:pt x="821" y="792"/>
                    <a:pt x="821" y="792"/>
                  </a:cubicBezTo>
                  <a:cubicBezTo>
                    <a:pt x="832" y="776"/>
                    <a:pt x="836" y="773"/>
                    <a:pt x="853" y="784"/>
                  </a:cubicBezTo>
                  <a:cubicBezTo>
                    <a:pt x="862" y="798"/>
                    <a:pt x="867" y="811"/>
                    <a:pt x="883" y="816"/>
                  </a:cubicBezTo>
                  <a:cubicBezTo>
                    <a:pt x="891" y="819"/>
                    <a:pt x="907" y="836"/>
                    <a:pt x="919" y="837"/>
                  </a:cubicBezTo>
                  <a:cubicBezTo>
                    <a:pt x="928" y="838"/>
                    <a:pt x="931" y="823"/>
                    <a:pt x="937" y="821"/>
                  </a:cubicBezTo>
                  <a:cubicBezTo>
                    <a:pt x="943" y="819"/>
                    <a:pt x="950" y="820"/>
                    <a:pt x="953" y="824"/>
                  </a:cubicBezTo>
                  <a:cubicBezTo>
                    <a:pt x="960" y="827"/>
                    <a:pt x="949" y="846"/>
                    <a:pt x="957" y="848"/>
                  </a:cubicBezTo>
                  <a:cubicBezTo>
                    <a:pt x="966" y="853"/>
                    <a:pt x="995" y="859"/>
                    <a:pt x="1012" y="860"/>
                  </a:cubicBezTo>
                  <a:cubicBezTo>
                    <a:pt x="1029" y="861"/>
                    <a:pt x="1046" y="853"/>
                    <a:pt x="1057" y="852"/>
                  </a:cubicBezTo>
                  <a:cubicBezTo>
                    <a:pt x="1064" y="853"/>
                    <a:pt x="1071" y="853"/>
                    <a:pt x="1077" y="856"/>
                  </a:cubicBezTo>
                  <a:cubicBezTo>
                    <a:pt x="1082" y="859"/>
                    <a:pt x="1081" y="836"/>
                    <a:pt x="1086" y="843"/>
                  </a:cubicBezTo>
                  <a:cubicBezTo>
                    <a:pt x="1090" y="848"/>
                    <a:pt x="1092" y="873"/>
                    <a:pt x="1102" y="888"/>
                  </a:cubicBezTo>
                  <a:cubicBezTo>
                    <a:pt x="1113" y="904"/>
                    <a:pt x="1128" y="927"/>
                    <a:pt x="1146" y="932"/>
                  </a:cubicBezTo>
                  <a:cubicBezTo>
                    <a:pt x="1157" y="939"/>
                    <a:pt x="1163" y="913"/>
                    <a:pt x="1168" y="914"/>
                  </a:cubicBezTo>
                  <a:cubicBezTo>
                    <a:pt x="1173" y="915"/>
                    <a:pt x="1172" y="924"/>
                    <a:pt x="1174" y="939"/>
                  </a:cubicBezTo>
                  <a:cubicBezTo>
                    <a:pt x="1176" y="954"/>
                    <a:pt x="1175" y="983"/>
                    <a:pt x="1181" y="1004"/>
                  </a:cubicBezTo>
                  <a:cubicBezTo>
                    <a:pt x="1187" y="1023"/>
                    <a:pt x="1202" y="1053"/>
                    <a:pt x="1209" y="1067"/>
                  </a:cubicBezTo>
                  <a:cubicBezTo>
                    <a:pt x="1216" y="1083"/>
                    <a:pt x="1218" y="1092"/>
                    <a:pt x="1221" y="1100"/>
                  </a:cubicBezTo>
                  <a:cubicBezTo>
                    <a:pt x="1234" y="1140"/>
                    <a:pt x="1212" y="1068"/>
                    <a:pt x="1227" y="1118"/>
                  </a:cubicBezTo>
                  <a:cubicBezTo>
                    <a:pt x="1229" y="1126"/>
                    <a:pt x="1241" y="1140"/>
                    <a:pt x="1241" y="1140"/>
                  </a:cubicBezTo>
                  <a:cubicBezTo>
                    <a:pt x="1249" y="1132"/>
                    <a:pt x="1244" y="1124"/>
                    <a:pt x="1252" y="1116"/>
                  </a:cubicBezTo>
                  <a:cubicBezTo>
                    <a:pt x="1256" y="1115"/>
                    <a:pt x="1268" y="1094"/>
                    <a:pt x="1270" y="1097"/>
                  </a:cubicBezTo>
                  <a:cubicBezTo>
                    <a:pt x="1272" y="1100"/>
                    <a:pt x="1265" y="1124"/>
                    <a:pt x="1266" y="1136"/>
                  </a:cubicBezTo>
                  <a:cubicBezTo>
                    <a:pt x="1267" y="1148"/>
                    <a:pt x="1269" y="1166"/>
                    <a:pt x="1276" y="1170"/>
                  </a:cubicBezTo>
                  <a:cubicBezTo>
                    <a:pt x="1283" y="1174"/>
                    <a:pt x="1302" y="1170"/>
                    <a:pt x="1306" y="1161"/>
                  </a:cubicBezTo>
                  <a:cubicBezTo>
                    <a:pt x="1308" y="1151"/>
                    <a:pt x="1304" y="1126"/>
                    <a:pt x="1299" y="1113"/>
                  </a:cubicBezTo>
                  <a:cubicBezTo>
                    <a:pt x="1295" y="1104"/>
                    <a:pt x="1286" y="1108"/>
                    <a:pt x="1282" y="1103"/>
                  </a:cubicBezTo>
                  <a:cubicBezTo>
                    <a:pt x="1278" y="1098"/>
                    <a:pt x="1277" y="1088"/>
                    <a:pt x="1277" y="1080"/>
                  </a:cubicBezTo>
                  <a:cubicBezTo>
                    <a:pt x="1272" y="1063"/>
                    <a:pt x="1284" y="1063"/>
                    <a:pt x="1285" y="1056"/>
                  </a:cubicBezTo>
                  <a:cubicBezTo>
                    <a:pt x="1285" y="1046"/>
                    <a:pt x="1275" y="1028"/>
                    <a:pt x="1279" y="1019"/>
                  </a:cubicBezTo>
                  <a:cubicBezTo>
                    <a:pt x="1281" y="1010"/>
                    <a:pt x="1304" y="1005"/>
                    <a:pt x="1309" y="999"/>
                  </a:cubicBezTo>
                  <a:cubicBezTo>
                    <a:pt x="1323" y="981"/>
                    <a:pt x="1319" y="984"/>
                    <a:pt x="1337" y="972"/>
                  </a:cubicBezTo>
                  <a:cubicBezTo>
                    <a:pt x="1356" y="944"/>
                    <a:pt x="1345" y="953"/>
                    <a:pt x="1365" y="940"/>
                  </a:cubicBezTo>
                  <a:cubicBezTo>
                    <a:pt x="1374" y="931"/>
                    <a:pt x="1376" y="922"/>
                    <a:pt x="1383" y="917"/>
                  </a:cubicBezTo>
                  <a:cubicBezTo>
                    <a:pt x="1391" y="913"/>
                    <a:pt x="1401" y="918"/>
                    <a:pt x="1411" y="917"/>
                  </a:cubicBezTo>
                  <a:cubicBezTo>
                    <a:pt x="1421" y="916"/>
                    <a:pt x="1436" y="904"/>
                    <a:pt x="1443" y="909"/>
                  </a:cubicBezTo>
                  <a:cubicBezTo>
                    <a:pt x="1449" y="914"/>
                    <a:pt x="1454" y="939"/>
                    <a:pt x="1455" y="947"/>
                  </a:cubicBezTo>
                  <a:cubicBezTo>
                    <a:pt x="1459" y="955"/>
                    <a:pt x="1460" y="955"/>
                    <a:pt x="1465" y="959"/>
                  </a:cubicBezTo>
                  <a:cubicBezTo>
                    <a:pt x="1469" y="971"/>
                    <a:pt x="1485" y="972"/>
                    <a:pt x="1485" y="972"/>
                  </a:cubicBezTo>
                  <a:cubicBezTo>
                    <a:pt x="1488" y="979"/>
                    <a:pt x="1470" y="998"/>
                    <a:pt x="1473" y="1007"/>
                  </a:cubicBezTo>
                  <a:cubicBezTo>
                    <a:pt x="1474" y="1015"/>
                    <a:pt x="1484" y="1022"/>
                    <a:pt x="1491" y="1020"/>
                  </a:cubicBezTo>
                  <a:cubicBezTo>
                    <a:pt x="1498" y="1020"/>
                    <a:pt x="1507" y="997"/>
                    <a:pt x="1515" y="996"/>
                  </a:cubicBezTo>
                  <a:cubicBezTo>
                    <a:pt x="1522" y="996"/>
                    <a:pt x="1527" y="1012"/>
                    <a:pt x="1531" y="1023"/>
                  </a:cubicBezTo>
                  <a:cubicBezTo>
                    <a:pt x="1533" y="1034"/>
                    <a:pt x="1538" y="1046"/>
                    <a:pt x="1539" y="1062"/>
                  </a:cubicBezTo>
                  <a:cubicBezTo>
                    <a:pt x="1539" y="1075"/>
                    <a:pt x="1532" y="1093"/>
                    <a:pt x="1531" y="1104"/>
                  </a:cubicBezTo>
                  <a:cubicBezTo>
                    <a:pt x="1530" y="1115"/>
                    <a:pt x="1530" y="1121"/>
                    <a:pt x="1534" y="1130"/>
                  </a:cubicBezTo>
                  <a:cubicBezTo>
                    <a:pt x="1537" y="1143"/>
                    <a:pt x="1557" y="1156"/>
                    <a:pt x="1557" y="1156"/>
                  </a:cubicBezTo>
                  <a:cubicBezTo>
                    <a:pt x="1563" y="1165"/>
                    <a:pt x="1564" y="1198"/>
                    <a:pt x="1573" y="1209"/>
                  </a:cubicBezTo>
                  <a:cubicBezTo>
                    <a:pt x="1584" y="1225"/>
                    <a:pt x="1615" y="1250"/>
                    <a:pt x="1621" y="1250"/>
                  </a:cubicBezTo>
                  <a:cubicBezTo>
                    <a:pt x="1627" y="1250"/>
                    <a:pt x="1617" y="1230"/>
                    <a:pt x="1608" y="1212"/>
                  </a:cubicBezTo>
                  <a:cubicBezTo>
                    <a:pt x="1614" y="1184"/>
                    <a:pt x="1588" y="1155"/>
                    <a:pt x="1565" y="1140"/>
                  </a:cubicBezTo>
                  <a:cubicBezTo>
                    <a:pt x="1550" y="1117"/>
                    <a:pt x="1548" y="1074"/>
                    <a:pt x="1575" y="1056"/>
                  </a:cubicBezTo>
                  <a:cubicBezTo>
                    <a:pt x="1582" y="1043"/>
                    <a:pt x="1593" y="1060"/>
                    <a:pt x="1602" y="1070"/>
                  </a:cubicBezTo>
                  <a:cubicBezTo>
                    <a:pt x="1606" y="1076"/>
                    <a:pt x="1598" y="1087"/>
                    <a:pt x="1602" y="1092"/>
                  </a:cubicBezTo>
                  <a:cubicBezTo>
                    <a:pt x="1606" y="1097"/>
                    <a:pt x="1620" y="1098"/>
                    <a:pt x="1624" y="1103"/>
                  </a:cubicBezTo>
                  <a:cubicBezTo>
                    <a:pt x="1628" y="1108"/>
                    <a:pt x="1620" y="1124"/>
                    <a:pt x="1626" y="1124"/>
                  </a:cubicBezTo>
                  <a:cubicBezTo>
                    <a:pt x="1649" y="1119"/>
                    <a:pt x="1652" y="1124"/>
                    <a:pt x="1659" y="1103"/>
                  </a:cubicBezTo>
                  <a:cubicBezTo>
                    <a:pt x="1665" y="1094"/>
                    <a:pt x="1682" y="1083"/>
                    <a:pt x="1687" y="1073"/>
                  </a:cubicBezTo>
                  <a:cubicBezTo>
                    <a:pt x="1692" y="1063"/>
                    <a:pt x="1692" y="1050"/>
                    <a:pt x="1692" y="1040"/>
                  </a:cubicBezTo>
                  <a:cubicBezTo>
                    <a:pt x="1692" y="1030"/>
                    <a:pt x="1691" y="1025"/>
                    <a:pt x="1684" y="1014"/>
                  </a:cubicBezTo>
                  <a:cubicBezTo>
                    <a:pt x="1677" y="1003"/>
                    <a:pt x="1656" y="982"/>
                    <a:pt x="1649" y="972"/>
                  </a:cubicBezTo>
                  <a:cubicBezTo>
                    <a:pt x="1644" y="962"/>
                    <a:pt x="1638" y="964"/>
                    <a:pt x="1642" y="954"/>
                  </a:cubicBezTo>
                  <a:cubicBezTo>
                    <a:pt x="1645" y="945"/>
                    <a:pt x="1658" y="927"/>
                    <a:pt x="1668" y="920"/>
                  </a:cubicBezTo>
                  <a:cubicBezTo>
                    <a:pt x="1668" y="910"/>
                    <a:pt x="1699" y="900"/>
                    <a:pt x="1701" y="909"/>
                  </a:cubicBezTo>
                  <a:cubicBezTo>
                    <a:pt x="1705" y="911"/>
                    <a:pt x="1710" y="921"/>
                    <a:pt x="1708" y="929"/>
                  </a:cubicBezTo>
                  <a:cubicBezTo>
                    <a:pt x="1708" y="936"/>
                    <a:pt x="1699" y="946"/>
                    <a:pt x="1698" y="951"/>
                  </a:cubicBezTo>
                  <a:cubicBezTo>
                    <a:pt x="1698" y="956"/>
                    <a:pt x="1699" y="959"/>
                    <a:pt x="1702" y="959"/>
                  </a:cubicBezTo>
                  <a:cubicBezTo>
                    <a:pt x="1705" y="959"/>
                    <a:pt x="1716" y="953"/>
                    <a:pt x="1716" y="950"/>
                  </a:cubicBezTo>
                  <a:cubicBezTo>
                    <a:pt x="1716" y="947"/>
                    <a:pt x="1705" y="948"/>
                    <a:pt x="1705" y="942"/>
                  </a:cubicBezTo>
                  <a:cubicBezTo>
                    <a:pt x="1705" y="936"/>
                    <a:pt x="1714" y="917"/>
                    <a:pt x="1719" y="911"/>
                  </a:cubicBezTo>
                  <a:cubicBezTo>
                    <a:pt x="1724" y="905"/>
                    <a:pt x="1732" y="909"/>
                    <a:pt x="1737" y="908"/>
                  </a:cubicBezTo>
                  <a:cubicBezTo>
                    <a:pt x="1741" y="907"/>
                    <a:pt x="1746" y="907"/>
                    <a:pt x="1750" y="906"/>
                  </a:cubicBezTo>
                  <a:cubicBezTo>
                    <a:pt x="1754" y="903"/>
                    <a:pt x="1758" y="893"/>
                    <a:pt x="1764" y="891"/>
                  </a:cubicBezTo>
                  <a:cubicBezTo>
                    <a:pt x="1770" y="889"/>
                    <a:pt x="1779" y="896"/>
                    <a:pt x="1788" y="893"/>
                  </a:cubicBezTo>
                  <a:cubicBezTo>
                    <a:pt x="1797" y="890"/>
                    <a:pt x="1811" y="879"/>
                    <a:pt x="1816" y="873"/>
                  </a:cubicBezTo>
                  <a:cubicBezTo>
                    <a:pt x="1822" y="868"/>
                    <a:pt x="1816" y="862"/>
                    <a:pt x="1818" y="859"/>
                  </a:cubicBezTo>
                  <a:cubicBezTo>
                    <a:pt x="1820" y="856"/>
                    <a:pt x="1827" y="860"/>
                    <a:pt x="1830" y="855"/>
                  </a:cubicBezTo>
                  <a:cubicBezTo>
                    <a:pt x="1833" y="850"/>
                    <a:pt x="1832" y="840"/>
                    <a:pt x="1837" y="830"/>
                  </a:cubicBezTo>
                  <a:cubicBezTo>
                    <a:pt x="1842" y="820"/>
                    <a:pt x="1859" y="803"/>
                    <a:pt x="1861" y="794"/>
                  </a:cubicBezTo>
                  <a:cubicBezTo>
                    <a:pt x="1866" y="784"/>
                    <a:pt x="1849" y="781"/>
                    <a:pt x="1849" y="776"/>
                  </a:cubicBezTo>
                  <a:cubicBezTo>
                    <a:pt x="1847" y="768"/>
                    <a:pt x="1845" y="751"/>
                    <a:pt x="1846" y="745"/>
                  </a:cubicBezTo>
                  <a:cubicBezTo>
                    <a:pt x="1847" y="739"/>
                    <a:pt x="1857" y="741"/>
                    <a:pt x="1858" y="741"/>
                  </a:cubicBezTo>
                  <a:cubicBezTo>
                    <a:pt x="1859" y="741"/>
                    <a:pt x="1853" y="748"/>
                    <a:pt x="1851" y="744"/>
                  </a:cubicBezTo>
                  <a:cubicBezTo>
                    <a:pt x="1849" y="740"/>
                    <a:pt x="1846" y="726"/>
                    <a:pt x="1843" y="719"/>
                  </a:cubicBezTo>
                  <a:cubicBezTo>
                    <a:pt x="1841" y="713"/>
                    <a:pt x="1832" y="706"/>
                    <a:pt x="1834" y="699"/>
                  </a:cubicBezTo>
                  <a:cubicBezTo>
                    <a:pt x="1835" y="692"/>
                    <a:pt x="1843" y="681"/>
                    <a:pt x="1851" y="675"/>
                  </a:cubicBezTo>
                  <a:cubicBezTo>
                    <a:pt x="1859" y="669"/>
                    <a:pt x="1881" y="664"/>
                    <a:pt x="1882" y="662"/>
                  </a:cubicBezTo>
                  <a:cubicBezTo>
                    <a:pt x="1882" y="658"/>
                    <a:pt x="1866" y="660"/>
                    <a:pt x="1858" y="660"/>
                  </a:cubicBezTo>
                  <a:cubicBezTo>
                    <a:pt x="1851" y="661"/>
                    <a:pt x="1845" y="666"/>
                    <a:pt x="1840" y="667"/>
                  </a:cubicBezTo>
                  <a:cubicBezTo>
                    <a:pt x="1835" y="668"/>
                    <a:pt x="1833" y="667"/>
                    <a:pt x="1828" y="663"/>
                  </a:cubicBezTo>
                  <a:cubicBezTo>
                    <a:pt x="1823" y="659"/>
                    <a:pt x="1811" y="650"/>
                    <a:pt x="1809" y="644"/>
                  </a:cubicBezTo>
                  <a:cubicBezTo>
                    <a:pt x="1810" y="640"/>
                    <a:pt x="1813" y="628"/>
                    <a:pt x="1816" y="626"/>
                  </a:cubicBezTo>
                  <a:cubicBezTo>
                    <a:pt x="1820" y="623"/>
                    <a:pt x="1828" y="628"/>
                    <a:pt x="1833" y="626"/>
                  </a:cubicBezTo>
                  <a:cubicBezTo>
                    <a:pt x="1838" y="624"/>
                    <a:pt x="1840" y="616"/>
                    <a:pt x="1846" y="612"/>
                  </a:cubicBezTo>
                  <a:cubicBezTo>
                    <a:pt x="1852" y="608"/>
                    <a:pt x="1862" y="602"/>
                    <a:pt x="1867" y="602"/>
                  </a:cubicBezTo>
                  <a:cubicBezTo>
                    <a:pt x="1870" y="602"/>
                    <a:pt x="1876" y="608"/>
                    <a:pt x="1875" y="612"/>
                  </a:cubicBezTo>
                  <a:cubicBezTo>
                    <a:pt x="1875" y="616"/>
                    <a:pt x="1866" y="625"/>
                    <a:pt x="1866" y="627"/>
                  </a:cubicBezTo>
                  <a:cubicBezTo>
                    <a:pt x="1866" y="629"/>
                    <a:pt x="1872" y="624"/>
                    <a:pt x="1875" y="622"/>
                  </a:cubicBezTo>
                  <a:cubicBezTo>
                    <a:pt x="1878" y="620"/>
                    <a:pt x="1880" y="617"/>
                    <a:pt x="1884" y="617"/>
                  </a:cubicBezTo>
                  <a:cubicBezTo>
                    <a:pt x="1888" y="617"/>
                    <a:pt x="1896" y="618"/>
                    <a:pt x="1902" y="620"/>
                  </a:cubicBezTo>
                  <a:cubicBezTo>
                    <a:pt x="1908" y="622"/>
                    <a:pt x="1920" y="624"/>
                    <a:pt x="1921" y="627"/>
                  </a:cubicBezTo>
                  <a:cubicBezTo>
                    <a:pt x="1923" y="631"/>
                    <a:pt x="1911" y="637"/>
                    <a:pt x="1909" y="641"/>
                  </a:cubicBezTo>
                  <a:cubicBezTo>
                    <a:pt x="1907" y="645"/>
                    <a:pt x="1906" y="650"/>
                    <a:pt x="1911" y="653"/>
                  </a:cubicBezTo>
                  <a:cubicBezTo>
                    <a:pt x="1916" y="656"/>
                    <a:pt x="1935" y="649"/>
                    <a:pt x="1938" y="659"/>
                  </a:cubicBezTo>
                  <a:cubicBezTo>
                    <a:pt x="1943" y="669"/>
                    <a:pt x="1921" y="707"/>
                    <a:pt x="1927" y="714"/>
                  </a:cubicBezTo>
                  <a:cubicBezTo>
                    <a:pt x="1928" y="725"/>
                    <a:pt x="1940" y="727"/>
                    <a:pt x="1944" y="726"/>
                  </a:cubicBezTo>
                  <a:cubicBezTo>
                    <a:pt x="1948" y="725"/>
                    <a:pt x="1945" y="712"/>
                    <a:pt x="1951" y="707"/>
                  </a:cubicBezTo>
                  <a:cubicBezTo>
                    <a:pt x="1957" y="702"/>
                    <a:pt x="1975" y="704"/>
                    <a:pt x="1981" y="698"/>
                  </a:cubicBezTo>
                  <a:cubicBezTo>
                    <a:pt x="1986" y="692"/>
                    <a:pt x="1991" y="680"/>
                    <a:pt x="1987" y="671"/>
                  </a:cubicBezTo>
                  <a:cubicBezTo>
                    <a:pt x="1987" y="665"/>
                    <a:pt x="1985" y="667"/>
                    <a:pt x="1980" y="659"/>
                  </a:cubicBezTo>
                  <a:cubicBezTo>
                    <a:pt x="1975" y="651"/>
                    <a:pt x="1959" y="632"/>
                    <a:pt x="1959" y="624"/>
                  </a:cubicBezTo>
                  <a:cubicBezTo>
                    <a:pt x="1958" y="613"/>
                    <a:pt x="1967" y="616"/>
                    <a:pt x="1981" y="608"/>
                  </a:cubicBezTo>
                  <a:cubicBezTo>
                    <a:pt x="1987" y="601"/>
                    <a:pt x="1989" y="589"/>
                    <a:pt x="1995" y="582"/>
                  </a:cubicBezTo>
                  <a:cubicBezTo>
                    <a:pt x="2001" y="575"/>
                    <a:pt x="2011" y="567"/>
                    <a:pt x="2017" y="567"/>
                  </a:cubicBezTo>
                  <a:cubicBezTo>
                    <a:pt x="2023" y="567"/>
                    <a:pt x="2026" y="580"/>
                    <a:pt x="2032" y="581"/>
                  </a:cubicBezTo>
                  <a:cubicBezTo>
                    <a:pt x="2038" y="582"/>
                    <a:pt x="2043" y="584"/>
                    <a:pt x="2052" y="576"/>
                  </a:cubicBezTo>
                  <a:cubicBezTo>
                    <a:pt x="2067" y="561"/>
                    <a:pt x="2067" y="544"/>
                    <a:pt x="2085" y="532"/>
                  </a:cubicBezTo>
                  <a:cubicBezTo>
                    <a:pt x="2091" y="524"/>
                    <a:pt x="2103" y="514"/>
                    <a:pt x="2109" y="506"/>
                  </a:cubicBezTo>
                  <a:cubicBezTo>
                    <a:pt x="2115" y="497"/>
                    <a:pt x="2117" y="488"/>
                    <a:pt x="2125" y="480"/>
                  </a:cubicBezTo>
                  <a:cubicBezTo>
                    <a:pt x="2128" y="477"/>
                    <a:pt x="2137" y="462"/>
                    <a:pt x="2140" y="458"/>
                  </a:cubicBezTo>
                  <a:cubicBezTo>
                    <a:pt x="2142" y="446"/>
                    <a:pt x="2137" y="444"/>
                    <a:pt x="2137" y="432"/>
                  </a:cubicBezTo>
                  <a:cubicBezTo>
                    <a:pt x="2136" y="426"/>
                    <a:pt x="2165" y="420"/>
                    <a:pt x="2155" y="411"/>
                  </a:cubicBezTo>
                  <a:cubicBezTo>
                    <a:pt x="2153" y="403"/>
                    <a:pt x="2136" y="386"/>
                    <a:pt x="2127" y="383"/>
                  </a:cubicBezTo>
                  <a:cubicBezTo>
                    <a:pt x="2118" y="380"/>
                    <a:pt x="2109" y="396"/>
                    <a:pt x="2101" y="395"/>
                  </a:cubicBezTo>
                  <a:cubicBezTo>
                    <a:pt x="2093" y="394"/>
                    <a:pt x="2078" y="386"/>
                    <a:pt x="2077" y="380"/>
                  </a:cubicBezTo>
                  <a:cubicBezTo>
                    <a:pt x="2083" y="371"/>
                    <a:pt x="2092" y="365"/>
                    <a:pt x="2097" y="356"/>
                  </a:cubicBezTo>
                  <a:cubicBezTo>
                    <a:pt x="2100" y="350"/>
                    <a:pt x="2112" y="341"/>
                    <a:pt x="2116" y="335"/>
                  </a:cubicBezTo>
                  <a:cubicBezTo>
                    <a:pt x="2122" y="327"/>
                    <a:pt x="2136" y="328"/>
                    <a:pt x="2145" y="323"/>
                  </a:cubicBezTo>
                  <a:cubicBezTo>
                    <a:pt x="2155" y="320"/>
                    <a:pt x="2156" y="304"/>
                    <a:pt x="2172" y="302"/>
                  </a:cubicBezTo>
                  <a:cubicBezTo>
                    <a:pt x="2188" y="300"/>
                    <a:pt x="2222" y="309"/>
                    <a:pt x="2239" y="308"/>
                  </a:cubicBezTo>
                  <a:cubicBezTo>
                    <a:pt x="2256" y="307"/>
                    <a:pt x="2265" y="296"/>
                    <a:pt x="2275" y="297"/>
                  </a:cubicBezTo>
                  <a:cubicBezTo>
                    <a:pt x="2285" y="298"/>
                    <a:pt x="2293" y="312"/>
                    <a:pt x="2302" y="314"/>
                  </a:cubicBezTo>
                  <a:cubicBezTo>
                    <a:pt x="2311" y="316"/>
                    <a:pt x="2322" y="308"/>
                    <a:pt x="2328" y="306"/>
                  </a:cubicBezTo>
                  <a:cubicBezTo>
                    <a:pt x="2334" y="304"/>
                    <a:pt x="2336" y="307"/>
                    <a:pt x="2340" y="303"/>
                  </a:cubicBezTo>
                  <a:cubicBezTo>
                    <a:pt x="2344" y="299"/>
                    <a:pt x="2345" y="288"/>
                    <a:pt x="2350" y="282"/>
                  </a:cubicBezTo>
                  <a:cubicBezTo>
                    <a:pt x="2354" y="277"/>
                    <a:pt x="2361" y="272"/>
                    <a:pt x="2370" y="269"/>
                  </a:cubicBezTo>
                  <a:cubicBezTo>
                    <a:pt x="2379" y="266"/>
                    <a:pt x="2399" y="261"/>
                    <a:pt x="2406" y="263"/>
                  </a:cubicBezTo>
                  <a:cubicBezTo>
                    <a:pt x="2413" y="265"/>
                    <a:pt x="2407" y="276"/>
                    <a:pt x="2410" y="279"/>
                  </a:cubicBezTo>
                  <a:cubicBezTo>
                    <a:pt x="2413" y="282"/>
                    <a:pt x="2421" y="283"/>
                    <a:pt x="2425" y="281"/>
                  </a:cubicBezTo>
                  <a:cubicBezTo>
                    <a:pt x="2429" y="279"/>
                    <a:pt x="2431" y="272"/>
                    <a:pt x="2437" y="268"/>
                  </a:cubicBezTo>
                  <a:cubicBezTo>
                    <a:pt x="2445" y="265"/>
                    <a:pt x="2453" y="252"/>
                    <a:pt x="2461" y="256"/>
                  </a:cubicBezTo>
                  <a:cubicBezTo>
                    <a:pt x="2473" y="262"/>
                    <a:pt x="2452" y="270"/>
                    <a:pt x="2445" y="276"/>
                  </a:cubicBezTo>
                  <a:cubicBezTo>
                    <a:pt x="2437" y="284"/>
                    <a:pt x="2429" y="292"/>
                    <a:pt x="2421" y="300"/>
                  </a:cubicBezTo>
                  <a:cubicBezTo>
                    <a:pt x="2412" y="309"/>
                    <a:pt x="2396" y="316"/>
                    <a:pt x="2388" y="320"/>
                  </a:cubicBezTo>
                  <a:cubicBezTo>
                    <a:pt x="2380" y="324"/>
                    <a:pt x="2377" y="323"/>
                    <a:pt x="2373" y="326"/>
                  </a:cubicBezTo>
                  <a:cubicBezTo>
                    <a:pt x="2369" y="329"/>
                    <a:pt x="2369" y="335"/>
                    <a:pt x="2365" y="341"/>
                  </a:cubicBezTo>
                  <a:cubicBezTo>
                    <a:pt x="2361" y="347"/>
                    <a:pt x="2349" y="350"/>
                    <a:pt x="2347" y="359"/>
                  </a:cubicBezTo>
                  <a:cubicBezTo>
                    <a:pt x="2345" y="368"/>
                    <a:pt x="2352" y="383"/>
                    <a:pt x="2355" y="396"/>
                  </a:cubicBezTo>
                  <a:cubicBezTo>
                    <a:pt x="2360" y="404"/>
                    <a:pt x="2360" y="435"/>
                    <a:pt x="2368" y="437"/>
                  </a:cubicBezTo>
                  <a:cubicBezTo>
                    <a:pt x="2376" y="439"/>
                    <a:pt x="2396" y="416"/>
                    <a:pt x="2405" y="408"/>
                  </a:cubicBezTo>
                  <a:cubicBezTo>
                    <a:pt x="2413" y="398"/>
                    <a:pt x="2417" y="397"/>
                    <a:pt x="2424" y="386"/>
                  </a:cubicBezTo>
                  <a:cubicBezTo>
                    <a:pt x="2431" y="382"/>
                    <a:pt x="2443" y="387"/>
                    <a:pt x="2446" y="381"/>
                  </a:cubicBezTo>
                  <a:cubicBezTo>
                    <a:pt x="2449" y="375"/>
                    <a:pt x="2440" y="356"/>
                    <a:pt x="2443" y="351"/>
                  </a:cubicBezTo>
                  <a:cubicBezTo>
                    <a:pt x="2443" y="343"/>
                    <a:pt x="2460" y="355"/>
                    <a:pt x="2463" y="351"/>
                  </a:cubicBezTo>
                  <a:cubicBezTo>
                    <a:pt x="2466" y="347"/>
                    <a:pt x="2457" y="334"/>
                    <a:pt x="2461" y="326"/>
                  </a:cubicBezTo>
                  <a:cubicBezTo>
                    <a:pt x="2465" y="318"/>
                    <a:pt x="2474" y="310"/>
                    <a:pt x="2487" y="303"/>
                  </a:cubicBezTo>
                  <a:cubicBezTo>
                    <a:pt x="2500" y="296"/>
                    <a:pt x="2530" y="284"/>
                    <a:pt x="2541" y="282"/>
                  </a:cubicBezTo>
                  <a:cubicBezTo>
                    <a:pt x="2552" y="280"/>
                    <a:pt x="2548" y="290"/>
                    <a:pt x="2553" y="293"/>
                  </a:cubicBezTo>
                  <a:cubicBezTo>
                    <a:pt x="2558" y="296"/>
                    <a:pt x="2564" y="302"/>
                    <a:pt x="2569" y="300"/>
                  </a:cubicBezTo>
                  <a:cubicBezTo>
                    <a:pt x="2574" y="300"/>
                    <a:pt x="2574" y="287"/>
                    <a:pt x="2581" y="282"/>
                  </a:cubicBezTo>
                  <a:cubicBezTo>
                    <a:pt x="2588" y="277"/>
                    <a:pt x="2604" y="270"/>
                    <a:pt x="2613" y="267"/>
                  </a:cubicBezTo>
                  <a:cubicBezTo>
                    <a:pt x="2622" y="264"/>
                    <a:pt x="2624" y="266"/>
                    <a:pt x="2637" y="263"/>
                  </a:cubicBezTo>
                  <a:cubicBezTo>
                    <a:pt x="2650" y="260"/>
                    <a:pt x="2685" y="257"/>
                    <a:pt x="2693" y="248"/>
                  </a:cubicBezTo>
                  <a:cubicBezTo>
                    <a:pt x="2683" y="234"/>
                    <a:pt x="2679" y="229"/>
                    <a:pt x="2685" y="212"/>
                  </a:cubicBezTo>
                  <a:cubicBezTo>
                    <a:pt x="2687" y="204"/>
                    <a:pt x="2697" y="219"/>
                    <a:pt x="2704" y="216"/>
                  </a:cubicBezTo>
                  <a:cubicBezTo>
                    <a:pt x="2709" y="213"/>
                    <a:pt x="2711" y="196"/>
                    <a:pt x="2715" y="195"/>
                  </a:cubicBezTo>
                  <a:cubicBezTo>
                    <a:pt x="2719" y="194"/>
                    <a:pt x="2724" y="209"/>
                    <a:pt x="2730" y="210"/>
                  </a:cubicBezTo>
                  <a:cubicBezTo>
                    <a:pt x="2736" y="211"/>
                    <a:pt x="2746" y="201"/>
                    <a:pt x="2752" y="203"/>
                  </a:cubicBezTo>
                  <a:cubicBezTo>
                    <a:pt x="2758" y="205"/>
                    <a:pt x="2758" y="219"/>
                    <a:pt x="2766" y="222"/>
                  </a:cubicBezTo>
                  <a:cubicBezTo>
                    <a:pt x="2774" y="225"/>
                    <a:pt x="2793" y="223"/>
                    <a:pt x="2801" y="220"/>
                  </a:cubicBezTo>
                  <a:cubicBezTo>
                    <a:pt x="2810" y="218"/>
                    <a:pt x="2807" y="211"/>
                    <a:pt x="2814" y="206"/>
                  </a:cubicBezTo>
                  <a:cubicBezTo>
                    <a:pt x="2821" y="201"/>
                    <a:pt x="2842" y="197"/>
                    <a:pt x="2842" y="192"/>
                  </a:cubicBezTo>
                  <a:cubicBezTo>
                    <a:pt x="2842" y="189"/>
                    <a:pt x="2828" y="175"/>
                    <a:pt x="2815" y="174"/>
                  </a:cubicBezTo>
                  <a:cubicBezTo>
                    <a:pt x="2808" y="170"/>
                    <a:pt x="2801" y="166"/>
                    <a:pt x="2797" y="168"/>
                  </a:cubicBezTo>
                  <a:cubicBezTo>
                    <a:pt x="2793" y="170"/>
                    <a:pt x="2791" y="184"/>
                    <a:pt x="2788" y="185"/>
                  </a:cubicBezTo>
                  <a:cubicBezTo>
                    <a:pt x="2785" y="186"/>
                    <a:pt x="2781" y="181"/>
                    <a:pt x="2776" y="177"/>
                  </a:cubicBezTo>
                  <a:cubicBezTo>
                    <a:pt x="2771" y="174"/>
                    <a:pt x="2766" y="164"/>
                    <a:pt x="2761" y="161"/>
                  </a:cubicBezTo>
                  <a:cubicBezTo>
                    <a:pt x="2756" y="158"/>
                    <a:pt x="2741" y="159"/>
                    <a:pt x="2736" y="156"/>
                  </a:cubicBezTo>
                  <a:cubicBezTo>
                    <a:pt x="2728" y="155"/>
                    <a:pt x="2720" y="144"/>
                    <a:pt x="2716" y="144"/>
                  </a:cubicBezTo>
                  <a:cubicBezTo>
                    <a:pt x="2707" y="140"/>
                    <a:pt x="2694" y="135"/>
                    <a:pt x="2682" y="132"/>
                  </a:cubicBezTo>
                  <a:cubicBezTo>
                    <a:pt x="2671" y="130"/>
                    <a:pt x="2676" y="123"/>
                    <a:pt x="2641" y="125"/>
                  </a:cubicBezTo>
                  <a:cubicBezTo>
                    <a:pt x="2632" y="125"/>
                    <a:pt x="2635" y="132"/>
                    <a:pt x="2625" y="132"/>
                  </a:cubicBezTo>
                  <a:cubicBezTo>
                    <a:pt x="2615" y="132"/>
                    <a:pt x="2591" y="123"/>
                    <a:pt x="2581" y="123"/>
                  </a:cubicBezTo>
                  <a:cubicBezTo>
                    <a:pt x="2571" y="123"/>
                    <a:pt x="2568" y="127"/>
                    <a:pt x="2566" y="131"/>
                  </a:cubicBezTo>
                  <a:cubicBezTo>
                    <a:pt x="2564" y="135"/>
                    <a:pt x="2569" y="144"/>
                    <a:pt x="2566" y="146"/>
                  </a:cubicBezTo>
                  <a:cubicBezTo>
                    <a:pt x="2563" y="148"/>
                    <a:pt x="2553" y="144"/>
                    <a:pt x="2548" y="141"/>
                  </a:cubicBezTo>
                  <a:cubicBezTo>
                    <a:pt x="2543" y="138"/>
                    <a:pt x="2546" y="127"/>
                    <a:pt x="2536" y="126"/>
                  </a:cubicBezTo>
                  <a:cubicBezTo>
                    <a:pt x="2526" y="125"/>
                    <a:pt x="2499" y="135"/>
                    <a:pt x="2488" y="135"/>
                  </a:cubicBezTo>
                  <a:cubicBezTo>
                    <a:pt x="2477" y="135"/>
                    <a:pt x="2479" y="128"/>
                    <a:pt x="2469" y="128"/>
                  </a:cubicBezTo>
                  <a:cubicBezTo>
                    <a:pt x="2460" y="126"/>
                    <a:pt x="2434" y="138"/>
                    <a:pt x="2425" y="137"/>
                  </a:cubicBezTo>
                  <a:cubicBezTo>
                    <a:pt x="2416" y="136"/>
                    <a:pt x="2419" y="124"/>
                    <a:pt x="2412" y="119"/>
                  </a:cubicBezTo>
                  <a:cubicBezTo>
                    <a:pt x="2405" y="114"/>
                    <a:pt x="2402" y="106"/>
                    <a:pt x="2383" y="105"/>
                  </a:cubicBezTo>
                  <a:cubicBezTo>
                    <a:pt x="2335" y="109"/>
                    <a:pt x="2340" y="117"/>
                    <a:pt x="2296" y="110"/>
                  </a:cubicBezTo>
                  <a:cubicBezTo>
                    <a:pt x="2279" y="107"/>
                    <a:pt x="2278" y="97"/>
                    <a:pt x="2262" y="90"/>
                  </a:cubicBezTo>
                  <a:cubicBezTo>
                    <a:pt x="2236" y="78"/>
                    <a:pt x="2232" y="89"/>
                    <a:pt x="2200" y="86"/>
                  </a:cubicBezTo>
                  <a:cubicBezTo>
                    <a:pt x="2188" y="84"/>
                    <a:pt x="2175" y="81"/>
                    <a:pt x="2172" y="78"/>
                  </a:cubicBezTo>
                  <a:cubicBezTo>
                    <a:pt x="2169" y="75"/>
                    <a:pt x="2183" y="72"/>
                    <a:pt x="2182" y="68"/>
                  </a:cubicBezTo>
                  <a:cubicBezTo>
                    <a:pt x="2181" y="64"/>
                    <a:pt x="2165" y="58"/>
                    <a:pt x="2163" y="53"/>
                  </a:cubicBezTo>
                  <a:cubicBezTo>
                    <a:pt x="2161" y="48"/>
                    <a:pt x="2175" y="38"/>
                    <a:pt x="2167" y="35"/>
                  </a:cubicBezTo>
                  <a:cubicBezTo>
                    <a:pt x="2159" y="32"/>
                    <a:pt x="2122" y="32"/>
                    <a:pt x="2112" y="36"/>
                  </a:cubicBezTo>
                  <a:cubicBezTo>
                    <a:pt x="2102" y="40"/>
                    <a:pt x="2104" y="53"/>
                    <a:pt x="2109" y="57"/>
                  </a:cubicBezTo>
                  <a:cubicBezTo>
                    <a:pt x="2114" y="61"/>
                    <a:pt x="2133" y="57"/>
                    <a:pt x="2139" y="59"/>
                  </a:cubicBezTo>
                  <a:cubicBezTo>
                    <a:pt x="2145" y="61"/>
                    <a:pt x="2146" y="68"/>
                    <a:pt x="2148" y="72"/>
                  </a:cubicBezTo>
                  <a:cubicBezTo>
                    <a:pt x="2150" y="76"/>
                    <a:pt x="2156" y="82"/>
                    <a:pt x="2152" y="84"/>
                  </a:cubicBezTo>
                  <a:cubicBezTo>
                    <a:pt x="2148" y="86"/>
                    <a:pt x="2132" y="83"/>
                    <a:pt x="2127" y="86"/>
                  </a:cubicBezTo>
                  <a:cubicBezTo>
                    <a:pt x="2122" y="89"/>
                    <a:pt x="2129" y="100"/>
                    <a:pt x="2124" y="102"/>
                  </a:cubicBezTo>
                  <a:cubicBezTo>
                    <a:pt x="2119" y="104"/>
                    <a:pt x="2106" y="101"/>
                    <a:pt x="2094" y="101"/>
                  </a:cubicBezTo>
                  <a:cubicBezTo>
                    <a:pt x="2081" y="101"/>
                    <a:pt x="2077" y="106"/>
                    <a:pt x="2053" y="104"/>
                  </a:cubicBezTo>
                  <a:cubicBezTo>
                    <a:pt x="2043" y="102"/>
                    <a:pt x="2040" y="90"/>
                    <a:pt x="2032" y="92"/>
                  </a:cubicBezTo>
                  <a:cubicBezTo>
                    <a:pt x="2024" y="94"/>
                    <a:pt x="2015" y="112"/>
                    <a:pt x="2007" y="114"/>
                  </a:cubicBezTo>
                  <a:cubicBezTo>
                    <a:pt x="1999" y="116"/>
                    <a:pt x="1988" y="111"/>
                    <a:pt x="1984" y="104"/>
                  </a:cubicBezTo>
                  <a:cubicBezTo>
                    <a:pt x="1980" y="97"/>
                    <a:pt x="1989" y="76"/>
                    <a:pt x="1983" y="72"/>
                  </a:cubicBezTo>
                  <a:cubicBezTo>
                    <a:pt x="1977" y="68"/>
                    <a:pt x="1961" y="76"/>
                    <a:pt x="1950" y="77"/>
                  </a:cubicBezTo>
                  <a:cubicBezTo>
                    <a:pt x="1942" y="72"/>
                    <a:pt x="1926" y="75"/>
                    <a:pt x="1917" y="75"/>
                  </a:cubicBezTo>
                  <a:cubicBezTo>
                    <a:pt x="1905" y="73"/>
                    <a:pt x="1859" y="80"/>
                    <a:pt x="1848" y="78"/>
                  </a:cubicBezTo>
                  <a:cubicBezTo>
                    <a:pt x="1834" y="76"/>
                    <a:pt x="1846" y="66"/>
                    <a:pt x="1831" y="65"/>
                  </a:cubicBezTo>
                  <a:cubicBezTo>
                    <a:pt x="1816" y="64"/>
                    <a:pt x="1769" y="73"/>
                    <a:pt x="1755" y="71"/>
                  </a:cubicBezTo>
                  <a:cubicBezTo>
                    <a:pt x="1743" y="68"/>
                    <a:pt x="1747" y="61"/>
                    <a:pt x="1747" y="54"/>
                  </a:cubicBezTo>
                  <a:cubicBezTo>
                    <a:pt x="1747" y="47"/>
                    <a:pt x="1753" y="36"/>
                    <a:pt x="1753" y="29"/>
                  </a:cubicBezTo>
                  <a:cubicBezTo>
                    <a:pt x="1753" y="22"/>
                    <a:pt x="1755" y="13"/>
                    <a:pt x="1750" y="11"/>
                  </a:cubicBezTo>
                  <a:cubicBezTo>
                    <a:pt x="1745" y="0"/>
                    <a:pt x="1729" y="18"/>
                    <a:pt x="1720" y="18"/>
                  </a:cubicBezTo>
                  <a:cubicBezTo>
                    <a:pt x="1711" y="18"/>
                    <a:pt x="1705" y="9"/>
                    <a:pt x="1695" y="11"/>
                  </a:cubicBezTo>
                  <a:cubicBezTo>
                    <a:pt x="1685" y="13"/>
                    <a:pt x="1665" y="28"/>
                    <a:pt x="1660" y="29"/>
                  </a:cubicBezTo>
                  <a:cubicBezTo>
                    <a:pt x="1655" y="30"/>
                    <a:pt x="1682" y="16"/>
                    <a:pt x="1663" y="14"/>
                  </a:cubicBezTo>
                  <a:cubicBezTo>
                    <a:pt x="1644" y="12"/>
                    <a:pt x="1571" y="15"/>
                    <a:pt x="1548" y="18"/>
                  </a:cubicBezTo>
                  <a:cubicBezTo>
                    <a:pt x="1525" y="21"/>
                    <a:pt x="1530" y="31"/>
                    <a:pt x="1522" y="32"/>
                  </a:cubicBezTo>
                  <a:cubicBezTo>
                    <a:pt x="1514" y="33"/>
                    <a:pt x="1506" y="26"/>
                    <a:pt x="1498" y="26"/>
                  </a:cubicBezTo>
                  <a:cubicBezTo>
                    <a:pt x="1490" y="26"/>
                    <a:pt x="1488" y="31"/>
                    <a:pt x="1474" y="33"/>
                  </a:cubicBezTo>
                  <a:cubicBezTo>
                    <a:pt x="1460" y="35"/>
                    <a:pt x="1433" y="33"/>
                    <a:pt x="1414" y="36"/>
                  </a:cubicBezTo>
                  <a:cubicBezTo>
                    <a:pt x="1389" y="53"/>
                    <a:pt x="1397" y="47"/>
                    <a:pt x="1362" y="50"/>
                  </a:cubicBezTo>
                  <a:cubicBezTo>
                    <a:pt x="1350" y="54"/>
                    <a:pt x="1372" y="62"/>
                    <a:pt x="1366" y="65"/>
                  </a:cubicBezTo>
                  <a:cubicBezTo>
                    <a:pt x="1360" y="68"/>
                    <a:pt x="1337" y="68"/>
                    <a:pt x="1324" y="69"/>
                  </a:cubicBezTo>
                  <a:cubicBezTo>
                    <a:pt x="1311" y="70"/>
                    <a:pt x="1293" y="63"/>
                    <a:pt x="1290" y="68"/>
                  </a:cubicBezTo>
                  <a:cubicBezTo>
                    <a:pt x="1280" y="73"/>
                    <a:pt x="1308" y="99"/>
                    <a:pt x="1305" y="101"/>
                  </a:cubicBezTo>
                  <a:cubicBezTo>
                    <a:pt x="1302" y="103"/>
                    <a:pt x="1280" y="84"/>
                    <a:pt x="1269" y="83"/>
                  </a:cubicBezTo>
                  <a:cubicBezTo>
                    <a:pt x="1258" y="82"/>
                    <a:pt x="1246" y="91"/>
                    <a:pt x="1237" y="96"/>
                  </a:cubicBezTo>
                  <a:cubicBezTo>
                    <a:pt x="1228" y="99"/>
                    <a:pt x="1213" y="112"/>
                    <a:pt x="1213" y="112"/>
                  </a:cubicBezTo>
                  <a:cubicBezTo>
                    <a:pt x="1206" y="112"/>
                    <a:pt x="1222" y="84"/>
                    <a:pt x="1216" y="80"/>
                  </a:cubicBezTo>
                  <a:cubicBezTo>
                    <a:pt x="1214" y="77"/>
                    <a:pt x="1208" y="88"/>
                    <a:pt x="1203" y="93"/>
                  </a:cubicBezTo>
                  <a:cubicBezTo>
                    <a:pt x="1198" y="98"/>
                    <a:pt x="1191" y="103"/>
                    <a:pt x="1188" y="108"/>
                  </a:cubicBezTo>
                  <a:cubicBezTo>
                    <a:pt x="1185" y="113"/>
                    <a:pt x="1183" y="117"/>
                    <a:pt x="1183" y="125"/>
                  </a:cubicBezTo>
                  <a:cubicBezTo>
                    <a:pt x="1183" y="133"/>
                    <a:pt x="1188" y="160"/>
                    <a:pt x="1186" y="159"/>
                  </a:cubicBezTo>
                  <a:cubicBezTo>
                    <a:pt x="1184" y="158"/>
                    <a:pt x="1171" y="131"/>
                    <a:pt x="1170" y="120"/>
                  </a:cubicBezTo>
                  <a:cubicBezTo>
                    <a:pt x="1169" y="109"/>
                    <a:pt x="1183" y="97"/>
                    <a:pt x="1177" y="90"/>
                  </a:cubicBezTo>
                  <a:cubicBezTo>
                    <a:pt x="1167" y="93"/>
                    <a:pt x="1153" y="75"/>
                    <a:pt x="1134" y="78"/>
                  </a:cubicBezTo>
                  <a:cubicBezTo>
                    <a:pt x="1123" y="78"/>
                    <a:pt x="1118" y="97"/>
                    <a:pt x="1111" y="102"/>
                  </a:cubicBezTo>
                  <a:cubicBezTo>
                    <a:pt x="1104" y="107"/>
                    <a:pt x="1088" y="101"/>
                    <a:pt x="1090" y="111"/>
                  </a:cubicBezTo>
                  <a:cubicBezTo>
                    <a:pt x="1091" y="123"/>
                    <a:pt x="1124" y="150"/>
                    <a:pt x="1122" y="162"/>
                  </a:cubicBezTo>
                  <a:cubicBezTo>
                    <a:pt x="1120" y="172"/>
                    <a:pt x="1098" y="152"/>
                    <a:pt x="1096" y="152"/>
                  </a:cubicBezTo>
                  <a:cubicBezTo>
                    <a:pt x="1090" y="150"/>
                    <a:pt x="1088" y="147"/>
                    <a:pt x="1080" y="143"/>
                  </a:cubicBezTo>
                  <a:cubicBezTo>
                    <a:pt x="1072" y="139"/>
                    <a:pt x="1059" y="129"/>
                    <a:pt x="1047" y="128"/>
                  </a:cubicBezTo>
                  <a:cubicBezTo>
                    <a:pt x="1035" y="127"/>
                    <a:pt x="1016" y="136"/>
                    <a:pt x="1009" y="134"/>
                  </a:cubicBezTo>
                  <a:cubicBezTo>
                    <a:pt x="1001" y="132"/>
                    <a:pt x="1001" y="122"/>
                    <a:pt x="1003" y="117"/>
                  </a:cubicBezTo>
                  <a:cubicBezTo>
                    <a:pt x="1004" y="113"/>
                    <a:pt x="1011" y="109"/>
                    <a:pt x="1018" y="108"/>
                  </a:cubicBezTo>
                  <a:cubicBezTo>
                    <a:pt x="1025" y="107"/>
                    <a:pt x="1044" y="115"/>
                    <a:pt x="1044" y="113"/>
                  </a:cubicBezTo>
                  <a:cubicBezTo>
                    <a:pt x="1044" y="111"/>
                    <a:pt x="1030" y="100"/>
                    <a:pt x="1021" y="98"/>
                  </a:cubicBezTo>
                  <a:cubicBezTo>
                    <a:pt x="1012" y="96"/>
                    <a:pt x="999" y="93"/>
                    <a:pt x="991" y="98"/>
                  </a:cubicBezTo>
                  <a:cubicBezTo>
                    <a:pt x="983" y="103"/>
                    <a:pt x="974" y="118"/>
                    <a:pt x="975" y="126"/>
                  </a:cubicBezTo>
                  <a:cubicBezTo>
                    <a:pt x="976" y="134"/>
                    <a:pt x="992" y="142"/>
                    <a:pt x="994" y="146"/>
                  </a:cubicBezTo>
                  <a:cubicBezTo>
                    <a:pt x="996" y="150"/>
                    <a:pt x="991" y="150"/>
                    <a:pt x="985" y="150"/>
                  </a:cubicBezTo>
                  <a:cubicBezTo>
                    <a:pt x="979" y="150"/>
                    <a:pt x="968" y="144"/>
                    <a:pt x="960" y="143"/>
                  </a:cubicBezTo>
                  <a:cubicBezTo>
                    <a:pt x="952" y="142"/>
                    <a:pt x="944" y="141"/>
                    <a:pt x="936" y="143"/>
                  </a:cubicBezTo>
                  <a:cubicBezTo>
                    <a:pt x="928" y="145"/>
                    <a:pt x="920" y="156"/>
                    <a:pt x="913" y="156"/>
                  </a:cubicBezTo>
                  <a:cubicBezTo>
                    <a:pt x="906" y="156"/>
                    <a:pt x="903" y="143"/>
                    <a:pt x="892" y="144"/>
                  </a:cubicBezTo>
                  <a:cubicBezTo>
                    <a:pt x="881" y="145"/>
                    <a:pt x="865" y="157"/>
                    <a:pt x="849" y="162"/>
                  </a:cubicBezTo>
                  <a:cubicBezTo>
                    <a:pt x="815" y="162"/>
                    <a:pt x="808" y="177"/>
                    <a:pt x="798" y="174"/>
                  </a:cubicBezTo>
                  <a:cubicBezTo>
                    <a:pt x="788" y="171"/>
                    <a:pt x="792" y="149"/>
                    <a:pt x="786" y="144"/>
                  </a:cubicBezTo>
                  <a:cubicBezTo>
                    <a:pt x="780" y="139"/>
                    <a:pt x="766" y="136"/>
                    <a:pt x="763" y="143"/>
                  </a:cubicBezTo>
                  <a:cubicBezTo>
                    <a:pt x="760" y="150"/>
                    <a:pt x="768" y="179"/>
                    <a:pt x="765" y="185"/>
                  </a:cubicBezTo>
                  <a:cubicBezTo>
                    <a:pt x="749" y="188"/>
                    <a:pt x="752" y="181"/>
                    <a:pt x="745" y="182"/>
                  </a:cubicBezTo>
                  <a:cubicBezTo>
                    <a:pt x="738" y="183"/>
                    <a:pt x="726" y="188"/>
                    <a:pt x="720" y="194"/>
                  </a:cubicBezTo>
                  <a:cubicBezTo>
                    <a:pt x="714" y="200"/>
                    <a:pt x="719" y="216"/>
                    <a:pt x="711" y="218"/>
                  </a:cubicBezTo>
                  <a:cubicBezTo>
                    <a:pt x="699" y="225"/>
                    <a:pt x="680" y="204"/>
                    <a:pt x="672" y="204"/>
                  </a:cubicBezTo>
                  <a:cubicBezTo>
                    <a:pt x="664" y="204"/>
                    <a:pt x="662" y="210"/>
                    <a:pt x="663" y="215"/>
                  </a:cubicBezTo>
                  <a:cubicBezTo>
                    <a:pt x="664" y="220"/>
                    <a:pt x="682" y="230"/>
                    <a:pt x="681" y="232"/>
                  </a:cubicBezTo>
                  <a:cubicBezTo>
                    <a:pt x="673" y="235"/>
                    <a:pt x="655" y="230"/>
                    <a:pt x="655" y="230"/>
                  </a:cubicBezTo>
                  <a:cubicBezTo>
                    <a:pt x="622" y="208"/>
                    <a:pt x="658" y="229"/>
                    <a:pt x="627" y="198"/>
                  </a:cubicBezTo>
                  <a:cubicBezTo>
                    <a:pt x="623" y="194"/>
                    <a:pt x="606" y="185"/>
                    <a:pt x="606" y="185"/>
                  </a:cubicBezTo>
                  <a:cubicBezTo>
                    <a:pt x="629" y="170"/>
                    <a:pt x="644" y="180"/>
                    <a:pt x="669" y="188"/>
                  </a:cubicBezTo>
                  <a:cubicBezTo>
                    <a:pt x="682" y="187"/>
                    <a:pt x="696" y="187"/>
                    <a:pt x="709" y="184"/>
                  </a:cubicBezTo>
                  <a:cubicBezTo>
                    <a:pt x="720" y="182"/>
                    <a:pt x="739" y="175"/>
                    <a:pt x="729" y="165"/>
                  </a:cubicBezTo>
                  <a:cubicBezTo>
                    <a:pt x="711" y="147"/>
                    <a:pt x="662" y="137"/>
                    <a:pt x="637" y="135"/>
                  </a:cubicBezTo>
                  <a:cubicBezTo>
                    <a:pt x="615" y="128"/>
                    <a:pt x="592" y="132"/>
                    <a:pt x="580" y="129"/>
                  </a:cubicBezTo>
                  <a:cubicBezTo>
                    <a:pt x="568" y="126"/>
                    <a:pt x="573" y="115"/>
                    <a:pt x="567" y="114"/>
                  </a:cubicBezTo>
                  <a:cubicBezTo>
                    <a:pt x="559" y="111"/>
                    <a:pt x="545" y="120"/>
                    <a:pt x="545" y="120"/>
                  </a:cubicBezTo>
                  <a:cubicBezTo>
                    <a:pt x="536" y="118"/>
                    <a:pt x="531" y="114"/>
                    <a:pt x="519" y="114"/>
                  </a:cubicBezTo>
                  <a:cubicBezTo>
                    <a:pt x="512" y="112"/>
                    <a:pt x="508" y="104"/>
                    <a:pt x="501" y="105"/>
                  </a:cubicBezTo>
                  <a:cubicBezTo>
                    <a:pt x="494" y="106"/>
                    <a:pt x="486" y="115"/>
                    <a:pt x="475" y="119"/>
                  </a:cubicBezTo>
                  <a:cubicBezTo>
                    <a:pt x="464" y="123"/>
                    <a:pt x="446" y="132"/>
                    <a:pt x="435" y="132"/>
                  </a:cubicBezTo>
                  <a:cubicBezTo>
                    <a:pt x="415" y="136"/>
                    <a:pt x="417" y="111"/>
                    <a:pt x="411" y="116"/>
                  </a:cubicBezTo>
                  <a:cubicBezTo>
                    <a:pt x="406" y="116"/>
                    <a:pt x="404" y="124"/>
                    <a:pt x="402" y="131"/>
                  </a:cubicBezTo>
                  <a:cubicBezTo>
                    <a:pt x="400" y="138"/>
                    <a:pt x="406" y="153"/>
                    <a:pt x="400" y="156"/>
                  </a:cubicBezTo>
                  <a:cubicBezTo>
                    <a:pt x="395" y="162"/>
                    <a:pt x="376" y="142"/>
                    <a:pt x="366" y="147"/>
                  </a:cubicBezTo>
                  <a:cubicBezTo>
                    <a:pt x="351" y="148"/>
                    <a:pt x="322" y="156"/>
                    <a:pt x="309" y="165"/>
                  </a:cubicBezTo>
                  <a:cubicBezTo>
                    <a:pt x="296" y="174"/>
                    <a:pt x="286" y="196"/>
                    <a:pt x="289" y="198"/>
                  </a:cubicBezTo>
                  <a:cubicBezTo>
                    <a:pt x="292" y="200"/>
                    <a:pt x="316" y="182"/>
                    <a:pt x="325" y="177"/>
                  </a:cubicBezTo>
                  <a:cubicBezTo>
                    <a:pt x="334" y="172"/>
                    <a:pt x="343" y="167"/>
                    <a:pt x="346" y="168"/>
                  </a:cubicBezTo>
                  <a:cubicBezTo>
                    <a:pt x="349" y="169"/>
                    <a:pt x="345" y="180"/>
                    <a:pt x="341" y="184"/>
                  </a:cubicBezTo>
                  <a:cubicBezTo>
                    <a:pt x="337" y="189"/>
                    <a:pt x="327" y="190"/>
                    <a:pt x="321" y="194"/>
                  </a:cubicBezTo>
                  <a:cubicBezTo>
                    <a:pt x="315" y="198"/>
                    <a:pt x="312" y="205"/>
                    <a:pt x="304" y="210"/>
                  </a:cubicBezTo>
                  <a:cubicBezTo>
                    <a:pt x="297" y="214"/>
                    <a:pt x="274" y="222"/>
                    <a:pt x="274" y="222"/>
                  </a:cubicBezTo>
                  <a:cubicBezTo>
                    <a:pt x="265" y="227"/>
                    <a:pt x="247" y="233"/>
                    <a:pt x="238" y="237"/>
                  </a:cubicBezTo>
                  <a:cubicBezTo>
                    <a:pt x="229" y="241"/>
                    <a:pt x="227" y="242"/>
                    <a:pt x="222" y="248"/>
                  </a:cubicBezTo>
                  <a:cubicBezTo>
                    <a:pt x="208" y="255"/>
                    <a:pt x="214" y="263"/>
                    <a:pt x="208" y="275"/>
                  </a:cubicBezTo>
                  <a:close/>
                </a:path>
              </a:pathLst>
            </a:custGeom>
            <a:ln/>
          </p:spPr>
          <p:style>
            <a:lnRef idx="1">
              <a:schemeClr val="accent2"/>
            </a:lnRef>
            <a:fillRef idx="3">
              <a:schemeClr val="accent2"/>
            </a:fillRef>
            <a:effectRef idx="2">
              <a:schemeClr val="accent2"/>
            </a:effectRef>
            <a:fontRef idx="minor">
              <a:schemeClr val="lt1"/>
            </a:fontRef>
          </p:style>
          <p:txBody>
            <a:bodyPr wrap="none" anchor="ctr"/>
            <a:lstStyle/>
            <a:p>
              <a:pPr>
                <a:defRPr/>
              </a:pPr>
              <a:endParaRPr lang="zh-CN" altLang="en-US" sz="1400" b="0">
                <a:latin typeface="微软雅黑" pitchFamily="34" charset="-122"/>
              </a:endParaRPr>
            </a:p>
          </p:txBody>
        </p:sp>
        <p:sp>
          <p:nvSpPr>
            <p:cNvPr id="4" name="Freeform 65"/>
            <p:cNvSpPr>
              <a:spLocks/>
            </p:cNvSpPr>
            <p:nvPr/>
          </p:nvSpPr>
          <p:spPr bwMode="gray">
            <a:xfrm>
              <a:off x="2557" y="2041"/>
              <a:ext cx="328" cy="385"/>
            </a:xfrm>
            <a:custGeom>
              <a:avLst/>
              <a:gdLst>
                <a:gd name="T0" fmla="*/ 15 w 328"/>
                <a:gd name="T1" fmla="*/ 380 h 383"/>
                <a:gd name="T2" fmla="*/ 28 w 328"/>
                <a:gd name="T3" fmla="*/ 377 h 383"/>
                <a:gd name="T4" fmla="*/ 36 w 328"/>
                <a:gd name="T5" fmla="*/ 350 h 383"/>
                <a:gd name="T6" fmla="*/ 46 w 328"/>
                <a:gd name="T7" fmla="*/ 356 h 383"/>
                <a:gd name="T8" fmla="*/ 61 w 328"/>
                <a:gd name="T9" fmla="*/ 351 h 383"/>
                <a:gd name="T10" fmla="*/ 66 w 328"/>
                <a:gd name="T11" fmla="*/ 332 h 383"/>
                <a:gd name="T12" fmla="*/ 76 w 328"/>
                <a:gd name="T13" fmla="*/ 323 h 383"/>
                <a:gd name="T14" fmla="*/ 84 w 328"/>
                <a:gd name="T15" fmla="*/ 342 h 383"/>
                <a:gd name="T16" fmla="*/ 96 w 328"/>
                <a:gd name="T17" fmla="*/ 344 h 383"/>
                <a:gd name="T18" fmla="*/ 103 w 328"/>
                <a:gd name="T19" fmla="*/ 314 h 383"/>
                <a:gd name="T20" fmla="*/ 121 w 328"/>
                <a:gd name="T21" fmla="*/ 326 h 383"/>
                <a:gd name="T22" fmla="*/ 145 w 328"/>
                <a:gd name="T23" fmla="*/ 312 h 383"/>
                <a:gd name="T24" fmla="*/ 168 w 328"/>
                <a:gd name="T25" fmla="*/ 321 h 383"/>
                <a:gd name="T26" fmla="*/ 162 w 328"/>
                <a:gd name="T27" fmla="*/ 281 h 383"/>
                <a:gd name="T28" fmla="*/ 171 w 328"/>
                <a:gd name="T29" fmla="*/ 260 h 383"/>
                <a:gd name="T30" fmla="*/ 187 w 328"/>
                <a:gd name="T31" fmla="*/ 239 h 383"/>
                <a:gd name="T32" fmla="*/ 163 w 328"/>
                <a:gd name="T33" fmla="*/ 204 h 383"/>
                <a:gd name="T34" fmla="*/ 171 w 328"/>
                <a:gd name="T35" fmla="*/ 194 h 383"/>
                <a:gd name="T36" fmla="*/ 187 w 328"/>
                <a:gd name="T37" fmla="*/ 189 h 383"/>
                <a:gd name="T38" fmla="*/ 199 w 328"/>
                <a:gd name="T39" fmla="*/ 207 h 383"/>
                <a:gd name="T40" fmla="*/ 205 w 328"/>
                <a:gd name="T41" fmla="*/ 192 h 383"/>
                <a:gd name="T42" fmla="*/ 229 w 328"/>
                <a:gd name="T43" fmla="*/ 188 h 383"/>
                <a:gd name="T44" fmla="*/ 234 w 328"/>
                <a:gd name="T45" fmla="*/ 174 h 383"/>
                <a:gd name="T46" fmla="*/ 256 w 328"/>
                <a:gd name="T47" fmla="*/ 165 h 383"/>
                <a:gd name="T48" fmla="*/ 261 w 328"/>
                <a:gd name="T49" fmla="*/ 159 h 383"/>
                <a:gd name="T50" fmla="*/ 288 w 328"/>
                <a:gd name="T51" fmla="*/ 155 h 383"/>
                <a:gd name="T52" fmla="*/ 303 w 328"/>
                <a:gd name="T53" fmla="*/ 141 h 383"/>
                <a:gd name="T54" fmla="*/ 300 w 328"/>
                <a:gd name="T55" fmla="*/ 125 h 383"/>
                <a:gd name="T56" fmla="*/ 297 w 328"/>
                <a:gd name="T57" fmla="*/ 141 h 383"/>
                <a:gd name="T58" fmla="*/ 280 w 328"/>
                <a:gd name="T59" fmla="*/ 131 h 383"/>
                <a:gd name="T60" fmla="*/ 268 w 328"/>
                <a:gd name="T61" fmla="*/ 153 h 383"/>
                <a:gd name="T62" fmla="*/ 258 w 328"/>
                <a:gd name="T63" fmla="*/ 143 h 383"/>
                <a:gd name="T64" fmla="*/ 237 w 328"/>
                <a:gd name="T65" fmla="*/ 165 h 383"/>
                <a:gd name="T66" fmla="*/ 210 w 328"/>
                <a:gd name="T67" fmla="*/ 159 h 383"/>
                <a:gd name="T68" fmla="*/ 189 w 328"/>
                <a:gd name="T69" fmla="*/ 136 h 383"/>
                <a:gd name="T70" fmla="*/ 198 w 328"/>
                <a:gd name="T71" fmla="*/ 128 h 383"/>
                <a:gd name="T72" fmla="*/ 198 w 328"/>
                <a:gd name="T73" fmla="*/ 98 h 383"/>
                <a:gd name="T74" fmla="*/ 213 w 328"/>
                <a:gd name="T75" fmla="*/ 76 h 383"/>
                <a:gd name="T76" fmla="*/ 204 w 328"/>
                <a:gd name="T77" fmla="*/ 57 h 383"/>
                <a:gd name="T78" fmla="*/ 198 w 328"/>
                <a:gd name="T79" fmla="*/ 12 h 383"/>
                <a:gd name="T80" fmla="*/ 186 w 328"/>
                <a:gd name="T81" fmla="*/ 6 h 383"/>
                <a:gd name="T82" fmla="*/ 183 w 328"/>
                <a:gd name="T83" fmla="*/ 33 h 383"/>
                <a:gd name="T84" fmla="*/ 185 w 328"/>
                <a:gd name="T85" fmla="*/ 76 h 383"/>
                <a:gd name="T86" fmla="*/ 173 w 328"/>
                <a:gd name="T87" fmla="*/ 100 h 383"/>
                <a:gd name="T88" fmla="*/ 173 w 328"/>
                <a:gd name="T89" fmla="*/ 144 h 383"/>
                <a:gd name="T90" fmla="*/ 157 w 328"/>
                <a:gd name="T91" fmla="*/ 168 h 383"/>
                <a:gd name="T92" fmla="*/ 149 w 328"/>
                <a:gd name="T93" fmla="*/ 180 h 383"/>
                <a:gd name="T94" fmla="*/ 141 w 328"/>
                <a:gd name="T95" fmla="*/ 210 h 383"/>
                <a:gd name="T96" fmla="*/ 145 w 328"/>
                <a:gd name="T97" fmla="*/ 219 h 383"/>
                <a:gd name="T98" fmla="*/ 151 w 328"/>
                <a:gd name="T99" fmla="*/ 236 h 383"/>
                <a:gd name="T100" fmla="*/ 138 w 328"/>
                <a:gd name="T101" fmla="*/ 254 h 383"/>
                <a:gd name="T102" fmla="*/ 124 w 328"/>
                <a:gd name="T103" fmla="*/ 279 h 383"/>
                <a:gd name="T104" fmla="*/ 99 w 328"/>
                <a:gd name="T105" fmla="*/ 278 h 383"/>
                <a:gd name="T106" fmla="*/ 85 w 328"/>
                <a:gd name="T107" fmla="*/ 299 h 383"/>
                <a:gd name="T108" fmla="*/ 61 w 328"/>
                <a:gd name="T109" fmla="*/ 296 h 383"/>
                <a:gd name="T110" fmla="*/ 37 w 328"/>
                <a:gd name="T111" fmla="*/ 306 h 383"/>
                <a:gd name="T112" fmla="*/ 27 w 328"/>
                <a:gd name="T113" fmla="*/ 326 h 383"/>
                <a:gd name="T114" fmla="*/ 10 w 328"/>
                <a:gd name="T115" fmla="*/ 330 h 383"/>
                <a:gd name="T116" fmla="*/ 3 w 328"/>
                <a:gd name="T117" fmla="*/ 348 h 383"/>
                <a:gd name="T118" fmla="*/ 15 w 328"/>
                <a:gd name="T119" fmla="*/ 38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8" h="383">
                  <a:moveTo>
                    <a:pt x="15" y="380"/>
                  </a:moveTo>
                  <a:cubicBezTo>
                    <a:pt x="18" y="383"/>
                    <a:pt x="23" y="381"/>
                    <a:pt x="28" y="377"/>
                  </a:cubicBezTo>
                  <a:cubicBezTo>
                    <a:pt x="31" y="372"/>
                    <a:pt x="33" y="354"/>
                    <a:pt x="36" y="350"/>
                  </a:cubicBezTo>
                  <a:cubicBezTo>
                    <a:pt x="39" y="346"/>
                    <a:pt x="42" y="356"/>
                    <a:pt x="46" y="356"/>
                  </a:cubicBezTo>
                  <a:cubicBezTo>
                    <a:pt x="50" y="353"/>
                    <a:pt x="58" y="355"/>
                    <a:pt x="61" y="351"/>
                  </a:cubicBezTo>
                  <a:cubicBezTo>
                    <a:pt x="64" y="347"/>
                    <a:pt x="64" y="337"/>
                    <a:pt x="66" y="332"/>
                  </a:cubicBezTo>
                  <a:cubicBezTo>
                    <a:pt x="68" y="327"/>
                    <a:pt x="73" y="321"/>
                    <a:pt x="76" y="323"/>
                  </a:cubicBezTo>
                  <a:cubicBezTo>
                    <a:pt x="79" y="325"/>
                    <a:pt x="81" y="339"/>
                    <a:pt x="84" y="342"/>
                  </a:cubicBezTo>
                  <a:cubicBezTo>
                    <a:pt x="87" y="345"/>
                    <a:pt x="93" y="349"/>
                    <a:pt x="96" y="344"/>
                  </a:cubicBezTo>
                  <a:cubicBezTo>
                    <a:pt x="116" y="331"/>
                    <a:pt x="90" y="344"/>
                    <a:pt x="103" y="314"/>
                  </a:cubicBezTo>
                  <a:cubicBezTo>
                    <a:pt x="109" y="305"/>
                    <a:pt x="110" y="328"/>
                    <a:pt x="121" y="326"/>
                  </a:cubicBezTo>
                  <a:cubicBezTo>
                    <a:pt x="128" y="326"/>
                    <a:pt x="137" y="313"/>
                    <a:pt x="145" y="312"/>
                  </a:cubicBezTo>
                  <a:cubicBezTo>
                    <a:pt x="153" y="311"/>
                    <a:pt x="165" y="326"/>
                    <a:pt x="168" y="321"/>
                  </a:cubicBezTo>
                  <a:cubicBezTo>
                    <a:pt x="171" y="316"/>
                    <a:pt x="162" y="291"/>
                    <a:pt x="162" y="281"/>
                  </a:cubicBezTo>
                  <a:cubicBezTo>
                    <a:pt x="166" y="273"/>
                    <a:pt x="167" y="267"/>
                    <a:pt x="171" y="260"/>
                  </a:cubicBezTo>
                  <a:cubicBezTo>
                    <a:pt x="175" y="253"/>
                    <a:pt x="188" y="248"/>
                    <a:pt x="187" y="239"/>
                  </a:cubicBezTo>
                  <a:cubicBezTo>
                    <a:pt x="186" y="230"/>
                    <a:pt x="166" y="211"/>
                    <a:pt x="163" y="204"/>
                  </a:cubicBezTo>
                  <a:cubicBezTo>
                    <a:pt x="164" y="191"/>
                    <a:pt x="167" y="196"/>
                    <a:pt x="171" y="194"/>
                  </a:cubicBezTo>
                  <a:cubicBezTo>
                    <a:pt x="175" y="192"/>
                    <a:pt x="183" y="187"/>
                    <a:pt x="187" y="189"/>
                  </a:cubicBezTo>
                  <a:cubicBezTo>
                    <a:pt x="191" y="191"/>
                    <a:pt x="196" y="206"/>
                    <a:pt x="199" y="207"/>
                  </a:cubicBezTo>
                  <a:cubicBezTo>
                    <a:pt x="202" y="208"/>
                    <a:pt x="200" y="195"/>
                    <a:pt x="205" y="192"/>
                  </a:cubicBezTo>
                  <a:cubicBezTo>
                    <a:pt x="210" y="189"/>
                    <a:pt x="224" y="191"/>
                    <a:pt x="229" y="188"/>
                  </a:cubicBezTo>
                  <a:cubicBezTo>
                    <a:pt x="234" y="185"/>
                    <a:pt x="230" y="178"/>
                    <a:pt x="234" y="174"/>
                  </a:cubicBezTo>
                  <a:cubicBezTo>
                    <a:pt x="238" y="170"/>
                    <a:pt x="252" y="167"/>
                    <a:pt x="256" y="165"/>
                  </a:cubicBezTo>
                  <a:cubicBezTo>
                    <a:pt x="260" y="163"/>
                    <a:pt x="256" y="161"/>
                    <a:pt x="261" y="159"/>
                  </a:cubicBezTo>
                  <a:cubicBezTo>
                    <a:pt x="266" y="157"/>
                    <a:pt x="281" y="158"/>
                    <a:pt x="288" y="155"/>
                  </a:cubicBezTo>
                  <a:cubicBezTo>
                    <a:pt x="295" y="152"/>
                    <a:pt x="301" y="146"/>
                    <a:pt x="303" y="141"/>
                  </a:cubicBezTo>
                  <a:cubicBezTo>
                    <a:pt x="328" y="131"/>
                    <a:pt x="299" y="125"/>
                    <a:pt x="300" y="125"/>
                  </a:cubicBezTo>
                  <a:cubicBezTo>
                    <a:pt x="301" y="125"/>
                    <a:pt x="300" y="140"/>
                    <a:pt x="297" y="141"/>
                  </a:cubicBezTo>
                  <a:cubicBezTo>
                    <a:pt x="294" y="142"/>
                    <a:pt x="285" y="129"/>
                    <a:pt x="280" y="131"/>
                  </a:cubicBezTo>
                  <a:cubicBezTo>
                    <a:pt x="275" y="133"/>
                    <a:pt x="272" y="151"/>
                    <a:pt x="268" y="153"/>
                  </a:cubicBezTo>
                  <a:cubicBezTo>
                    <a:pt x="264" y="155"/>
                    <a:pt x="263" y="141"/>
                    <a:pt x="258" y="143"/>
                  </a:cubicBezTo>
                  <a:cubicBezTo>
                    <a:pt x="253" y="145"/>
                    <a:pt x="245" y="162"/>
                    <a:pt x="237" y="165"/>
                  </a:cubicBezTo>
                  <a:cubicBezTo>
                    <a:pt x="229" y="168"/>
                    <a:pt x="218" y="164"/>
                    <a:pt x="210" y="159"/>
                  </a:cubicBezTo>
                  <a:cubicBezTo>
                    <a:pt x="202" y="154"/>
                    <a:pt x="191" y="141"/>
                    <a:pt x="189" y="136"/>
                  </a:cubicBezTo>
                  <a:cubicBezTo>
                    <a:pt x="184" y="130"/>
                    <a:pt x="194" y="138"/>
                    <a:pt x="198" y="128"/>
                  </a:cubicBezTo>
                  <a:cubicBezTo>
                    <a:pt x="199" y="122"/>
                    <a:pt x="196" y="107"/>
                    <a:pt x="198" y="98"/>
                  </a:cubicBezTo>
                  <a:cubicBezTo>
                    <a:pt x="200" y="89"/>
                    <a:pt x="212" y="83"/>
                    <a:pt x="213" y="76"/>
                  </a:cubicBezTo>
                  <a:cubicBezTo>
                    <a:pt x="216" y="62"/>
                    <a:pt x="206" y="68"/>
                    <a:pt x="204" y="57"/>
                  </a:cubicBezTo>
                  <a:cubicBezTo>
                    <a:pt x="202" y="46"/>
                    <a:pt x="201" y="20"/>
                    <a:pt x="198" y="12"/>
                  </a:cubicBezTo>
                  <a:cubicBezTo>
                    <a:pt x="195" y="4"/>
                    <a:pt x="188" y="3"/>
                    <a:pt x="186" y="6"/>
                  </a:cubicBezTo>
                  <a:cubicBezTo>
                    <a:pt x="182" y="0"/>
                    <a:pt x="183" y="21"/>
                    <a:pt x="183" y="33"/>
                  </a:cubicBezTo>
                  <a:cubicBezTo>
                    <a:pt x="183" y="45"/>
                    <a:pt x="187" y="65"/>
                    <a:pt x="185" y="76"/>
                  </a:cubicBezTo>
                  <a:cubicBezTo>
                    <a:pt x="183" y="85"/>
                    <a:pt x="176" y="92"/>
                    <a:pt x="173" y="100"/>
                  </a:cubicBezTo>
                  <a:cubicBezTo>
                    <a:pt x="179" y="117"/>
                    <a:pt x="182" y="120"/>
                    <a:pt x="173" y="144"/>
                  </a:cubicBezTo>
                  <a:cubicBezTo>
                    <a:pt x="170" y="153"/>
                    <a:pt x="162" y="160"/>
                    <a:pt x="157" y="168"/>
                  </a:cubicBezTo>
                  <a:cubicBezTo>
                    <a:pt x="154" y="172"/>
                    <a:pt x="149" y="180"/>
                    <a:pt x="149" y="180"/>
                  </a:cubicBezTo>
                  <a:cubicBezTo>
                    <a:pt x="144" y="199"/>
                    <a:pt x="157" y="199"/>
                    <a:pt x="141" y="210"/>
                  </a:cubicBezTo>
                  <a:cubicBezTo>
                    <a:pt x="139" y="216"/>
                    <a:pt x="143" y="215"/>
                    <a:pt x="145" y="219"/>
                  </a:cubicBezTo>
                  <a:cubicBezTo>
                    <a:pt x="147" y="223"/>
                    <a:pt x="152" y="230"/>
                    <a:pt x="151" y="236"/>
                  </a:cubicBezTo>
                  <a:cubicBezTo>
                    <a:pt x="150" y="242"/>
                    <a:pt x="142" y="247"/>
                    <a:pt x="138" y="254"/>
                  </a:cubicBezTo>
                  <a:cubicBezTo>
                    <a:pt x="133" y="258"/>
                    <a:pt x="130" y="276"/>
                    <a:pt x="124" y="279"/>
                  </a:cubicBezTo>
                  <a:cubicBezTo>
                    <a:pt x="118" y="283"/>
                    <a:pt x="105" y="275"/>
                    <a:pt x="99" y="278"/>
                  </a:cubicBezTo>
                  <a:cubicBezTo>
                    <a:pt x="92" y="281"/>
                    <a:pt x="91" y="296"/>
                    <a:pt x="85" y="299"/>
                  </a:cubicBezTo>
                  <a:cubicBezTo>
                    <a:pt x="79" y="302"/>
                    <a:pt x="69" y="295"/>
                    <a:pt x="61" y="296"/>
                  </a:cubicBezTo>
                  <a:cubicBezTo>
                    <a:pt x="51" y="306"/>
                    <a:pt x="43" y="301"/>
                    <a:pt x="37" y="306"/>
                  </a:cubicBezTo>
                  <a:cubicBezTo>
                    <a:pt x="31" y="311"/>
                    <a:pt x="32" y="322"/>
                    <a:pt x="27" y="326"/>
                  </a:cubicBezTo>
                  <a:cubicBezTo>
                    <a:pt x="22" y="330"/>
                    <a:pt x="14" y="326"/>
                    <a:pt x="10" y="330"/>
                  </a:cubicBezTo>
                  <a:cubicBezTo>
                    <a:pt x="7" y="334"/>
                    <a:pt x="0" y="345"/>
                    <a:pt x="3" y="348"/>
                  </a:cubicBezTo>
                  <a:cubicBezTo>
                    <a:pt x="5" y="351"/>
                    <a:pt x="9" y="379"/>
                    <a:pt x="15" y="380"/>
                  </a:cubicBezTo>
                  <a:close/>
                </a:path>
              </a:pathLst>
            </a:custGeom>
            <a:gradFill rotWithShape="1">
              <a:gsLst>
                <a:gs pos="0">
                  <a:schemeClr val="accent2">
                    <a:alpha val="70000"/>
                  </a:schemeClr>
                </a:gs>
                <a:gs pos="100000">
                  <a:schemeClr val="accent2">
                    <a:gamma/>
                    <a:tint val="73725"/>
                    <a:invGamma/>
                  </a:schemeClr>
                </a:gs>
              </a:gsLst>
              <a:lin ang="2700000" scaled="1"/>
            </a:gradFill>
            <a:ln>
              <a:noFill/>
            </a:ln>
            <a:effectLst/>
            <a:extLst/>
          </p:spPr>
          <p:txBody>
            <a:bodyPr wrap="none" anchor="ctr"/>
            <a:lstStyle/>
            <a:p>
              <a:pPr>
                <a:defRPr/>
              </a:pPr>
              <a:endParaRPr lang="zh-CN" altLang="en-US" sz="1400" b="0">
                <a:latin typeface="微软雅黑" pitchFamily="34" charset="-122"/>
                <a:ea typeface="微软雅黑" pitchFamily="34" charset="-122"/>
              </a:endParaRPr>
            </a:p>
          </p:txBody>
        </p:sp>
        <p:sp>
          <p:nvSpPr>
            <p:cNvPr id="5" name="Freeform 66"/>
            <p:cNvSpPr>
              <a:spLocks/>
            </p:cNvSpPr>
            <p:nvPr/>
          </p:nvSpPr>
          <p:spPr bwMode="gray">
            <a:xfrm>
              <a:off x="462" y="2319"/>
              <a:ext cx="987" cy="1180"/>
            </a:xfrm>
            <a:custGeom>
              <a:avLst/>
              <a:gdLst>
                <a:gd name="T0" fmla="*/ 380 w 987"/>
                <a:gd name="T1" fmla="*/ 4 h 1183"/>
                <a:gd name="T2" fmla="*/ 305 w 987"/>
                <a:gd name="T3" fmla="*/ 4 h 1183"/>
                <a:gd name="T4" fmla="*/ 229 w 987"/>
                <a:gd name="T5" fmla="*/ 28 h 1183"/>
                <a:gd name="T6" fmla="*/ 173 w 987"/>
                <a:gd name="T7" fmla="*/ 20 h 1183"/>
                <a:gd name="T8" fmla="*/ 136 w 987"/>
                <a:gd name="T9" fmla="*/ 58 h 1183"/>
                <a:gd name="T10" fmla="*/ 95 w 987"/>
                <a:gd name="T11" fmla="*/ 141 h 1183"/>
                <a:gd name="T12" fmla="*/ 47 w 987"/>
                <a:gd name="T13" fmla="*/ 177 h 1183"/>
                <a:gd name="T14" fmla="*/ 10 w 987"/>
                <a:gd name="T15" fmla="*/ 252 h 1183"/>
                <a:gd name="T16" fmla="*/ 11 w 987"/>
                <a:gd name="T17" fmla="*/ 346 h 1183"/>
                <a:gd name="T18" fmla="*/ 58 w 987"/>
                <a:gd name="T19" fmla="*/ 453 h 1183"/>
                <a:gd name="T20" fmla="*/ 115 w 987"/>
                <a:gd name="T21" fmla="*/ 513 h 1183"/>
                <a:gd name="T22" fmla="*/ 188 w 987"/>
                <a:gd name="T23" fmla="*/ 514 h 1183"/>
                <a:gd name="T24" fmla="*/ 238 w 987"/>
                <a:gd name="T25" fmla="*/ 519 h 1183"/>
                <a:gd name="T26" fmla="*/ 321 w 987"/>
                <a:gd name="T27" fmla="*/ 496 h 1183"/>
                <a:gd name="T28" fmla="*/ 374 w 987"/>
                <a:gd name="T29" fmla="*/ 531 h 1183"/>
                <a:gd name="T30" fmla="*/ 388 w 987"/>
                <a:gd name="T31" fmla="*/ 574 h 1183"/>
                <a:gd name="T32" fmla="*/ 403 w 987"/>
                <a:gd name="T33" fmla="*/ 657 h 1183"/>
                <a:gd name="T34" fmla="*/ 425 w 987"/>
                <a:gd name="T35" fmla="*/ 704 h 1183"/>
                <a:gd name="T36" fmla="*/ 436 w 987"/>
                <a:gd name="T37" fmla="*/ 753 h 1183"/>
                <a:gd name="T38" fmla="*/ 425 w 987"/>
                <a:gd name="T39" fmla="*/ 832 h 1183"/>
                <a:gd name="T40" fmla="*/ 449 w 987"/>
                <a:gd name="T41" fmla="*/ 936 h 1183"/>
                <a:gd name="T42" fmla="*/ 455 w 987"/>
                <a:gd name="T43" fmla="*/ 988 h 1183"/>
                <a:gd name="T44" fmla="*/ 497 w 987"/>
                <a:gd name="T45" fmla="*/ 1092 h 1183"/>
                <a:gd name="T46" fmla="*/ 514 w 987"/>
                <a:gd name="T47" fmla="*/ 1123 h 1183"/>
                <a:gd name="T48" fmla="*/ 529 w 987"/>
                <a:gd name="T49" fmla="*/ 1172 h 1183"/>
                <a:gd name="T50" fmla="*/ 607 w 987"/>
                <a:gd name="T51" fmla="*/ 1161 h 1183"/>
                <a:gd name="T52" fmla="*/ 688 w 987"/>
                <a:gd name="T53" fmla="*/ 1101 h 1183"/>
                <a:gd name="T54" fmla="*/ 718 w 987"/>
                <a:gd name="T55" fmla="*/ 1023 h 1183"/>
                <a:gd name="T56" fmla="*/ 758 w 987"/>
                <a:gd name="T57" fmla="*/ 966 h 1183"/>
                <a:gd name="T58" fmla="*/ 758 w 987"/>
                <a:gd name="T59" fmla="*/ 921 h 1183"/>
                <a:gd name="T60" fmla="*/ 805 w 987"/>
                <a:gd name="T61" fmla="*/ 882 h 1183"/>
                <a:gd name="T62" fmla="*/ 832 w 987"/>
                <a:gd name="T63" fmla="*/ 844 h 1183"/>
                <a:gd name="T64" fmla="*/ 811 w 987"/>
                <a:gd name="T65" fmla="*/ 750 h 1183"/>
                <a:gd name="T66" fmla="*/ 802 w 987"/>
                <a:gd name="T67" fmla="*/ 706 h 1183"/>
                <a:gd name="T68" fmla="*/ 835 w 987"/>
                <a:gd name="T69" fmla="*/ 642 h 1183"/>
                <a:gd name="T70" fmla="*/ 899 w 987"/>
                <a:gd name="T71" fmla="*/ 568 h 1183"/>
                <a:gd name="T72" fmla="*/ 947 w 987"/>
                <a:gd name="T73" fmla="*/ 513 h 1183"/>
                <a:gd name="T74" fmla="*/ 973 w 987"/>
                <a:gd name="T75" fmla="*/ 459 h 1183"/>
                <a:gd name="T76" fmla="*/ 979 w 987"/>
                <a:gd name="T77" fmla="*/ 406 h 1183"/>
                <a:gd name="T78" fmla="*/ 947 w 987"/>
                <a:gd name="T79" fmla="*/ 418 h 1183"/>
                <a:gd name="T80" fmla="*/ 887 w 987"/>
                <a:gd name="T81" fmla="*/ 435 h 1183"/>
                <a:gd name="T82" fmla="*/ 883 w 987"/>
                <a:gd name="T83" fmla="*/ 418 h 1183"/>
                <a:gd name="T84" fmla="*/ 842 w 987"/>
                <a:gd name="T85" fmla="*/ 372 h 1183"/>
                <a:gd name="T86" fmla="*/ 814 w 987"/>
                <a:gd name="T87" fmla="*/ 315 h 1183"/>
                <a:gd name="T88" fmla="*/ 779 w 987"/>
                <a:gd name="T89" fmla="*/ 286 h 1183"/>
                <a:gd name="T90" fmla="*/ 751 w 987"/>
                <a:gd name="T91" fmla="*/ 202 h 1183"/>
                <a:gd name="T92" fmla="*/ 721 w 987"/>
                <a:gd name="T93" fmla="*/ 108 h 1183"/>
                <a:gd name="T94" fmla="*/ 668 w 987"/>
                <a:gd name="T95" fmla="*/ 97 h 1183"/>
                <a:gd name="T96" fmla="*/ 614 w 987"/>
                <a:gd name="T97" fmla="*/ 85 h 1183"/>
                <a:gd name="T98" fmla="*/ 561 w 987"/>
                <a:gd name="T99" fmla="*/ 64 h 1183"/>
                <a:gd name="T100" fmla="*/ 539 w 987"/>
                <a:gd name="T101" fmla="*/ 88 h 1183"/>
                <a:gd name="T102" fmla="*/ 508 w 987"/>
                <a:gd name="T103" fmla="*/ 96 h 1183"/>
                <a:gd name="T104" fmla="*/ 454 w 987"/>
                <a:gd name="T105" fmla="*/ 64 h 1183"/>
                <a:gd name="T106" fmla="*/ 410 w 987"/>
                <a:gd name="T107" fmla="*/ 31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7" h="1183">
                  <a:moveTo>
                    <a:pt x="401" y="3"/>
                  </a:moveTo>
                  <a:cubicBezTo>
                    <a:pt x="393" y="0"/>
                    <a:pt x="388" y="7"/>
                    <a:pt x="380" y="4"/>
                  </a:cubicBezTo>
                  <a:cubicBezTo>
                    <a:pt x="376" y="3"/>
                    <a:pt x="361" y="0"/>
                    <a:pt x="361" y="0"/>
                  </a:cubicBezTo>
                  <a:cubicBezTo>
                    <a:pt x="342" y="1"/>
                    <a:pt x="324" y="2"/>
                    <a:pt x="305" y="4"/>
                  </a:cubicBezTo>
                  <a:cubicBezTo>
                    <a:pt x="296" y="5"/>
                    <a:pt x="284" y="6"/>
                    <a:pt x="275" y="7"/>
                  </a:cubicBezTo>
                  <a:cubicBezTo>
                    <a:pt x="262" y="9"/>
                    <a:pt x="241" y="26"/>
                    <a:pt x="229" y="28"/>
                  </a:cubicBezTo>
                  <a:cubicBezTo>
                    <a:pt x="217" y="30"/>
                    <a:pt x="214" y="20"/>
                    <a:pt x="205" y="19"/>
                  </a:cubicBezTo>
                  <a:cubicBezTo>
                    <a:pt x="196" y="18"/>
                    <a:pt x="180" y="16"/>
                    <a:pt x="173" y="20"/>
                  </a:cubicBezTo>
                  <a:cubicBezTo>
                    <a:pt x="171" y="32"/>
                    <a:pt x="171" y="37"/>
                    <a:pt x="161" y="46"/>
                  </a:cubicBezTo>
                  <a:cubicBezTo>
                    <a:pt x="154" y="52"/>
                    <a:pt x="136" y="58"/>
                    <a:pt x="136" y="58"/>
                  </a:cubicBezTo>
                  <a:cubicBezTo>
                    <a:pt x="125" y="75"/>
                    <a:pt x="115" y="98"/>
                    <a:pt x="109" y="116"/>
                  </a:cubicBezTo>
                  <a:cubicBezTo>
                    <a:pt x="108" y="129"/>
                    <a:pt x="99" y="128"/>
                    <a:pt x="95" y="141"/>
                  </a:cubicBezTo>
                  <a:cubicBezTo>
                    <a:pt x="89" y="148"/>
                    <a:pt x="79" y="144"/>
                    <a:pt x="71" y="150"/>
                  </a:cubicBezTo>
                  <a:cubicBezTo>
                    <a:pt x="63" y="156"/>
                    <a:pt x="54" y="164"/>
                    <a:pt x="47" y="177"/>
                  </a:cubicBezTo>
                  <a:cubicBezTo>
                    <a:pt x="47" y="177"/>
                    <a:pt x="32" y="220"/>
                    <a:pt x="28" y="226"/>
                  </a:cubicBezTo>
                  <a:cubicBezTo>
                    <a:pt x="23" y="233"/>
                    <a:pt x="0" y="253"/>
                    <a:pt x="10" y="252"/>
                  </a:cubicBezTo>
                  <a:cubicBezTo>
                    <a:pt x="7" y="267"/>
                    <a:pt x="25" y="303"/>
                    <a:pt x="25" y="319"/>
                  </a:cubicBezTo>
                  <a:cubicBezTo>
                    <a:pt x="25" y="335"/>
                    <a:pt x="13" y="333"/>
                    <a:pt x="11" y="346"/>
                  </a:cubicBezTo>
                  <a:cubicBezTo>
                    <a:pt x="9" y="359"/>
                    <a:pt x="5" y="378"/>
                    <a:pt x="13" y="396"/>
                  </a:cubicBezTo>
                  <a:cubicBezTo>
                    <a:pt x="34" y="426"/>
                    <a:pt x="44" y="436"/>
                    <a:pt x="58" y="453"/>
                  </a:cubicBezTo>
                  <a:cubicBezTo>
                    <a:pt x="72" y="470"/>
                    <a:pt x="88" y="489"/>
                    <a:pt x="97" y="499"/>
                  </a:cubicBezTo>
                  <a:cubicBezTo>
                    <a:pt x="105" y="504"/>
                    <a:pt x="115" y="513"/>
                    <a:pt x="115" y="513"/>
                  </a:cubicBezTo>
                  <a:cubicBezTo>
                    <a:pt x="123" y="516"/>
                    <a:pt x="136" y="531"/>
                    <a:pt x="148" y="531"/>
                  </a:cubicBezTo>
                  <a:cubicBezTo>
                    <a:pt x="160" y="531"/>
                    <a:pt x="176" y="514"/>
                    <a:pt x="188" y="514"/>
                  </a:cubicBezTo>
                  <a:cubicBezTo>
                    <a:pt x="200" y="514"/>
                    <a:pt x="213" y="530"/>
                    <a:pt x="221" y="531"/>
                  </a:cubicBezTo>
                  <a:cubicBezTo>
                    <a:pt x="229" y="532"/>
                    <a:pt x="229" y="524"/>
                    <a:pt x="238" y="519"/>
                  </a:cubicBezTo>
                  <a:cubicBezTo>
                    <a:pt x="251" y="510"/>
                    <a:pt x="260" y="507"/>
                    <a:pt x="275" y="502"/>
                  </a:cubicBezTo>
                  <a:cubicBezTo>
                    <a:pt x="291" y="504"/>
                    <a:pt x="308" y="486"/>
                    <a:pt x="321" y="496"/>
                  </a:cubicBezTo>
                  <a:cubicBezTo>
                    <a:pt x="330" y="503"/>
                    <a:pt x="332" y="533"/>
                    <a:pt x="343" y="537"/>
                  </a:cubicBezTo>
                  <a:cubicBezTo>
                    <a:pt x="354" y="541"/>
                    <a:pt x="362" y="530"/>
                    <a:pt x="374" y="531"/>
                  </a:cubicBezTo>
                  <a:cubicBezTo>
                    <a:pt x="381" y="533"/>
                    <a:pt x="395" y="542"/>
                    <a:pt x="397" y="549"/>
                  </a:cubicBezTo>
                  <a:cubicBezTo>
                    <a:pt x="399" y="556"/>
                    <a:pt x="391" y="563"/>
                    <a:pt x="388" y="574"/>
                  </a:cubicBezTo>
                  <a:cubicBezTo>
                    <a:pt x="385" y="585"/>
                    <a:pt x="377" y="604"/>
                    <a:pt x="379" y="618"/>
                  </a:cubicBezTo>
                  <a:cubicBezTo>
                    <a:pt x="384" y="644"/>
                    <a:pt x="383" y="630"/>
                    <a:pt x="403" y="657"/>
                  </a:cubicBezTo>
                  <a:cubicBezTo>
                    <a:pt x="410" y="669"/>
                    <a:pt x="423" y="673"/>
                    <a:pt x="427" y="681"/>
                  </a:cubicBezTo>
                  <a:cubicBezTo>
                    <a:pt x="431" y="689"/>
                    <a:pt x="423" y="696"/>
                    <a:pt x="425" y="704"/>
                  </a:cubicBezTo>
                  <a:cubicBezTo>
                    <a:pt x="428" y="712"/>
                    <a:pt x="440" y="722"/>
                    <a:pt x="442" y="730"/>
                  </a:cubicBezTo>
                  <a:cubicBezTo>
                    <a:pt x="444" y="738"/>
                    <a:pt x="434" y="744"/>
                    <a:pt x="436" y="753"/>
                  </a:cubicBezTo>
                  <a:cubicBezTo>
                    <a:pt x="436" y="768"/>
                    <a:pt x="456" y="774"/>
                    <a:pt x="454" y="787"/>
                  </a:cubicBezTo>
                  <a:cubicBezTo>
                    <a:pt x="452" y="800"/>
                    <a:pt x="431" y="820"/>
                    <a:pt x="425" y="832"/>
                  </a:cubicBezTo>
                  <a:cubicBezTo>
                    <a:pt x="424" y="840"/>
                    <a:pt x="417" y="856"/>
                    <a:pt x="417" y="856"/>
                  </a:cubicBezTo>
                  <a:cubicBezTo>
                    <a:pt x="420" y="894"/>
                    <a:pt x="418" y="915"/>
                    <a:pt x="449" y="936"/>
                  </a:cubicBezTo>
                  <a:cubicBezTo>
                    <a:pt x="455" y="955"/>
                    <a:pt x="459" y="951"/>
                    <a:pt x="463" y="970"/>
                  </a:cubicBezTo>
                  <a:cubicBezTo>
                    <a:pt x="464" y="979"/>
                    <a:pt x="453" y="975"/>
                    <a:pt x="455" y="988"/>
                  </a:cubicBezTo>
                  <a:cubicBezTo>
                    <a:pt x="457" y="1001"/>
                    <a:pt x="466" y="1034"/>
                    <a:pt x="473" y="1051"/>
                  </a:cubicBezTo>
                  <a:cubicBezTo>
                    <a:pt x="482" y="1067"/>
                    <a:pt x="490" y="1072"/>
                    <a:pt x="497" y="1092"/>
                  </a:cubicBezTo>
                  <a:cubicBezTo>
                    <a:pt x="498" y="1096"/>
                    <a:pt x="501" y="1104"/>
                    <a:pt x="501" y="1104"/>
                  </a:cubicBezTo>
                  <a:cubicBezTo>
                    <a:pt x="502" y="1109"/>
                    <a:pt x="512" y="1117"/>
                    <a:pt x="514" y="1123"/>
                  </a:cubicBezTo>
                  <a:cubicBezTo>
                    <a:pt x="516" y="1129"/>
                    <a:pt x="509" y="1135"/>
                    <a:pt x="511" y="1143"/>
                  </a:cubicBezTo>
                  <a:cubicBezTo>
                    <a:pt x="513" y="1151"/>
                    <a:pt x="522" y="1169"/>
                    <a:pt x="529" y="1172"/>
                  </a:cubicBezTo>
                  <a:cubicBezTo>
                    <a:pt x="538" y="1183"/>
                    <a:pt x="538" y="1164"/>
                    <a:pt x="551" y="1162"/>
                  </a:cubicBezTo>
                  <a:cubicBezTo>
                    <a:pt x="564" y="1160"/>
                    <a:pt x="591" y="1164"/>
                    <a:pt x="607" y="1161"/>
                  </a:cubicBezTo>
                  <a:cubicBezTo>
                    <a:pt x="615" y="1157"/>
                    <a:pt x="636" y="1149"/>
                    <a:pt x="646" y="1146"/>
                  </a:cubicBezTo>
                  <a:cubicBezTo>
                    <a:pt x="665" y="1133"/>
                    <a:pt x="668" y="1120"/>
                    <a:pt x="688" y="1101"/>
                  </a:cubicBezTo>
                  <a:cubicBezTo>
                    <a:pt x="698" y="1089"/>
                    <a:pt x="717" y="1057"/>
                    <a:pt x="722" y="1044"/>
                  </a:cubicBezTo>
                  <a:cubicBezTo>
                    <a:pt x="727" y="1031"/>
                    <a:pt x="713" y="1030"/>
                    <a:pt x="718" y="1023"/>
                  </a:cubicBezTo>
                  <a:cubicBezTo>
                    <a:pt x="725" y="1006"/>
                    <a:pt x="747" y="1012"/>
                    <a:pt x="754" y="1003"/>
                  </a:cubicBezTo>
                  <a:cubicBezTo>
                    <a:pt x="761" y="994"/>
                    <a:pt x="760" y="977"/>
                    <a:pt x="758" y="966"/>
                  </a:cubicBezTo>
                  <a:cubicBezTo>
                    <a:pt x="756" y="955"/>
                    <a:pt x="740" y="946"/>
                    <a:pt x="740" y="939"/>
                  </a:cubicBezTo>
                  <a:cubicBezTo>
                    <a:pt x="740" y="932"/>
                    <a:pt x="751" y="928"/>
                    <a:pt x="758" y="921"/>
                  </a:cubicBezTo>
                  <a:cubicBezTo>
                    <a:pt x="762" y="907"/>
                    <a:pt x="774" y="905"/>
                    <a:pt x="784" y="894"/>
                  </a:cubicBezTo>
                  <a:cubicBezTo>
                    <a:pt x="792" y="886"/>
                    <a:pt x="805" y="882"/>
                    <a:pt x="805" y="882"/>
                  </a:cubicBezTo>
                  <a:cubicBezTo>
                    <a:pt x="810" y="877"/>
                    <a:pt x="815" y="870"/>
                    <a:pt x="820" y="864"/>
                  </a:cubicBezTo>
                  <a:cubicBezTo>
                    <a:pt x="825" y="858"/>
                    <a:pt x="831" y="858"/>
                    <a:pt x="832" y="844"/>
                  </a:cubicBezTo>
                  <a:cubicBezTo>
                    <a:pt x="833" y="830"/>
                    <a:pt x="829" y="796"/>
                    <a:pt x="826" y="780"/>
                  </a:cubicBezTo>
                  <a:cubicBezTo>
                    <a:pt x="823" y="764"/>
                    <a:pt x="812" y="760"/>
                    <a:pt x="811" y="750"/>
                  </a:cubicBezTo>
                  <a:cubicBezTo>
                    <a:pt x="810" y="740"/>
                    <a:pt x="819" y="728"/>
                    <a:pt x="818" y="721"/>
                  </a:cubicBezTo>
                  <a:cubicBezTo>
                    <a:pt x="817" y="714"/>
                    <a:pt x="802" y="714"/>
                    <a:pt x="802" y="706"/>
                  </a:cubicBezTo>
                  <a:cubicBezTo>
                    <a:pt x="803" y="675"/>
                    <a:pt x="810" y="683"/>
                    <a:pt x="815" y="672"/>
                  </a:cubicBezTo>
                  <a:cubicBezTo>
                    <a:pt x="820" y="661"/>
                    <a:pt x="827" y="654"/>
                    <a:pt x="835" y="642"/>
                  </a:cubicBezTo>
                  <a:cubicBezTo>
                    <a:pt x="846" y="626"/>
                    <a:pt x="860" y="616"/>
                    <a:pt x="866" y="597"/>
                  </a:cubicBezTo>
                  <a:cubicBezTo>
                    <a:pt x="875" y="584"/>
                    <a:pt x="888" y="578"/>
                    <a:pt x="899" y="568"/>
                  </a:cubicBezTo>
                  <a:cubicBezTo>
                    <a:pt x="910" y="558"/>
                    <a:pt x="926" y="546"/>
                    <a:pt x="934" y="537"/>
                  </a:cubicBezTo>
                  <a:cubicBezTo>
                    <a:pt x="944" y="524"/>
                    <a:pt x="943" y="522"/>
                    <a:pt x="947" y="513"/>
                  </a:cubicBezTo>
                  <a:cubicBezTo>
                    <a:pt x="951" y="504"/>
                    <a:pt x="955" y="492"/>
                    <a:pt x="959" y="483"/>
                  </a:cubicBezTo>
                  <a:cubicBezTo>
                    <a:pt x="963" y="480"/>
                    <a:pt x="973" y="459"/>
                    <a:pt x="973" y="459"/>
                  </a:cubicBezTo>
                  <a:cubicBezTo>
                    <a:pt x="976" y="453"/>
                    <a:pt x="985" y="435"/>
                    <a:pt x="986" y="426"/>
                  </a:cubicBezTo>
                  <a:cubicBezTo>
                    <a:pt x="987" y="417"/>
                    <a:pt x="983" y="406"/>
                    <a:pt x="979" y="406"/>
                  </a:cubicBezTo>
                  <a:cubicBezTo>
                    <a:pt x="975" y="406"/>
                    <a:pt x="969" y="422"/>
                    <a:pt x="964" y="424"/>
                  </a:cubicBezTo>
                  <a:cubicBezTo>
                    <a:pt x="959" y="426"/>
                    <a:pt x="955" y="417"/>
                    <a:pt x="947" y="418"/>
                  </a:cubicBezTo>
                  <a:cubicBezTo>
                    <a:pt x="939" y="419"/>
                    <a:pt x="927" y="426"/>
                    <a:pt x="917" y="429"/>
                  </a:cubicBezTo>
                  <a:cubicBezTo>
                    <a:pt x="907" y="432"/>
                    <a:pt x="893" y="437"/>
                    <a:pt x="887" y="435"/>
                  </a:cubicBezTo>
                  <a:cubicBezTo>
                    <a:pt x="881" y="433"/>
                    <a:pt x="881" y="420"/>
                    <a:pt x="880" y="417"/>
                  </a:cubicBezTo>
                  <a:cubicBezTo>
                    <a:pt x="879" y="414"/>
                    <a:pt x="886" y="423"/>
                    <a:pt x="883" y="418"/>
                  </a:cubicBezTo>
                  <a:cubicBezTo>
                    <a:pt x="863" y="407"/>
                    <a:pt x="867" y="396"/>
                    <a:pt x="860" y="388"/>
                  </a:cubicBezTo>
                  <a:cubicBezTo>
                    <a:pt x="853" y="380"/>
                    <a:pt x="850" y="379"/>
                    <a:pt x="842" y="372"/>
                  </a:cubicBezTo>
                  <a:cubicBezTo>
                    <a:pt x="836" y="359"/>
                    <a:pt x="817" y="352"/>
                    <a:pt x="812" y="343"/>
                  </a:cubicBezTo>
                  <a:cubicBezTo>
                    <a:pt x="807" y="334"/>
                    <a:pt x="817" y="321"/>
                    <a:pt x="814" y="315"/>
                  </a:cubicBezTo>
                  <a:cubicBezTo>
                    <a:pt x="811" y="309"/>
                    <a:pt x="799" y="309"/>
                    <a:pt x="793" y="304"/>
                  </a:cubicBezTo>
                  <a:cubicBezTo>
                    <a:pt x="785" y="296"/>
                    <a:pt x="779" y="286"/>
                    <a:pt x="779" y="286"/>
                  </a:cubicBezTo>
                  <a:cubicBezTo>
                    <a:pt x="775" y="277"/>
                    <a:pt x="784" y="267"/>
                    <a:pt x="779" y="253"/>
                  </a:cubicBezTo>
                  <a:cubicBezTo>
                    <a:pt x="774" y="239"/>
                    <a:pt x="762" y="224"/>
                    <a:pt x="751" y="202"/>
                  </a:cubicBezTo>
                  <a:cubicBezTo>
                    <a:pt x="752" y="174"/>
                    <a:pt x="710" y="148"/>
                    <a:pt x="713" y="120"/>
                  </a:cubicBezTo>
                  <a:cubicBezTo>
                    <a:pt x="714" y="115"/>
                    <a:pt x="722" y="113"/>
                    <a:pt x="721" y="108"/>
                  </a:cubicBezTo>
                  <a:cubicBezTo>
                    <a:pt x="719" y="100"/>
                    <a:pt x="696" y="88"/>
                    <a:pt x="694" y="88"/>
                  </a:cubicBezTo>
                  <a:cubicBezTo>
                    <a:pt x="684" y="85"/>
                    <a:pt x="680" y="96"/>
                    <a:pt x="668" y="97"/>
                  </a:cubicBezTo>
                  <a:cubicBezTo>
                    <a:pt x="658" y="97"/>
                    <a:pt x="641" y="89"/>
                    <a:pt x="632" y="87"/>
                  </a:cubicBezTo>
                  <a:cubicBezTo>
                    <a:pt x="623" y="85"/>
                    <a:pt x="622" y="87"/>
                    <a:pt x="614" y="85"/>
                  </a:cubicBezTo>
                  <a:cubicBezTo>
                    <a:pt x="596" y="82"/>
                    <a:pt x="592" y="75"/>
                    <a:pt x="583" y="72"/>
                  </a:cubicBezTo>
                  <a:cubicBezTo>
                    <a:pt x="574" y="69"/>
                    <a:pt x="568" y="64"/>
                    <a:pt x="561" y="64"/>
                  </a:cubicBezTo>
                  <a:cubicBezTo>
                    <a:pt x="547" y="61"/>
                    <a:pt x="546" y="71"/>
                    <a:pt x="542" y="75"/>
                  </a:cubicBezTo>
                  <a:cubicBezTo>
                    <a:pt x="540" y="77"/>
                    <a:pt x="541" y="82"/>
                    <a:pt x="539" y="88"/>
                  </a:cubicBezTo>
                  <a:cubicBezTo>
                    <a:pt x="537" y="94"/>
                    <a:pt x="535" y="108"/>
                    <a:pt x="530" y="109"/>
                  </a:cubicBezTo>
                  <a:cubicBezTo>
                    <a:pt x="525" y="110"/>
                    <a:pt x="514" y="99"/>
                    <a:pt x="508" y="96"/>
                  </a:cubicBezTo>
                  <a:cubicBezTo>
                    <a:pt x="502" y="93"/>
                    <a:pt x="500" y="98"/>
                    <a:pt x="491" y="93"/>
                  </a:cubicBezTo>
                  <a:cubicBezTo>
                    <a:pt x="477" y="94"/>
                    <a:pt x="468" y="69"/>
                    <a:pt x="454" y="64"/>
                  </a:cubicBezTo>
                  <a:cubicBezTo>
                    <a:pt x="440" y="59"/>
                    <a:pt x="416" y="66"/>
                    <a:pt x="409" y="61"/>
                  </a:cubicBezTo>
                  <a:cubicBezTo>
                    <a:pt x="390" y="51"/>
                    <a:pt x="411" y="41"/>
                    <a:pt x="410" y="31"/>
                  </a:cubicBezTo>
                  <a:cubicBezTo>
                    <a:pt x="409" y="21"/>
                    <a:pt x="403" y="9"/>
                    <a:pt x="401" y="3"/>
                  </a:cubicBezTo>
                  <a:close/>
                </a:path>
              </a:pathLst>
            </a:custGeom>
            <a:gradFill rotWithShape="1">
              <a:gsLst>
                <a:gs pos="0">
                  <a:schemeClr val="accent2">
                    <a:alpha val="70000"/>
                  </a:schemeClr>
                </a:gs>
                <a:gs pos="100000">
                  <a:schemeClr val="accent2">
                    <a:gamma/>
                    <a:tint val="73725"/>
                    <a:invGamma/>
                  </a:schemeClr>
                </a:gs>
              </a:gsLst>
              <a:lin ang="2700000" scaled="1"/>
            </a:gradFill>
            <a:ln>
              <a:noFill/>
            </a:ln>
            <a:effectLst/>
            <a:extLst/>
          </p:spPr>
          <p:txBody>
            <a:bodyPr wrap="none" anchor="ctr"/>
            <a:lstStyle/>
            <a:p>
              <a:pPr>
                <a:defRPr/>
              </a:pPr>
              <a:endParaRPr lang="zh-CN" altLang="en-US" sz="1400" b="0">
                <a:latin typeface="微软雅黑" pitchFamily="34" charset="-122"/>
                <a:ea typeface="微软雅黑" pitchFamily="34" charset="-122"/>
              </a:endParaRPr>
            </a:p>
          </p:txBody>
        </p:sp>
        <p:sp>
          <p:nvSpPr>
            <p:cNvPr id="6" name="Freeform 67"/>
            <p:cNvSpPr>
              <a:spLocks/>
            </p:cNvSpPr>
            <p:nvPr/>
          </p:nvSpPr>
          <p:spPr bwMode="gray">
            <a:xfrm>
              <a:off x="2309" y="3091"/>
              <a:ext cx="594" cy="466"/>
            </a:xfrm>
            <a:custGeom>
              <a:avLst/>
              <a:gdLst>
                <a:gd name="T0" fmla="*/ 327 w 594"/>
                <a:gd name="T1" fmla="*/ 30 h 466"/>
                <a:gd name="T2" fmla="*/ 294 w 594"/>
                <a:gd name="T3" fmla="*/ 33 h 466"/>
                <a:gd name="T4" fmla="*/ 272 w 594"/>
                <a:gd name="T5" fmla="*/ 27 h 466"/>
                <a:gd name="T6" fmla="*/ 258 w 594"/>
                <a:gd name="T7" fmla="*/ 5 h 466"/>
                <a:gd name="T8" fmla="*/ 249 w 594"/>
                <a:gd name="T9" fmla="*/ 44 h 466"/>
                <a:gd name="T10" fmla="*/ 213 w 594"/>
                <a:gd name="T11" fmla="*/ 51 h 466"/>
                <a:gd name="T12" fmla="*/ 173 w 594"/>
                <a:gd name="T13" fmla="*/ 93 h 466"/>
                <a:gd name="T14" fmla="*/ 150 w 594"/>
                <a:gd name="T15" fmla="*/ 102 h 466"/>
                <a:gd name="T16" fmla="*/ 143 w 594"/>
                <a:gd name="T17" fmla="*/ 129 h 466"/>
                <a:gd name="T18" fmla="*/ 89 w 594"/>
                <a:gd name="T19" fmla="*/ 161 h 466"/>
                <a:gd name="T20" fmla="*/ 48 w 594"/>
                <a:gd name="T21" fmla="*/ 179 h 466"/>
                <a:gd name="T22" fmla="*/ 33 w 594"/>
                <a:gd name="T23" fmla="*/ 258 h 466"/>
                <a:gd name="T24" fmla="*/ 38 w 594"/>
                <a:gd name="T25" fmla="*/ 302 h 466"/>
                <a:gd name="T26" fmla="*/ 56 w 594"/>
                <a:gd name="T27" fmla="*/ 359 h 466"/>
                <a:gd name="T28" fmla="*/ 72 w 594"/>
                <a:gd name="T29" fmla="*/ 406 h 466"/>
                <a:gd name="T30" fmla="*/ 155 w 594"/>
                <a:gd name="T31" fmla="*/ 392 h 466"/>
                <a:gd name="T32" fmla="*/ 179 w 594"/>
                <a:gd name="T33" fmla="*/ 369 h 466"/>
                <a:gd name="T34" fmla="*/ 222 w 594"/>
                <a:gd name="T35" fmla="*/ 362 h 466"/>
                <a:gd name="T36" fmla="*/ 270 w 594"/>
                <a:gd name="T37" fmla="*/ 344 h 466"/>
                <a:gd name="T38" fmla="*/ 326 w 594"/>
                <a:gd name="T39" fmla="*/ 398 h 466"/>
                <a:gd name="T40" fmla="*/ 350 w 594"/>
                <a:gd name="T41" fmla="*/ 387 h 466"/>
                <a:gd name="T42" fmla="*/ 372 w 594"/>
                <a:gd name="T43" fmla="*/ 369 h 466"/>
                <a:gd name="T44" fmla="*/ 348 w 594"/>
                <a:gd name="T45" fmla="*/ 413 h 466"/>
                <a:gd name="T46" fmla="*/ 368 w 594"/>
                <a:gd name="T47" fmla="*/ 417 h 466"/>
                <a:gd name="T48" fmla="*/ 378 w 594"/>
                <a:gd name="T49" fmla="*/ 414 h 466"/>
                <a:gd name="T50" fmla="*/ 407 w 594"/>
                <a:gd name="T51" fmla="*/ 455 h 466"/>
                <a:gd name="T52" fmla="*/ 464 w 594"/>
                <a:gd name="T53" fmla="*/ 449 h 466"/>
                <a:gd name="T54" fmla="*/ 507 w 594"/>
                <a:gd name="T55" fmla="*/ 447 h 466"/>
                <a:gd name="T56" fmla="*/ 545 w 594"/>
                <a:gd name="T57" fmla="*/ 440 h 466"/>
                <a:gd name="T58" fmla="*/ 552 w 594"/>
                <a:gd name="T59" fmla="*/ 394 h 466"/>
                <a:gd name="T60" fmla="*/ 575 w 594"/>
                <a:gd name="T61" fmla="*/ 356 h 466"/>
                <a:gd name="T62" fmla="*/ 588 w 594"/>
                <a:gd name="T63" fmla="*/ 306 h 466"/>
                <a:gd name="T64" fmla="*/ 585 w 594"/>
                <a:gd name="T65" fmla="*/ 249 h 466"/>
                <a:gd name="T66" fmla="*/ 546 w 594"/>
                <a:gd name="T67" fmla="*/ 197 h 466"/>
                <a:gd name="T68" fmla="*/ 524 w 594"/>
                <a:gd name="T69" fmla="*/ 174 h 466"/>
                <a:gd name="T70" fmla="*/ 479 w 594"/>
                <a:gd name="T71" fmla="*/ 107 h 466"/>
                <a:gd name="T72" fmla="*/ 450 w 594"/>
                <a:gd name="T73" fmla="*/ 62 h 466"/>
                <a:gd name="T74" fmla="*/ 404 w 594"/>
                <a:gd name="T75" fmla="*/ 118 h 466"/>
                <a:gd name="T76" fmla="*/ 368 w 594"/>
                <a:gd name="T77" fmla="*/ 99 h 466"/>
                <a:gd name="T78" fmla="*/ 336 w 594"/>
                <a:gd name="T79" fmla="*/ 68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4" h="466">
                  <a:moveTo>
                    <a:pt x="353" y="30"/>
                  </a:moveTo>
                  <a:cubicBezTo>
                    <a:pt x="352" y="25"/>
                    <a:pt x="337" y="27"/>
                    <a:pt x="327" y="30"/>
                  </a:cubicBezTo>
                  <a:cubicBezTo>
                    <a:pt x="318" y="26"/>
                    <a:pt x="301" y="9"/>
                    <a:pt x="296" y="9"/>
                  </a:cubicBezTo>
                  <a:cubicBezTo>
                    <a:pt x="291" y="9"/>
                    <a:pt x="296" y="30"/>
                    <a:pt x="294" y="33"/>
                  </a:cubicBezTo>
                  <a:cubicBezTo>
                    <a:pt x="291" y="40"/>
                    <a:pt x="289" y="21"/>
                    <a:pt x="281" y="29"/>
                  </a:cubicBezTo>
                  <a:cubicBezTo>
                    <a:pt x="277" y="28"/>
                    <a:pt x="273" y="30"/>
                    <a:pt x="272" y="27"/>
                  </a:cubicBezTo>
                  <a:cubicBezTo>
                    <a:pt x="271" y="24"/>
                    <a:pt x="278" y="13"/>
                    <a:pt x="276" y="9"/>
                  </a:cubicBezTo>
                  <a:cubicBezTo>
                    <a:pt x="274" y="5"/>
                    <a:pt x="260" y="0"/>
                    <a:pt x="258" y="5"/>
                  </a:cubicBezTo>
                  <a:cubicBezTo>
                    <a:pt x="256" y="10"/>
                    <a:pt x="267" y="32"/>
                    <a:pt x="266" y="38"/>
                  </a:cubicBezTo>
                  <a:cubicBezTo>
                    <a:pt x="265" y="44"/>
                    <a:pt x="252" y="38"/>
                    <a:pt x="249" y="44"/>
                  </a:cubicBezTo>
                  <a:cubicBezTo>
                    <a:pt x="246" y="50"/>
                    <a:pt x="251" y="74"/>
                    <a:pt x="245" y="75"/>
                  </a:cubicBezTo>
                  <a:cubicBezTo>
                    <a:pt x="240" y="80"/>
                    <a:pt x="219" y="50"/>
                    <a:pt x="213" y="51"/>
                  </a:cubicBezTo>
                  <a:cubicBezTo>
                    <a:pt x="204" y="50"/>
                    <a:pt x="196" y="61"/>
                    <a:pt x="189" y="68"/>
                  </a:cubicBezTo>
                  <a:cubicBezTo>
                    <a:pt x="182" y="78"/>
                    <a:pt x="182" y="85"/>
                    <a:pt x="173" y="93"/>
                  </a:cubicBezTo>
                  <a:cubicBezTo>
                    <a:pt x="169" y="100"/>
                    <a:pt x="171" y="118"/>
                    <a:pt x="167" y="120"/>
                  </a:cubicBezTo>
                  <a:cubicBezTo>
                    <a:pt x="163" y="122"/>
                    <a:pt x="154" y="103"/>
                    <a:pt x="150" y="102"/>
                  </a:cubicBezTo>
                  <a:cubicBezTo>
                    <a:pt x="146" y="101"/>
                    <a:pt x="141" y="107"/>
                    <a:pt x="140" y="111"/>
                  </a:cubicBezTo>
                  <a:cubicBezTo>
                    <a:pt x="139" y="115"/>
                    <a:pt x="145" y="123"/>
                    <a:pt x="143" y="129"/>
                  </a:cubicBezTo>
                  <a:cubicBezTo>
                    <a:pt x="133" y="132"/>
                    <a:pt x="134" y="144"/>
                    <a:pt x="126" y="150"/>
                  </a:cubicBezTo>
                  <a:cubicBezTo>
                    <a:pt x="117" y="155"/>
                    <a:pt x="100" y="159"/>
                    <a:pt x="89" y="161"/>
                  </a:cubicBezTo>
                  <a:cubicBezTo>
                    <a:pt x="79" y="164"/>
                    <a:pt x="67" y="161"/>
                    <a:pt x="60" y="164"/>
                  </a:cubicBezTo>
                  <a:cubicBezTo>
                    <a:pt x="53" y="167"/>
                    <a:pt x="53" y="174"/>
                    <a:pt x="48" y="179"/>
                  </a:cubicBezTo>
                  <a:cubicBezTo>
                    <a:pt x="43" y="184"/>
                    <a:pt x="31" y="179"/>
                    <a:pt x="29" y="192"/>
                  </a:cubicBezTo>
                  <a:cubicBezTo>
                    <a:pt x="0" y="212"/>
                    <a:pt x="15" y="231"/>
                    <a:pt x="33" y="258"/>
                  </a:cubicBezTo>
                  <a:cubicBezTo>
                    <a:pt x="38" y="266"/>
                    <a:pt x="18" y="266"/>
                    <a:pt x="18" y="266"/>
                  </a:cubicBezTo>
                  <a:cubicBezTo>
                    <a:pt x="18" y="274"/>
                    <a:pt x="34" y="292"/>
                    <a:pt x="38" y="302"/>
                  </a:cubicBezTo>
                  <a:cubicBezTo>
                    <a:pt x="42" y="312"/>
                    <a:pt x="38" y="317"/>
                    <a:pt x="41" y="326"/>
                  </a:cubicBezTo>
                  <a:cubicBezTo>
                    <a:pt x="44" y="335"/>
                    <a:pt x="56" y="349"/>
                    <a:pt x="56" y="359"/>
                  </a:cubicBezTo>
                  <a:cubicBezTo>
                    <a:pt x="56" y="369"/>
                    <a:pt x="38" y="378"/>
                    <a:pt x="41" y="386"/>
                  </a:cubicBezTo>
                  <a:cubicBezTo>
                    <a:pt x="44" y="394"/>
                    <a:pt x="59" y="406"/>
                    <a:pt x="72" y="406"/>
                  </a:cubicBezTo>
                  <a:cubicBezTo>
                    <a:pt x="86" y="405"/>
                    <a:pt x="102" y="389"/>
                    <a:pt x="117" y="384"/>
                  </a:cubicBezTo>
                  <a:cubicBezTo>
                    <a:pt x="131" y="382"/>
                    <a:pt x="146" y="392"/>
                    <a:pt x="155" y="392"/>
                  </a:cubicBezTo>
                  <a:cubicBezTo>
                    <a:pt x="164" y="392"/>
                    <a:pt x="167" y="388"/>
                    <a:pt x="171" y="384"/>
                  </a:cubicBezTo>
                  <a:cubicBezTo>
                    <a:pt x="175" y="380"/>
                    <a:pt x="174" y="374"/>
                    <a:pt x="179" y="369"/>
                  </a:cubicBezTo>
                  <a:cubicBezTo>
                    <a:pt x="184" y="366"/>
                    <a:pt x="185" y="356"/>
                    <a:pt x="201" y="356"/>
                  </a:cubicBezTo>
                  <a:cubicBezTo>
                    <a:pt x="208" y="355"/>
                    <a:pt x="216" y="363"/>
                    <a:pt x="222" y="362"/>
                  </a:cubicBezTo>
                  <a:cubicBezTo>
                    <a:pt x="228" y="361"/>
                    <a:pt x="228" y="351"/>
                    <a:pt x="236" y="348"/>
                  </a:cubicBezTo>
                  <a:cubicBezTo>
                    <a:pt x="244" y="345"/>
                    <a:pt x="256" y="340"/>
                    <a:pt x="270" y="344"/>
                  </a:cubicBezTo>
                  <a:cubicBezTo>
                    <a:pt x="311" y="356"/>
                    <a:pt x="295" y="356"/>
                    <a:pt x="318" y="374"/>
                  </a:cubicBezTo>
                  <a:cubicBezTo>
                    <a:pt x="328" y="381"/>
                    <a:pt x="323" y="394"/>
                    <a:pt x="326" y="398"/>
                  </a:cubicBezTo>
                  <a:cubicBezTo>
                    <a:pt x="330" y="402"/>
                    <a:pt x="338" y="400"/>
                    <a:pt x="342" y="398"/>
                  </a:cubicBezTo>
                  <a:cubicBezTo>
                    <a:pt x="345" y="396"/>
                    <a:pt x="346" y="393"/>
                    <a:pt x="350" y="387"/>
                  </a:cubicBezTo>
                  <a:cubicBezTo>
                    <a:pt x="354" y="381"/>
                    <a:pt x="362" y="365"/>
                    <a:pt x="366" y="362"/>
                  </a:cubicBezTo>
                  <a:cubicBezTo>
                    <a:pt x="370" y="359"/>
                    <a:pt x="373" y="364"/>
                    <a:pt x="372" y="369"/>
                  </a:cubicBezTo>
                  <a:cubicBezTo>
                    <a:pt x="371" y="374"/>
                    <a:pt x="366" y="386"/>
                    <a:pt x="362" y="393"/>
                  </a:cubicBezTo>
                  <a:cubicBezTo>
                    <a:pt x="358" y="400"/>
                    <a:pt x="349" y="408"/>
                    <a:pt x="348" y="413"/>
                  </a:cubicBezTo>
                  <a:cubicBezTo>
                    <a:pt x="347" y="418"/>
                    <a:pt x="354" y="424"/>
                    <a:pt x="357" y="425"/>
                  </a:cubicBezTo>
                  <a:cubicBezTo>
                    <a:pt x="360" y="426"/>
                    <a:pt x="366" y="422"/>
                    <a:pt x="368" y="417"/>
                  </a:cubicBezTo>
                  <a:cubicBezTo>
                    <a:pt x="370" y="412"/>
                    <a:pt x="369" y="394"/>
                    <a:pt x="371" y="393"/>
                  </a:cubicBezTo>
                  <a:cubicBezTo>
                    <a:pt x="373" y="392"/>
                    <a:pt x="374" y="407"/>
                    <a:pt x="378" y="414"/>
                  </a:cubicBezTo>
                  <a:cubicBezTo>
                    <a:pt x="382" y="426"/>
                    <a:pt x="390" y="414"/>
                    <a:pt x="393" y="435"/>
                  </a:cubicBezTo>
                  <a:cubicBezTo>
                    <a:pt x="397" y="443"/>
                    <a:pt x="400" y="450"/>
                    <a:pt x="407" y="455"/>
                  </a:cubicBezTo>
                  <a:cubicBezTo>
                    <a:pt x="418" y="461"/>
                    <a:pt x="438" y="466"/>
                    <a:pt x="447" y="465"/>
                  </a:cubicBezTo>
                  <a:cubicBezTo>
                    <a:pt x="456" y="464"/>
                    <a:pt x="457" y="449"/>
                    <a:pt x="464" y="449"/>
                  </a:cubicBezTo>
                  <a:cubicBezTo>
                    <a:pt x="471" y="449"/>
                    <a:pt x="482" y="465"/>
                    <a:pt x="489" y="465"/>
                  </a:cubicBezTo>
                  <a:cubicBezTo>
                    <a:pt x="496" y="465"/>
                    <a:pt x="500" y="450"/>
                    <a:pt x="507" y="447"/>
                  </a:cubicBezTo>
                  <a:cubicBezTo>
                    <a:pt x="514" y="444"/>
                    <a:pt x="527" y="450"/>
                    <a:pt x="533" y="449"/>
                  </a:cubicBezTo>
                  <a:cubicBezTo>
                    <a:pt x="538" y="447"/>
                    <a:pt x="544" y="445"/>
                    <a:pt x="545" y="440"/>
                  </a:cubicBezTo>
                  <a:cubicBezTo>
                    <a:pt x="546" y="435"/>
                    <a:pt x="541" y="427"/>
                    <a:pt x="542" y="419"/>
                  </a:cubicBezTo>
                  <a:cubicBezTo>
                    <a:pt x="543" y="411"/>
                    <a:pt x="549" y="402"/>
                    <a:pt x="552" y="394"/>
                  </a:cubicBezTo>
                  <a:cubicBezTo>
                    <a:pt x="555" y="386"/>
                    <a:pt x="556" y="374"/>
                    <a:pt x="560" y="368"/>
                  </a:cubicBezTo>
                  <a:cubicBezTo>
                    <a:pt x="564" y="362"/>
                    <a:pt x="571" y="361"/>
                    <a:pt x="575" y="356"/>
                  </a:cubicBezTo>
                  <a:cubicBezTo>
                    <a:pt x="578" y="350"/>
                    <a:pt x="585" y="343"/>
                    <a:pt x="587" y="335"/>
                  </a:cubicBezTo>
                  <a:cubicBezTo>
                    <a:pt x="589" y="327"/>
                    <a:pt x="587" y="312"/>
                    <a:pt x="588" y="306"/>
                  </a:cubicBezTo>
                  <a:cubicBezTo>
                    <a:pt x="588" y="299"/>
                    <a:pt x="594" y="304"/>
                    <a:pt x="593" y="296"/>
                  </a:cubicBezTo>
                  <a:cubicBezTo>
                    <a:pt x="593" y="287"/>
                    <a:pt x="590" y="260"/>
                    <a:pt x="585" y="249"/>
                  </a:cubicBezTo>
                  <a:cubicBezTo>
                    <a:pt x="578" y="242"/>
                    <a:pt x="563" y="228"/>
                    <a:pt x="563" y="228"/>
                  </a:cubicBezTo>
                  <a:cubicBezTo>
                    <a:pt x="556" y="222"/>
                    <a:pt x="556" y="204"/>
                    <a:pt x="546" y="197"/>
                  </a:cubicBezTo>
                  <a:cubicBezTo>
                    <a:pt x="542" y="192"/>
                    <a:pt x="541" y="204"/>
                    <a:pt x="537" y="200"/>
                  </a:cubicBezTo>
                  <a:cubicBezTo>
                    <a:pt x="533" y="196"/>
                    <a:pt x="532" y="184"/>
                    <a:pt x="524" y="174"/>
                  </a:cubicBezTo>
                  <a:cubicBezTo>
                    <a:pt x="505" y="146"/>
                    <a:pt x="521" y="156"/>
                    <a:pt x="491" y="143"/>
                  </a:cubicBezTo>
                  <a:cubicBezTo>
                    <a:pt x="482" y="129"/>
                    <a:pt x="491" y="119"/>
                    <a:pt x="479" y="107"/>
                  </a:cubicBezTo>
                  <a:cubicBezTo>
                    <a:pt x="475" y="97"/>
                    <a:pt x="479" y="76"/>
                    <a:pt x="474" y="69"/>
                  </a:cubicBezTo>
                  <a:cubicBezTo>
                    <a:pt x="469" y="62"/>
                    <a:pt x="456" y="72"/>
                    <a:pt x="450" y="62"/>
                  </a:cubicBezTo>
                  <a:cubicBezTo>
                    <a:pt x="444" y="52"/>
                    <a:pt x="446" y="0"/>
                    <a:pt x="438" y="9"/>
                  </a:cubicBezTo>
                  <a:cubicBezTo>
                    <a:pt x="404" y="20"/>
                    <a:pt x="433" y="89"/>
                    <a:pt x="404" y="118"/>
                  </a:cubicBezTo>
                  <a:cubicBezTo>
                    <a:pt x="394" y="134"/>
                    <a:pt x="392" y="104"/>
                    <a:pt x="383" y="98"/>
                  </a:cubicBezTo>
                  <a:cubicBezTo>
                    <a:pt x="377" y="95"/>
                    <a:pt x="374" y="102"/>
                    <a:pt x="368" y="99"/>
                  </a:cubicBezTo>
                  <a:cubicBezTo>
                    <a:pt x="362" y="96"/>
                    <a:pt x="353" y="87"/>
                    <a:pt x="348" y="82"/>
                  </a:cubicBezTo>
                  <a:cubicBezTo>
                    <a:pt x="346" y="79"/>
                    <a:pt x="334" y="74"/>
                    <a:pt x="336" y="68"/>
                  </a:cubicBezTo>
                  <a:cubicBezTo>
                    <a:pt x="340" y="55"/>
                    <a:pt x="366" y="17"/>
                    <a:pt x="353" y="30"/>
                  </a:cubicBezTo>
                  <a:close/>
                </a:path>
              </a:pathLst>
            </a:custGeom>
            <a:gradFill rotWithShape="1">
              <a:gsLst>
                <a:gs pos="0">
                  <a:schemeClr val="accent2">
                    <a:alpha val="70000"/>
                  </a:schemeClr>
                </a:gs>
                <a:gs pos="100000">
                  <a:schemeClr val="accent2">
                    <a:gamma/>
                    <a:tint val="73725"/>
                    <a:invGamma/>
                  </a:schemeClr>
                </a:gs>
              </a:gsLst>
              <a:lin ang="2700000" scaled="1"/>
            </a:gradFill>
            <a:ln>
              <a:noFill/>
            </a:ln>
            <a:effectLst/>
            <a:extLst/>
          </p:spPr>
          <p:txBody>
            <a:bodyPr wrap="none" anchor="ctr"/>
            <a:lstStyle/>
            <a:p>
              <a:pPr>
                <a:defRPr/>
              </a:pPr>
              <a:endParaRPr lang="zh-CN" altLang="en-US" sz="1400" b="0">
                <a:latin typeface="微软雅黑" pitchFamily="34" charset="-122"/>
                <a:ea typeface="微软雅黑" pitchFamily="34" charset="-122"/>
              </a:endParaRPr>
            </a:p>
          </p:txBody>
        </p:sp>
        <p:sp>
          <p:nvSpPr>
            <p:cNvPr id="7" name="Freeform 68"/>
            <p:cNvSpPr>
              <a:spLocks/>
            </p:cNvSpPr>
            <p:nvPr/>
          </p:nvSpPr>
          <p:spPr bwMode="gray">
            <a:xfrm>
              <a:off x="3436" y="1709"/>
              <a:ext cx="1922" cy="2120"/>
            </a:xfrm>
            <a:custGeom>
              <a:avLst/>
              <a:gdLst>
                <a:gd name="T0" fmla="*/ 11 w 1922"/>
                <a:gd name="T1" fmla="*/ 144 h 2120"/>
                <a:gd name="T2" fmla="*/ 43 w 1922"/>
                <a:gd name="T3" fmla="*/ 250 h 2120"/>
                <a:gd name="T4" fmla="*/ 145 w 1922"/>
                <a:gd name="T5" fmla="*/ 276 h 2120"/>
                <a:gd name="T6" fmla="*/ 149 w 1922"/>
                <a:gd name="T7" fmla="*/ 312 h 2120"/>
                <a:gd name="T8" fmla="*/ 213 w 1922"/>
                <a:gd name="T9" fmla="*/ 254 h 2120"/>
                <a:gd name="T10" fmla="*/ 399 w 1922"/>
                <a:gd name="T11" fmla="*/ 252 h 2120"/>
                <a:gd name="T12" fmla="*/ 539 w 1922"/>
                <a:gd name="T13" fmla="*/ 336 h 2120"/>
                <a:gd name="T14" fmla="*/ 635 w 1922"/>
                <a:gd name="T15" fmla="*/ 550 h 2120"/>
                <a:gd name="T16" fmla="*/ 763 w 1922"/>
                <a:gd name="T17" fmla="*/ 750 h 2120"/>
                <a:gd name="T18" fmla="*/ 791 w 1922"/>
                <a:gd name="T19" fmla="*/ 742 h 2120"/>
                <a:gd name="T20" fmla="*/ 889 w 1922"/>
                <a:gd name="T21" fmla="*/ 844 h 2120"/>
                <a:gd name="T22" fmla="*/ 1061 w 1922"/>
                <a:gd name="T23" fmla="*/ 958 h 2120"/>
                <a:gd name="T24" fmla="*/ 1273 w 1922"/>
                <a:gd name="T25" fmla="*/ 1082 h 2120"/>
                <a:gd name="T26" fmla="*/ 1301 w 1922"/>
                <a:gd name="T27" fmla="*/ 1406 h 2120"/>
                <a:gd name="T28" fmla="*/ 1375 w 1922"/>
                <a:gd name="T29" fmla="*/ 1676 h 2120"/>
                <a:gd name="T30" fmla="*/ 1341 w 1922"/>
                <a:gd name="T31" fmla="*/ 1884 h 2120"/>
                <a:gd name="T32" fmla="*/ 1319 w 1922"/>
                <a:gd name="T33" fmla="*/ 1994 h 2120"/>
                <a:gd name="T34" fmla="*/ 1439 w 1922"/>
                <a:gd name="T35" fmla="*/ 2024 h 2120"/>
                <a:gd name="T36" fmla="*/ 1477 w 1922"/>
                <a:gd name="T37" fmla="*/ 1902 h 2120"/>
                <a:gd name="T38" fmla="*/ 1575 w 1922"/>
                <a:gd name="T39" fmla="*/ 1778 h 2120"/>
                <a:gd name="T40" fmla="*/ 1773 w 1922"/>
                <a:gd name="T41" fmla="*/ 1592 h 2120"/>
                <a:gd name="T42" fmla="*/ 1895 w 1922"/>
                <a:gd name="T43" fmla="*/ 1304 h 2120"/>
                <a:gd name="T44" fmla="*/ 1729 w 1922"/>
                <a:gd name="T45" fmla="*/ 1220 h 2120"/>
                <a:gd name="T46" fmla="*/ 1584 w 1922"/>
                <a:gd name="T47" fmla="*/ 1119 h 2120"/>
                <a:gd name="T48" fmla="*/ 1497 w 1922"/>
                <a:gd name="T49" fmla="*/ 1034 h 2120"/>
                <a:gd name="T50" fmla="*/ 1339 w 1922"/>
                <a:gd name="T51" fmla="*/ 1032 h 2120"/>
                <a:gd name="T52" fmla="*/ 1215 w 1922"/>
                <a:gd name="T53" fmla="*/ 978 h 2120"/>
                <a:gd name="T54" fmla="*/ 1097 w 1922"/>
                <a:gd name="T55" fmla="*/ 912 h 2120"/>
                <a:gd name="T56" fmla="*/ 1083 w 1922"/>
                <a:gd name="T57" fmla="*/ 728 h 2120"/>
                <a:gd name="T58" fmla="*/ 1227 w 1922"/>
                <a:gd name="T59" fmla="*/ 782 h 2120"/>
                <a:gd name="T60" fmla="*/ 1305 w 1922"/>
                <a:gd name="T61" fmla="*/ 604 h 2120"/>
                <a:gd name="T62" fmla="*/ 1435 w 1922"/>
                <a:gd name="T63" fmla="*/ 496 h 2120"/>
                <a:gd name="T64" fmla="*/ 1545 w 1922"/>
                <a:gd name="T65" fmla="*/ 454 h 2120"/>
                <a:gd name="T66" fmla="*/ 1429 w 1922"/>
                <a:gd name="T67" fmla="*/ 418 h 2120"/>
                <a:gd name="T68" fmla="*/ 1631 w 1922"/>
                <a:gd name="T69" fmla="*/ 450 h 2120"/>
                <a:gd name="T70" fmla="*/ 1607 w 1922"/>
                <a:gd name="T71" fmla="*/ 346 h 2120"/>
                <a:gd name="T72" fmla="*/ 1419 w 1922"/>
                <a:gd name="T73" fmla="*/ 254 h 2120"/>
                <a:gd name="T74" fmla="*/ 1296 w 1922"/>
                <a:gd name="T75" fmla="*/ 256 h 2120"/>
                <a:gd name="T76" fmla="*/ 1237 w 1922"/>
                <a:gd name="T77" fmla="*/ 360 h 2120"/>
                <a:gd name="T78" fmla="*/ 1061 w 1922"/>
                <a:gd name="T79" fmla="*/ 260 h 2120"/>
                <a:gd name="T80" fmla="*/ 1205 w 1922"/>
                <a:gd name="T81" fmla="*/ 184 h 2120"/>
                <a:gd name="T82" fmla="*/ 1161 w 1922"/>
                <a:gd name="T83" fmla="*/ 162 h 2120"/>
                <a:gd name="T84" fmla="*/ 1237 w 1922"/>
                <a:gd name="T85" fmla="*/ 84 h 2120"/>
                <a:gd name="T86" fmla="*/ 1353 w 1922"/>
                <a:gd name="T87" fmla="*/ 100 h 2120"/>
                <a:gd name="T88" fmla="*/ 1403 w 1922"/>
                <a:gd name="T89" fmla="*/ 204 h 2120"/>
                <a:gd name="T90" fmla="*/ 1495 w 1922"/>
                <a:gd name="T91" fmla="*/ 158 h 2120"/>
                <a:gd name="T92" fmla="*/ 1395 w 1922"/>
                <a:gd name="T93" fmla="*/ 98 h 2120"/>
                <a:gd name="T94" fmla="*/ 1227 w 1922"/>
                <a:gd name="T95" fmla="*/ 24 h 2120"/>
                <a:gd name="T96" fmla="*/ 1145 w 1922"/>
                <a:gd name="T97" fmla="*/ 74 h 2120"/>
                <a:gd name="T98" fmla="*/ 1105 w 1922"/>
                <a:gd name="T99" fmla="*/ 24 h 2120"/>
                <a:gd name="T100" fmla="*/ 1043 w 1922"/>
                <a:gd name="T101" fmla="*/ 130 h 2120"/>
                <a:gd name="T102" fmla="*/ 925 w 1922"/>
                <a:gd name="T103" fmla="*/ 112 h 2120"/>
                <a:gd name="T104" fmla="*/ 873 w 1922"/>
                <a:gd name="T105" fmla="*/ 12 h 2120"/>
                <a:gd name="T106" fmla="*/ 739 w 1922"/>
                <a:gd name="T107" fmla="*/ 12 h 2120"/>
                <a:gd name="T108" fmla="*/ 693 w 1922"/>
                <a:gd name="T109" fmla="*/ 54 h 2120"/>
                <a:gd name="T110" fmla="*/ 565 w 1922"/>
                <a:gd name="T111" fmla="*/ 78 h 2120"/>
                <a:gd name="T112" fmla="*/ 193 w 1922"/>
                <a:gd name="T113" fmla="*/ 54 h 2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2" h="2120">
                  <a:moveTo>
                    <a:pt x="33" y="92"/>
                  </a:moveTo>
                  <a:cubicBezTo>
                    <a:pt x="28" y="96"/>
                    <a:pt x="33" y="104"/>
                    <a:pt x="35" y="112"/>
                  </a:cubicBezTo>
                  <a:cubicBezTo>
                    <a:pt x="40" y="117"/>
                    <a:pt x="55" y="117"/>
                    <a:pt x="65" y="120"/>
                  </a:cubicBezTo>
                  <a:cubicBezTo>
                    <a:pt x="69" y="122"/>
                    <a:pt x="107" y="123"/>
                    <a:pt x="95" y="130"/>
                  </a:cubicBezTo>
                  <a:cubicBezTo>
                    <a:pt x="98" y="133"/>
                    <a:pt x="92" y="139"/>
                    <a:pt x="85" y="140"/>
                  </a:cubicBezTo>
                  <a:cubicBezTo>
                    <a:pt x="78" y="141"/>
                    <a:pt x="65" y="133"/>
                    <a:pt x="53" y="134"/>
                  </a:cubicBezTo>
                  <a:cubicBezTo>
                    <a:pt x="41" y="135"/>
                    <a:pt x="14" y="137"/>
                    <a:pt x="11" y="144"/>
                  </a:cubicBezTo>
                  <a:cubicBezTo>
                    <a:pt x="0" y="150"/>
                    <a:pt x="40" y="170"/>
                    <a:pt x="35" y="178"/>
                  </a:cubicBezTo>
                  <a:cubicBezTo>
                    <a:pt x="52" y="181"/>
                    <a:pt x="101" y="163"/>
                    <a:pt x="111" y="164"/>
                  </a:cubicBezTo>
                  <a:cubicBezTo>
                    <a:pt x="121" y="165"/>
                    <a:pt x="107" y="177"/>
                    <a:pt x="95" y="182"/>
                  </a:cubicBezTo>
                  <a:cubicBezTo>
                    <a:pt x="83" y="187"/>
                    <a:pt x="48" y="190"/>
                    <a:pt x="37" y="196"/>
                  </a:cubicBezTo>
                  <a:cubicBezTo>
                    <a:pt x="55" y="190"/>
                    <a:pt x="14" y="207"/>
                    <a:pt x="29" y="218"/>
                  </a:cubicBezTo>
                  <a:cubicBezTo>
                    <a:pt x="38" y="232"/>
                    <a:pt x="9" y="229"/>
                    <a:pt x="21" y="242"/>
                  </a:cubicBezTo>
                  <a:cubicBezTo>
                    <a:pt x="23" y="246"/>
                    <a:pt x="17" y="254"/>
                    <a:pt x="43" y="250"/>
                  </a:cubicBezTo>
                  <a:cubicBezTo>
                    <a:pt x="47" y="248"/>
                    <a:pt x="42" y="233"/>
                    <a:pt x="47" y="232"/>
                  </a:cubicBezTo>
                  <a:cubicBezTo>
                    <a:pt x="52" y="231"/>
                    <a:pt x="63" y="243"/>
                    <a:pt x="71" y="244"/>
                  </a:cubicBezTo>
                  <a:cubicBezTo>
                    <a:pt x="79" y="245"/>
                    <a:pt x="88" y="237"/>
                    <a:pt x="93" y="240"/>
                  </a:cubicBezTo>
                  <a:cubicBezTo>
                    <a:pt x="98" y="243"/>
                    <a:pt x="92" y="262"/>
                    <a:pt x="99" y="264"/>
                  </a:cubicBezTo>
                  <a:cubicBezTo>
                    <a:pt x="106" y="266"/>
                    <a:pt x="125" y="255"/>
                    <a:pt x="133" y="254"/>
                  </a:cubicBezTo>
                  <a:cubicBezTo>
                    <a:pt x="141" y="253"/>
                    <a:pt x="145" y="256"/>
                    <a:pt x="147" y="260"/>
                  </a:cubicBezTo>
                  <a:cubicBezTo>
                    <a:pt x="149" y="264"/>
                    <a:pt x="150" y="270"/>
                    <a:pt x="145" y="276"/>
                  </a:cubicBezTo>
                  <a:cubicBezTo>
                    <a:pt x="140" y="282"/>
                    <a:pt x="127" y="293"/>
                    <a:pt x="117" y="298"/>
                  </a:cubicBezTo>
                  <a:cubicBezTo>
                    <a:pt x="107" y="303"/>
                    <a:pt x="93" y="300"/>
                    <a:pt x="83" y="304"/>
                  </a:cubicBezTo>
                  <a:cubicBezTo>
                    <a:pt x="73" y="308"/>
                    <a:pt x="59" y="315"/>
                    <a:pt x="57" y="320"/>
                  </a:cubicBezTo>
                  <a:cubicBezTo>
                    <a:pt x="55" y="325"/>
                    <a:pt x="65" y="332"/>
                    <a:pt x="71" y="332"/>
                  </a:cubicBezTo>
                  <a:cubicBezTo>
                    <a:pt x="77" y="332"/>
                    <a:pt x="85" y="322"/>
                    <a:pt x="93" y="320"/>
                  </a:cubicBezTo>
                  <a:cubicBezTo>
                    <a:pt x="101" y="318"/>
                    <a:pt x="108" y="323"/>
                    <a:pt x="117" y="322"/>
                  </a:cubicBezTo>
                  <a:cubicBezTo>
                    <a:pt x="126" y="321"/>
                    <a:pt x="143" y="316"/>
                    <a:pt x="149" y="312"/>
                  </a:cubicBezTo>
                  <a:cubicBezTo>
                    <a:pt x="155" y="308"/>
                    <a:pt x="144" y="301"/>
                    <a:pt x="151" y="296"/>
                  </a:cubicBezTo>
                  <a:cubicBezTo>
                    <a:pt x="158" y="291"/>
                    <a:pt x="180" y="284"/>
                    <a:pt x="189" y="280"/>
                  </a:cubicBezTo>
                  <a:cubicBezTo>
                    <a:pt x="198" y="276"/>
                    <a:pt x="202" y="271"/>
                    <a:pt x="205" y="274"/>
                  </a:cubicBezTo>
                  <a:cubicBezTo>
                    <a:pt x="208" y="277"/>
                    <a:pt x="201" y="298"/>
                    <a:pt x="207" y="298"/>
                  </a:cubicBezTo>
                  <a:cubicBezTo>
                    <a:pt x="213" y="298"/>
                    <a:pt x="237" y="277"/>
                    <a:pt x="239" y="272"/>
                  </a:cubicBezTo>
                  <a:cubicBezTo>
                    <a:pt x="241" y="267"/>
                    <a:pt x="223" y="273"/>
                    <a:pt x="219" y="270"/>
                  </a:cubicBezTo>
                  <a:cubicBezTo>
                    <a:pt x="215" y="267"/>
                    <a:pt x="211" y="258"/>
                    <a:pt x="213" y="254"/>
                  </a:cubicBezTo>
                  <a:cubicBezTo>
                    <a:pt x="222" y="250"/>
                    <a:pt x="224" y="251"/>
                    <a:pt x="233" y="248"/>
                  </a:cubicBezTo>
                  <a:cubicBezTo>
                    <a:pt x="245" y="245"/>
                    <a:pt x="253" y="254"/>
                    <a:pt x="253" y="254"/>
                  </a:cubicBezTo>
                  <a:cubicBezTo>
                    <a:pt x="259" y="250"/>
                    <a:pt x="288" y="248"/>
                    <a:pt x="293" y="240"/>
                  </a:cubicBezTo>
                  <a:cubicBezTo>
                    <a:pt x="301" y="235"/>
                    <a:pt x="296" y="223"/>
                    <a:pt x="303" y="224"/>
                  </a:cubicBezTo>
                  <a:cubicBezTo>
                    <a:pt x="321" y="228"/>
                    <a:pt x="314" y="243"/>
                    <a:pt x="333" y="244"/>
                  </a:cubicBezTo>
                  <a:cubicBezTo>
                    <a:pt x="344" y="247"/>
                    <a:pt x="352" y="247"/>
                    <a:pt x="367" y="246"/>
                  </a:cubicBezTo>
                  <a:cubicBezTo>
                    <a:pt x="378" y="247"/>
                    <a:pt x="388" y="250"/>
                    <a:pt x="399" y="252"/>
                  </a:cubicBezTo>
                  <a:cubicBezTo>
                    <a:pt x="410" y="254"/>
                    <a:pt x="419" y="253"/>
                    <a:pt x="431" y="258"/>
                  </a:cubicBezTo>
                  <a:cubicBezTo>
                    <a:pt x="447" y="261"/>
                    <a:pt x="456" y="276"/>
                    <a:pt x="471" y="284"/>
                  </a:cubicBezTo>
                  <a:cubicBezTo>
                    <a:pt x="479" y="289"/>
                    <a:pt x="503" y="314"/>
                    <a:pt x="503" y="314"/>
                  </a:cubicBezTo>
                  <a:cubicBezTo>
                    <a:pt x="513" y="322"/>
                    <a:pt x="492" y="341"/>
                    <a:pt x="501" y="346"/>
                  </a:cubicBezTo>
                  <a:cubicBezTo>
                    <a:pt x="506" y="356"/>
                    <a:pt x="526" y="373"/>
                    <a:pt x="531" y="372"/>
                  </a:cubicBezTo>
                  <a:cubicBezTo>
                    <a:pt x="536" y="371"/>
                    <a:pt x="528" y="346"/>
                    <a:pt x="529" y="340"/>
                  </a:cubicBezTo>
                  <a:cubicBezTo>
                    <a:pt x="530" y="334"/>
                    <a:pt x="535" y="334"/>
                    <a:pt x="539" y="336"/>
                  </a:cubicBezTo>
                  <a:cubicBezTo>
                    <a:pt x="543" y="338"/>
                    <a:pt x="548" y="343"/>
                    <a:pt x="555" y="354"/>
                  </a:cubicBezTo>
                  <a:cubicBezTo>
                    <a:pt x="577" y="364"/>
                    <a:pt x="567" y="384"/>
                    <a:pt x="581" y="404"/>
                  </a:cubicBezTo>
                  <a:cubicBezTo>
                    <a:pt x="591" y="417"/>
                    <a:pt x="613" y="414"/>
                    <a:pt x="623" y="428"/>
                  </a:cubicBezTo>
                  <a:cubicBezTo>
                    <a:pt x="629" y="438"/>
                    <a:pt x="626" y="440"/>
                    <a:pt x="633" y="474"/>
                  </a:cubicBezTo>
                  <a:cubicBezTo>
                    <a:pt x="635" y="488"/>
                    <a:pt x="634" y="504"/>
                    <a:pt x="633" y="512"/>
                  </a:cubicBezTo>
                  <a:cubicBezTo>
                    <a:pt x="632" y="520"/>
                    <a:pt x="625" y="516"/>
                    <a:pt x="625" y="522"/>
                  </a:cubicBezTo>
                  <a:cubicBezTo>
                    <a:pt x="625" y="528"/>
                    <a:pt x="635" y="542"/>
                    <a:pt x="635" y="550"/>
                  </a:cubicBezTo>
                  <a:cubicBezTo>
                    <a:pt x="635" y="558"/>
                    <a:pt x="621" y="557"/>
                    <a:pt x="625" y="568"/>
                  </a:cubicBezTo>
                  <a:cubicBezTo>
                    <a:pt x="629" y="579"/>
                    <a:pt x="651" y="599"/>
                    <a:pt x="661" y="614"/>
                  </a:cubicBezTo>
                  <a:cubicBezTo>
                    <a:pt x="671" y="628"/>
                    <a:pt x="678" y="648"/>
                    <a:pt x="685" y="656"/>
                  </a:cubicBezTo>
                  <a:cubicBezTo>
                    <a:pt x="692" y="664"/>
                    <a:pt x="694" y="657"/>
                    <a:pt x="702" y="661"/>
                  </a:cubicBezTo>
                  <a:cubicBezTo>
                    <a:pt x="706" y="669"/>
                    <a:pt x="728" y="673"/>
                    <a:pt x="733" y="680"/>
                  </a:cubicBezTo>
                  <a:cubicBezTo>
                    <a:pt x="738" y="688"/>
                    <a:pt x="751" y="736"/>
                    <a:pt x="751" y="736"/>
                  </a:cubicBezTo>
                  <a:cubicBezTo>
                    <a:pt x="755" y="749"/>
                    <a:pt x="762" y="744"/>
                    <a:pt x="763" y="750"/>
                  </a:cubicBezTo>
                  <a:cubicBezTo>
                    <a:pt x="764" y="756"/>
                    <a:pt x="755" y="765"/>
                    <a:pt x="757" y="772"/>
                  </a:cubicBezTo>
                  <a:cubicBezTo>
                    <a:pt x="759" y="779"/>
                    <a:pt x="771" y="786"/>
                    <a:pt x="777" y="790"/>
                  </a:cubicBezTo>
                  <a:cubicBezTo>
                    <a:pt x="783" y="794"/>
                    <a:pt x="787" y="788"/>
                    <a:pt x="793" y="794"/>
                  </a:cubicBezTo>
                  <a:cubicBezTo>
                    <a:pt x="804" y="808"/>
                    <a:pt x="805" y="819"/>
                    <a:pt x="813" y="828"/>
                  </a:cubicBezTo>
                  <a:cubicBezTo>
                    <a:pt x="821" y="837"/>
                    <a:pt x="842" y="852"/>
                    <a:pt x="843" y="846"/>
                  </a:cubicBezTo>
                  <a:cubicBezTo>
                    <a:pt x="845" y="832"/>
                    <a:pt x="826" y="820"/>
                    <a:pt x="817" y="794"/>
                  </a:cubicBezTo>
                  <a:cubicBezTo>
                    <a:pt x="806" y="776"/>
                    <a:pt x="798" y="755"/>
                    <a:pt x="791" y="742"/>
                  </a:cubicBezTo>
                  <a:cubicBezTo>
                    <a:pt x="784" y="729"/>
                    <a:pt x="777" y="724"/>
                    <a:pt x="775" y="718"/>
                  </a:cubicBezTo>
                  <a:cubicBezTo>
                    <a:pt x="781" y="721"/>
                    <a:pt x="775" y="705"/>
                    <a:pt x="779" y="706"/>
                  </a:cubicBezTo>
                  <a:cubicBezTo>
                    <a:pt x="783" y="707"/>
                    <a:pt x="793" y="717"/>
                    <a:pt x="797" y="724"/>
                  </a:cubicBezTo>
                  <a:cubicBezTo>
                    <a:pt x="801" y="731"/>
                    <a:pt x="799" y="741"/>
                    <a:pt x="805" y="750"/>
                  </a:cubicBezTo>
                  <a:cubicBezTo>
                    <a:pt x="811" y="759"/>
                    <a:pt x="822" y="767"/>
                    <a:pt x="831" y="776"/>
                  </a:cubicBezTo>
                  <a:cubicBezTo>
                    <a:pt x="840" y="789"/>
                    <a:pt x="856" y="791"/>
                    <a:pt x="861" y="806"/>
                  </a:cubicBezTo>
                  <a:cubicBezTo>
                    <a:pt x="872" y="836"/>
                    <a:pt x="875" y="824"/>
                    <a:pt x="889" y="844"/>
                  </a:cubicBezTo>
                  <a:cubicBezTo>
                    <a:pt x="892" y="857"/>
                    <a:pt x="901" y="859"/>
                    <a:pt x="899" y="870"/>
                  </a:cubicBezTo>
                  <a:cubicBezTo>
                    <a:pt x="899" y="879"/>
                    <a:pt x="886" y="887"/>
                    <a:pt x="891" y="896"/>
                  </a:cubicBezTo>
                  <a:cubicBezTo>
                    <a:pt x="895" y="905"/>
                    <a:pt x="920" y="920"/>
                    <a:pt x="929" y="922"/>
                  </a:cubicBezTo>
                  <a:cubicBezTo>
                    <a:pt x="939" y="928"/>
                    <a:pt x="938" y="923"/>
                    <a:pt x="949" y="928"/>
                  </a:cubicBezTo>
                  <a:cubicBezTo>
                    <a:pt x="960" y="933"/>
                    <a:pt x="979" y="943"/>
                    <a:pt x="993" y="950"/>
                  </a:cubicBezTo>
                  <a:cubicBezTo>
                    <a:pt x="1007" y="957"/>
                    <a:pt x="1024" y="967"/>
                    <a:pt x="1035" y="968"/>
                  </a:cubicBezTo>
                  <a:cubicBezTo>
                    <a:pt x="1046" y="974"/>
                    <a:pt x="1045" y="953"/>
                    <a:pt x="1061" y="958"/>
                  </a:cubicBezTo>
                  <a:cubicBezTo>
                    <a:pt x="1071" y="962"/>
                    <a:pt x="1080" y="979"/>
                    <a:pt x="1097" y="990"/>
                  </a:cubicBezTo>
                  <a:cubicBezTo>
                    <a:pt x="1127" y="994"/>
                    <a:pt x="1133" y="1005"/>
                    <a:pt x="1162" y="1024"/>
                  </a:cubicBezTo>
                  <a:cubicBezTo>
                    <a:pt x="1166" y="1028"/>
                    <a:pt x="1175" y="1033"/>
                    <a:pt x="1175" y="1033"/>
                  </a:cubicBezTo>
                  <a:cubicBezTo>
                    <a:pt x="1178" y="1037"/>
                    <a:pt x="1182" y="1040"/>
                    <a:pt x="1183" y="1045"/>
                  </a:cubicBezTo>
                  <a:cubicBezTo>
                    <a:pt x="1186" y="1054"/>
                    <a:pt x="1197" y="1048"/>
                    <a:pt x="1201" y="1056"/>
                  </a:cubicBezTo>
                  <a:cubicBezTo>
                    <a:pt x="1202" y="1058"/>
                    <a:pt x="1226" y="1089"/>
                    <a:pt x="1229" y="1091"/>
                  </a:cubicBezTo>
                  <a:cubicBezTo>
                    <a:pt x="1258" y="1081"/>
                    <a:pt x="1252" y="1075"/>
                    <a:pt x="1273" y="1082"/>
                  </a:cubicBezTo>
                  <a:cubicBezTo>
                    <a:pt x="1304" y="1113"/>
                    <a:pt x="1310" y="1163"/>
                    <a:pt x="1271" y="1188"/>
                  </a:cubicBezTo>
                  <a:cubicBezTo>
                    <a:pt x="1265" y="1207"/>
                    <a:pt x="1249" y="1213"/>
                    <a:pt x="1243" y="1232"/>
                  </a:cubicBezTo>
                  <a:cubicBezTo>
                    <a:pt x="1238" y="1243"/>
                    <a:pt x="1251" y="1244"/>
                    <a:pt x="1253" y="1262"/>
                  </a:cubicBezTo>
                  <a:cubicBezTo>
                    <a:pt x="1252" y="1271"/>
                    <a:pt x="1236" y="1275"/>
                    <a:pt x="1237" y="1288"/>
                  </a:cubicBezTo>
                  <a:cubicBezTo>
                    <a:pt x="1238" y="1301"/>
                    <a:pt x="1252" y="1326"/>
                    <a:pt x="1258" y="1338"/>
                  </a:cubicBezTo>
                  <a:cubicBezTo>
                    <a:pt x="1263" y="1347"/>
                    <a:pt x="1275" y="1363"/>
                    <a:pt x="1275" y="1363"/>
                  </a:cubicBezTo>
                  <a:cubicBezTo>
                    <a:pt x="1279" y="1374"/>
                    <a:pt x="1298" y="1395"/>
                    <a:pt x="1301" y="1406"/>
                  </a:cubicBezTo>
                  <a:cubicBezTo>
                    <a:pt x="1307" y="1419"/>
                    <a:pt x="1308" y="1427"/>
                    <a:pt x="1311" y="1438"/>
                  </a:cubicBezTo>
                  <a:cubicBezTo>
                    <a:pt x="1315" y="1446"/>
                    <a:pt x="1313" y="1460"/>
                    <a:pt x="1321" y="1470"/>
                  </a:cubicBezTo>
                  <a:cubicBezTo>
                    <a:pt x="1332" y="1481"/>
                    <a:pt x="1363" y="1491"/>
                    <a:pt x="1375" y="1502"/>
                  </a:cubicBezTo>
                  <a:cubicBezTo>
                    <a:pt x="1382" y="1514"/>
                    <a:pt x="1386" y="1526"/>
                    <a:pt x="1391" y="1538"/>
                  </a:cubicBezTo>
                  <a:cubicBezTo>
                    <a:pt x="1394" y="1547"/>
                    <a:pt x="1393" y="1582"/>
                    <a:pt x="1393" y="1582"/>
                  </a:cubicBezTo>
                  <a:cubicBezTo>
                    <a:pt x="1393" y="1595"/>
                    <a:pt x="1395" y="1590"/>
                    <a:pt x="1389" y="1626"/>
                  </a:cubicBezTo>
                  <a:cubicBezTo>
                    <a:pt x="1386" y="1642"/>
                    <a:pt x="1376" y="1664"/>
                    <a:pt x="1375" y="1676"/>
                  </a:cubicBezTo>
                  <a:cubicBezTo>
                    <a:pt x="1374" y="1688"/>
                    <a:pt x="1382" y="1693"/>
                    <a:pt x="1381" y="1700"/>
                  </a:cubicBezTo>
                  <a:cubicBezTo>
                    <a:pt x="1380" y="1707"/>
                    <a:pt x="1371" y="1708"/>
                    <a:pt x="1371" y="1716"/>
                  </a:cubicBezTo>
                  <a:cubicBezTo>
                    <a:pt x="1371" y="1724"/>
                    <a:pt x="1380" y="1738"/>
                    <a:pt x="1379" y="1750"/>
                  </a:cubicBezTo>
                  <a:cubicBezTo>
                    <a:pt x="1378" y="1762"/>
                    <a:pt x="1371" y="1776"/>
                    <a:pt x="1365" y="1790"/>
                  </a:cubicBezTo>
                  <a:cubicBezTo>
                    <a:pt x="1360" y="1805"/>
                    <a:pt x="1347" y="1816"/>
                    <a:pt x="1343" y="1832"/>
                  </a:cubicBezTo>
                  <a:cubicBezTo>
                    <a:pt x="1338" y="1841"/>
                    <a:pt x="1354" y="1819"/>
                    <a:pt x="1353" y="1858"/>
                  </a:cubicBezTo>
                  <a:cubicBezTo>
                    <a:pt x="1353" y="1867"/>
                    <a:pt x="1345" y="1875"/>
                    <a:pt x="1341" y="1884"/>
                  </a:cubicBezTo>
                  <a:cubicBezTo>
                    <a:pt x="1337" y="1893"/>
                    <a:pt x="1331" y="1903"/>
                    <a:pt x="1331" y="1910"/>
                  </a:cubicBezTo>
                  <a:cubicBezTo>
                    <a:pt x="1331" y="1917"/>
                    <a:pt x="1340" y="1921"/>
                    <a:pt x="1339" y="1928"/>
                  </a:cubicBezTo>
                  <a:cubicBezTo>
                    <a:pt x="1338" y="1935"/>
                    <a:pt x="1330" y="1942"/>
                    <a:pt x="1327" y="1950"/>
                  </a:cubicBezTo>
                  <a:cubicBezTo>
                    <a:pt x="1324" y="1958"/>
                    <a:pt x="1317" y="1972"/>
                    <a:pt x="1321" y="1976"/>
                  </a:cubicBezTo>
                  <a:cubicBezTo>
                    <a:pt x="1325" y="1980"/>
                    <a:pt x="1345" y="1974"/>
                    <a:pt x="1349" y="1976"/>
                  </a:cubicBezTo>
                  <a:cubicBezTo>
                    <a:pt x="1353" y="1978"/>
                    <a:pt x="1348" y="1985"/>
                    <a:pt x="1343" y="1988"/>
                  </a:cubicBezTo>
                  <a:cubicBezTo>
                    <a:pt x="1338" y="1991"/>
                    <a:pt x="1320" y="1981"/>
                    <a:pt x="1319" y="1994"/>
                  </a:cubicBezTo>
                  <a:cubicBezTo>
                    <a:pt x="1318" y="2007"/>
                    <a:pt x="1326" y="2051"/>
                    <a:pt x="1334" y="2069"/>
                  </a:cubicBezTo>
                  <a:cubicBezTo>
                    <a:pt x="1334" y="2089"/>
                    <a:pt x="1353" y="2089"/>
                    <a:pt x="1369" y="2100"/>
                  </a:cubicBezTo>
                  <a:cubicBezTo>
                    <a:pt x="1391" y="2115"/>
                    <a:pt x="1434" y="2112"/>
                    <a:pt x="1459" y="2120"/>
                  </a:cubicBezTo>
                  <a:cubicBezTo>
                    <a:pt x="1469" y="2120"/>
                    <a:pt x="1467" y="2102"/>
                    <a:pt x="1461" y="2096"/>
                  </a:cubicBezTo>
                  <a:cubicBezTo>
                    <a:pt x="1455" y="2090"/>
                    <a:pt x="1432" y="2091"/>
                    <a:pt x="1425" y="2082"/>
                  </a:cubicBezTo>
                  <a:cubicBezTo>
                    <a:pt x="1418" y="2073"/>
                    <a:pt x="1415" y="2054"/>
                    <a:pt x="1417" y="2044"/>
                  </a:cubicBezTo>
                  <a:cubicBezTo>
                    <a:pt x="1419" y="2034"/>
                    <a:pt x="1431" y="2034"/>
                    <a:pt x="1439" y="2024"/>
                  </a:cubicBezTo>
                  <a:cubicBezTo>
                    <a:pt x="1442" y="2020"/>
                    <a:pt x="1463" y="1986"/>
                    <a:pt x="1463" y="1986"/>
                  </a:cubicBezTo>
                  <a:cubicBezTo>
                    <a:pt x="1455" y="1974"/>
                    <a:pt x="1445" y="1980"/>
                    <a:pt x="1445" y="1980"/>
                  </a:cubicBezTo>
                  <a:cubicBezTo>
                    <a:pt x="1443" y="1975"/>
                    <a:pt x="1439" y="1958"/>
                    <a:pt x="1445" y="1952"/>
                  </a:cubicBezTo>
                  <a:cubicBezTo>
                    <a:pt x="1448" y="1946"/>
                    <a:pt x="1460" y="1950"/>
                    <a:pt x="1465" y="1946"/>
                  </a:cubicBezTo>
                  <a:cubicBezTo>
                    <a:pt x="1471" y="1942"/>
                    <a:pt x="1466" y="1935"/>
                    <a:pt x="1477" y="1926"/>
                  </a:cubicBezTo>
                  <a:cubicBezTo>
                    <a:pt x="1480" y="1921"/>
                    <a:pt x="1485" y="1918"/>
                    <a:pt x="1485" y="1914"/>
                  </a:cubicBezTo>
                  <a:cubicBezTo>
                    <a:pt x="1485" y="1910"/>
                    <a:pt x="1479" y="1908"/>
                    <a:pt x="1477" y="1902"/>
                  </a:cubicBezTo>
                  <a:cubicBezTo>
                    <a:pt x="1475" y="1896"/>
                    <a:pt x="1470" y="1880"/>
                    <a:pt x="1475" y="1878"/>
                  </a:cubicBezTo>
                  <a:cubicBezTo>
                    <a:pt x="1480" y="1876"/>
                    <a:pt x="1497" y="1892"/>
                    <a:pt x="1505" y="1888"/>
                  </a:cubicBezTo>
                  <a:cubicBezTo>
                    <a:pt x="1513" y="1884"/>
                    <a:pt x="1511" y="1860"/>
                    <a:pt x="1521" y="1854"/>
                  </a:cubicBezTo>
                  <a:cubicBezTo>
                    <a:pt x="1526" y="1852"/>
                    <a:pt x="1559" y="1855"/>
                    <a:pt x="1563" y="1850"/>
                  </a:cubicBezTo>
                  <a:cubicBezTo>
                    <a:pt x="1571" y="1845"/>
                    <a:pt x="1588" y="1824"/>
                    <a:pt x="1591" y="1816"/>
                  </a:cubicBezTo>
                  <a:cubicBezTo>
                    <a:pt x="1594" y="1808"/>
                    <a:pt x="1583" y="1807"/>
                    <a:pt x="1580" y="1801"/>
                  </a:cubicBezTo>
                  <a:cubicBezTo>
                    <a:pt x="1580" y="1798"/>
                    <a:pt x="1565" y="1781"/>
                    <a:pt x="1575" y="1778"/>
                  </a:cubicBezTo>
                  <a:cubicBezTo>
                    <a:pt x="1580" y="1776"/>
                    <a:pt x="1602" y="1790"/>
                    <a:pt x="1613" y="1788"/>
                  </a:cubicBezTo>
                  <a:cubicBezTo>
                    <a:pt x="1624" y="1786"/>
                    <a:pt x="1633" y="1779"/>
                    <a:pt x="1643" y="1768"/>
                  </a:cubicBezTo>
                  <a:cubicBezTo>
                    <a:pt x="1651" y="1762"/>
                    <a:pt x="1663" y="1725"/>
                    <a:pt x="1671" y="1720"/>
                  </a:cubicBezTo>
                  <a:cubicBezTo>
                    <a:pt x="1675" y="1716"/>
                    <a:pt x="1697" y="1688"/>
                    <a:pt x="1697" y="1688"/>
                  </a:cubicBezTo>
                  <a:cubicBezTo>
                    <a:pt x="1708" y="1673"/>
                    <a:pt x="1700" y="1678"/>
                    <a:pt x="1713" y="1666"/>
                  </a:cubicBezTo>
                  <a:cubicBezTo>
                    <a:pt x="1715" y="1631"/>
                    <a:pt x="1702" y="1629"/>
                    <a:pt x="1737" y="1618"/>
                  </a:cubicBezTo>
                  <a:cubicBezTo>
                    <a:pt x="1748" y="1607"/>
                    <a:pt x="1761" y="1597"/>
                    <a:pt x="1773" y="1592"/>
                  </a:cubicBezTo>
                  <a:cubicBezTo>
                    <a:pt x="1785" y="1587"/>
                    <a:pt x="1800" y="1593"/>
                    <a:pt x="1810" y="1586"/>
                  </a:cubicBezTo>
                  <a:cubicBezTo>
                    <a:pt x="1818" y="1578"/>
                    <a:pt x="1823" y="1557"/>
                    <a:pt x="1831" y="1548"/>
                  </a:cubicBezTo>
                  <a:cubicBezTo>
                    <a:pt x="1835" y="1544"/>
                    <a:pt x="1839" y="1502"/>
                    <a:pt x="1839" y="1502"/>
                  </a:cubicBezTo>
                  <a:cubicBezTo>
                    <a:pt x="1843" y="1484"/>
                    <a:pt x="1842" y="1442"/>
                    <a:pt x="1847" y="1428"/>
                  </a:cubicBezTo>
                  <a:cubicBezTo>
                    <a:pt x="1851" y="1412"/>
                    <a:pt x="1859" y="1411"/>
                    <a:pt x="1865" y="1404"/>
                  </a:cubicBezTo>
                  <a:cubicBezTo>
                    <a:pt x="1871" y="1397"/>
                    <a:pt x="1878" y="1405"/>
                    <a:pt x="1883" y="1388"/>
                  </a:cubicBezTo>
                  <a:cubicBezTo>
                    <a:pt x="1893" y="1360"/>
                    <a:pt x="1922" y="1321"/>
                    <a:pt x="1895" y="1304"/>
                  </a:cubicBezTo>
                  <a:cubicBezTo>
                    <a:pt x="1891" y="1285"/>
                    <a:pt x="1876" y="1296"/>
                    <a:pt x="1865" y="1288"/>
                  </a:cubicBezTo>
                  <a:cubicBezTo>
                    <a:pt x="1854" y="1280"/>
                    <a:pt x="1838" y="1260"/>
                    <a:pt x="1829" y="1258"/>
                  </a:cubicBezTo>
                  <a:cubicBezTo>
                    <a:pt x="1820" y="1256"/>
                    <a:pt x="1815" y="1278"/>
                    <a:pt x="1809" y="1278"/>
                  </a:cubicBezTo>
                  <a:cubicBezTo>
                    <a:pt x="1802" y="1280"/>
                    <a:pt x="1799" y="1258"/>
                    <a:pt x="1791" y="1256"/>
                  </a:cubicBezTo>
                  <a:cubicBezTo>
                    <a:pt x="1783" y="1254"/>
                    <a:pt x="1764" y="1267"/>
                    <a:pt x="1760" y="1264"/>
                  </a:cubicBezTo>
                  <a:cubicBezTo>
                    <a:pt x="1752" y="1261"/>
                    <a:pt x="1780" y="1248"/>
                    <a:pt x="1767" y="1240"/>
                  </a:cubicBezTo>
                  <a:cubicBezTo>
                    <a:pt x="1762" y="1233"/>
                    <a:pt x="1738" y="1222"/>
                    <a:pt x="1729" y="1220"/>
                  </a:cubicBezTo>
                  <a:cubicBezTo>
                    <a:pt x="1720" y="1218"/>
                    <a:pt x="1720" y="1231"/>
                    <a:pt x="1713" y="1230"/>
                  </a:cubicBezTo>
                  <a:cubicBezTo>
                    <a:pt x="1706" y="1229"/>
                    <a:pt x="1689" y="1222"/>
                    <a:pt x="1685" y="1214"/>
                  </a:cubicBezTo>
                  <a:cubicBezTo>
                    <a:pt x="1678" y="1206"/>
                    <a:pt x="1692" y="1191"/>
                    <a:pt x="1687" y="1182"/>
                  </a:cubicBezTo>
                  <a:cubicBezTo>
                    <a:pt x="1683" y="1170"/>
                    <a:pt x="1671" y="1156"/>
                    <a:pt x="1663" y="1144"/>
                  </a:cubicBezTo>
                  <a:cubicBezTo>
                    <a:pt x="1651" y="1133"/>
                    <a:pt x="1648" y="1117"/>
                    <a:pt x="1637" y="1112"/>
                  </a:cubicBezTo>
                  <a:cubicBezTo>
                    <a:pt x="1629" y="1107"/>
                    <a:pt x="1626" y="1115"/>
                    <a:pt x="1617" y="1116"/>
                  </a:cubicBezTo>
                  <a:cubicBezTo>
                    <a:pt x="1613" y="1119"/>
                    <a:pt x="1589" y="1118"/>
                    <a:pt x="1584" y="1119"/>
                  </a:cubicBezTo>
                  <a:cubicBezTo>
                    <a:pt x="1573" y="1121"/>
                    <a:pt x="1587" y="1115"/>
                    <a:pt x="1581" y="1110"/>
                  </a:cubicBezTo>
                  <a:cubicBezTo>
                    <a:pt x="1575" y="1106"/>
                    <a:pt x="1581" y="1095"/>
                    <a:pt x="1569" y="1088"/>
                  </a:cubicBezTo>
                  <a:cubicBezTo>
                    <a:pt x="1561" y="1083"/>
                    <a:pt x="1540" y="1087"/>
                    <a:pt x="1533" y="1078"/>
                  </a:cubicBezTo>
                  <a:cubicBezTo>
                    <a:pt x="1526" y="1069"/>
                    <a:pt x="1532" y="1039"/>
                    <a:pt x="1529" y="1032"/>
                  </a:cubicBezTo>
                  <a:cubicBezTo>
                    <a:pt x="1526" y="1025"/>
                    <a:pt x="1516" y="1032"/>
                    <a:pt x="1513" y="1038"/>
                  </a:cubicBezTo>
                  <a:cubicBezTo>
                    <a:pt x="1510" y="1044"/>
                    <a:pt x="1512" y="1067"/>
                    <a:pt x="1509" y="1066"/>
                  </a:cubicBezTo>
                  <a:cubicBezTo>
                    <a:pt x="1505" y="1068"/>
                    <a:pt x="1503" y="1038"/>
                    <a:pt x="1497" y="1034"/>
                  </a:cubicBezTo>
                  <a:cubicBezTo>
                    <a:pt x="1491" y="1030"/>
                    <a:pt x="1477" y="1044"/>
                    <a:pt x="1471" y="1045"/>
                  </a:cubicBezTo>
                  <a:cubicBezTo>
                    <a:pt x="1467" y="1042"/>
                    <a:pt x="1459" y="1037"/>
                    <a:pt x="1459" y="1037"/>
                  </a:cubicBezTo>
                  <a:cubicBezTo>
                    <a:pt x="1453" y="1034"/>
                    <a:pt x="1443" y="1041"/>
                    <a:pt x="1435" y="1038"/>
                  </a:cubicBezTo>
                  <a:cubicBezTo>
                    <a:pt x="1427" y="1035"/>
                    <a:pt x="1420" y="1020"/>
                    <a:pt x="1411" y="1020"/>
                  </a:cubicBezTo>
                  <a:cubicBezTo>
                    <a:pt x="1402" y="1020"/>
                    <a:pt x="1387" y="1039"/>
                    <a:pt x="1383" y="1038"/>
                  </a:cubicBezTo>
                  <a:cubicBezTo>
                    <a:pt x="1379" y="1037"/>
                    <a:pt x="1396" y="1013"/>
                    <a:pt x="1389" y="1012"/>
                  </a:cubicBezTo>
                  <a:cubicBezTo>
                    <a:pt x="1365" y="1016"/>
                    <a:pt x="1361" y="1034"/>
                    <a:pt x="1339" y="1032"/>
                  </a:cubicBezTo>
                  <a:cubicBezTo>
                    <a:pt x="1323" y="1041"/>
                    <a:pt x="1327" y="1053"/>
                    <a:pt x="1321" y="1060"/>
                  </a:cubicBezTo>
                  <a:cubicBezTo>
                    <a:pt x="1315" y="1067"/>
                    <a:pt x="1313" y="1073"/>
                    <a:pt x="1305" y="1072"/>
                  </a:cubicBezTo>
                  <a:cubicBezTo>
                    <a:pt x="1297" y="1071"/>
                    <a:pt x="1283" y="1055"/>
                    <a:pt x="1273" y="1054"/>
                  </a:cubicBezTo>
                  <a:cubicBezTo>
                    <a:pt x="1263" y="1056"/>
                    <a:pt x="1265" y="1060"/>
                    <a:pt x="1243" y="1068"/>
                  </a:cubicBezTo>
                  <a:cubicBezTo>
                    <a:pt x="1234" y="1065"/>
                    <a:pt x="1221" y="1052"/>
                    <a:pt x="1215" y="1044"/>
                  </a:cubicBezTo>
                  <a:cubicBezTo>
                    <a:pt x="1209" y="1036"/>
                    <a:pt x="1209" y="1031"/>
                    <a:pt x="1209" y="1020"/>
                  </a:cubicBezTo>
                  <a:cubicBezTo>
                    <a:pt x="1209" y="1009"/>
                    <a:pt x="1216" y="988"/>
                    <a:pt x="1215" y="978"/>
                  </a:cubicBezTo>
                  <a:cubicBezTo>
                    <a:pt x="1214" y="968"/>
                    <a:pt x="1213" y="961"/>
                    <a:pt x="1201" y="958"/>
                  </a:cubicBezTo>
                  <a:cubicBezTo>
                    <a:pt x="1189" y="955"/>
                    <a:pt x="1150" y="962"/>
                    <a:pt x="1141" y="958"/>
                  </a:cubicBezTo>
                  <a:cubicBezTo>
                    <a:pt x="1136" y="959"/>
                    <a:pt x="1152" y="942"/>
                    <a:pt x="1147" y="932"/>
                  </a:cubicBezTo>
                  <a:cubicBezTo>
                    <a:pt x="1135" y="910"/>
                    <a:pt x="1158" y="899"/>
                    <a:pt x="1165" y="880"/>
                  </a:cubicBezTo>
                  <a:cubicBezTo>
                    <a:pt x="1164" y="876"/>
                    <a:pt x="1161" y="864"/>
                    <a:pt x="1157" y="862"/>
                  </a:cubicBezTo>
                  <a:cubicBezTo>
                    <a:pt x="1151" y="860"/>
                    <a:pt x="1126" y="870"/>
                    <a:pt x="1121" y="872"/>
                  </a:cubicBezTo>
                  <a:cubicBezTo>
                    <a:pt x="1107" y="877"/>
                    <a:pt x="1110" y="906"/>
                    <a:pt x="1097" y="912"/>
                  </a:cubicBezTo>
                  <a:cubicBezTo>
                    <a:pt x="1084" y="918"/>
                    <a:pt x="1057" y="918"/>
                    <a:pt x="1043" y="910"/>
                  </a:cubicBezTo>
                  <a:cubicBezTo>
                    <a:pt x="1028" y="901"/>
                    <a:pt x="1019" y="877"/>
                    <a:pt x="1011" y="864"/>
                  </a:cubicBezTo>
                  <a:cubicBezTo>
                    <a:pt x="1005" y="856"/>
                    <a:pt x="1018" y="840"/>
                    <a:pt x="1013" y="832"/>
                  </a:cubicBezTo>
                  <a:cubicBezTo>
                    <a:pt x="1010" y="827"/>
                    <a:pt x="1013" y="800"/>
                    <a:pt x="1013" y="800"/>
                  </a:cubicBezTo>
                  <a:cubicBezTo>
                    <a:pt x="1014" y="787"/>
                    <a:pt x="1008" y="773"/>
                    <a:pt x="1013" y="764"/>
                  </a:cubicBezTo>
                  <a:cubicBezTo>
                    <a:pt x="1018" y="755"/>
                    <a:pt x="1033" y="750"/>
                    <a:pt x="1045" y="744"/>
                  </a:cubicBezTo>
                  <a:cubicBezTo>
                    <a:pt x="1065" y="738"/>
                    <a:pt x="1066" y="738"/>
                    <a:pt x="1083" y="728"/>
                  </a:cubicBezTo>
                  <a:cubicBezTo>
                    <a:pt x="1096" y="726"/>
                    <a:pt x="1103" y="744"/>
                    <a:pt x="1111" y="744"/>
                  </a:cubicBezTo>
                  <a:cubicBezTo>
                    <a:pt x="1119" y="744"/>
                    <a:pt x="1123" y="730"/>
                    <a:pt x="1131" y="726"/>
                  </a:cubicBezTo>
                  <a:cubicBezTo>
                    <a:pt x="1143" y="726"/>
                    <a:pt x="1148" y="723"/>
                    <a:pt x="1159" y="718"/>
                  </a:cubicBezTo>
                  <a:cubicBezTo>
                    <a:pt x="1175" y="721"/>
                    <a:pt x="1176" y="724"/>
                    <a:pt x="1187" y="738"/>
                  </a:cubicBezTo>
                  <a:cubicBezTo>
                    <a:pt x="1194" y="745"/>
                    <a:pt x="1206" y="723"/>
                    <a:pt x="1211" y="732"/>
                  </a:cubicBezTo>
                  <a:cubicBezTo>
                    <a:pt x="1216" y="735"/>
                    <a:pt x="1224" y="744"/>
                    <a:pt x="1227" y="752"/>
                  </a:cubicBezTo>
                  <a:cubicBezTo>
                    <a:pt x="1230" y="760"/>
                    <a:pt x="1226" y="774"/>
                    <a:pt x="1227" y="782"/>
                  </a:cubicBezTo>
                  <a:cubicBezTo>
                    <a:pt x="1229" y="787"/>
                    <a:pt x="1232" y="807"/>
                    <a:pt x="1233" y="801"/>
                  </a:cubicBezTo>
                  <a:cubicBezTo>
                    <a:pt x="1237" y="799"/>
                    <a:pt x="1257" y="814"/>
                    <a:pt x="1261" y="806"/>
                  </a:cubicBezTo>
                  <a:cubicBezTo>
                    <a:pt x="1265" y="798"/>
                    <a:pt x="1261" y="769"/>
                    <a:pt x="1257" y="754"/>
                  </a:cubicBezTo>
                  <a:cubicBezTo>
                    <a:pt x="1253" y="739"/>
                    <a:pt x="1234" y="732"/>
                    <a:pt x="1237" y="718"/>
                  </a:cubicBezTo>
                  <a:cubicBezTo>
                    <a:pt x="1240" y="704"/>
                    <a:pt x="1260" y="684"/>
                    <a:pt x="1273" y="672"/>
                  </a:cubicBezTo>
                  <a:cubicBezTo>
                    <a:pt x="1282" y="658"/>
                    <a:pt x="1308" y="659"/>
                    <a:pt x="1313" y="644"/>
                  </a:cubicBezTo>
                  <a:cubicBezTo>
                    <a:pt x="1320" y="636"/>
                    <a:pt x="1305" y="613"/>
                    <a:pt x="1305" y="604"/>
                  </a:cubicBezTo>
                  <a:cubicBezTo>
                    <a:pt x="1305" y="595"/>
                    <a:pt x="1309" y="589"/>
                    <a:pt x="1313" y="588"/>
                  </a:cubicBezTo>
                  <a:cubicBezTo>
                    <a:pt x="1317" y="587"/>
                    <a:pt x="1326" y="602"/>
                    <a:pt x="1331" y="600"/>
                  </a:cubicBezTo>
                  <a:cubicBezTo>
                    <a:pt x="1336" y="598"/>
                    <a:pt x="1338" y="585"/>
                    <a:pt x="1343" y="578"/>
                  </a:cubicBezTo>
                  <a:cubicBezTo>
                    <a:pt x="1348" y="571"/>
                    <a:pt x="1354" y="563"/>
                    <a:pt x="1363" y="556"/>
                  </a:cubicBezTo>
                  <a:cubicBezTo>
                    <a:pt x="1377" y="542"/>
                    <a:pt x="1393" y="544"/>
                    <a:pt x="1399" y="538"/>
                  </a:cubicBezTo>
                  <a:cubicBezTo>
                    <a:pt x="1405" y="532"/>
                    <a:pt x="1393" y="525"/>
                    <a:pt x="1399" y="518"/>
                  </a:cubicBezTo>
                  <a:cubicBezTo>
                    <a:pt x="1405" y="503"/>
                    <a:pt x="1424" y="508"/>
                    <a:pt x="1435" y="496"/>
                  </a:cubicBezTo>
                  <a:cubicBezTo>
                    <a:pt x="1448" y="484"/>
                    <a:pt x="1455" y="480"/>
                    <a:pt x="1471" y="476"/>
                  </a:cubicBezTo>
                  <a:cubicBezTo>
                    <a:pt x="1483" y="478"/>
                    <a:pt x="1477" y="484"/>
                    <a:pt x="1475" y="490"/>
                  </a:cubicBezTo>
                  <a:cubicBezTo>
                    <a:pt x="1473" y="496"/>
                    <a:pt x="1458" y="512"/>
                    <a:pt x="1461" y="514"/>
                  </a:cubicBezTo>
                  <a:cubicBezTo>
                    <a:pt x="1464" y="516"/>
                    <a:pt x="1482" y="507"/>
                    <a:pt x="1491" y="502"/>
                  </a:cubicBezTo>
                  <a:cubicBezTo>
                    <a:pt x="1501" y="498"/>
                    <a:pt x="1507" y="492"/>
                    <a:pt x="1517" y="486"/>
                  </a:cubicBezTo>
                  <a:cubicBezTo>
                    <a:pt x="1527" y="480"/>
                    <a:pt x="1548" y="473"/>
                    <a:pt x="1553" y="468"/>
                  </a:cubicBezTo>
                  <a:cubicBezTo>
                    <a:pt x="1563" y="466"/>
                    <a:pt x="1549" y="454"/>
                    <a:pt x="1545" y="454"/>
                  </a:cubicBezTo>
                  <a:cubicBezTo>
                    <a:pt x="1541" y="454"/>
                    <a:pt x="1535" y="468"/>
                    <a:pt x="1527" y="470"/>
                  </a:cubicBezTo>
                  <a:cubicBezTo>
                    <a:pt x="1519" y="472"/>
                    <a:pt x="1505" y="472"/>
                    <a:pt x="1497" y="468"/>
                  </a:cubicBezTo>
                  <a:cubicBezTo>
                    <a:pt x="1489" y="464"/>
                    <a:pt x="1479" y="450"/>
                    <a:pt x="1479" y="444"/>
                  </a:cubicBezTo>
                  <a:cubicBezTo>
                    <a:pt x="1479" y="438"/>
                    <a:pt x="1497" y="437"/>
                    <a:pt x="1497" y="432"/>
                  </a:cubicBezTo>
                  <a:cubicBezTo>
                    <a:pt x="1471" y="429"/>
                    <a:pt x="1494" y="410"/>
                    <a:pt x="1477" y="414"/>
                  </a:cubicBezTo>
                  <a:cubicBezTo>
                    <a:pt x="1460" y="418"/>
                    <a:pt x="1405" y="453"/>
                    <a:pt x="1397" y="454"/>
                  </a:cubicBezTo>
                  <a:cubicBezTo>
                    <a:pt x="1389" y="455"/>
                    <a:pt x="1415" y="428"/>
                    <a:pt x="1429" y="418"/>
                  </a:cubicBezTo>
                  <a:cubicBezTo>
                    <a:pt x="1443" y="408"/>
                    <a:pt x="1460" y="396"/>
                    <a:pt x="1480" y="393"/>
                  </a:cubicBezTo>
                  <a:cubicBezTo>
                    <a:pt x="1487" y="386"/>
                    <a:pt x="1531" y="402"/>
                    <a:pt x="1551" y="400"/>
                  </a:cubicBezTo>
                  <a:cubicBezTo>
                    <a:pt x="1567" y="398"/>
                    <a:pt x="1568" y="381"/>
                    <a:pt x="1575" y="378"/>
                  </a:cubicBezTo>
                  <a:cubicBezTo>
                    <a:pt x="1582" y="375"/>
                    <a:pt x="1594" y="374"/>
                    <a:pt x="1591" y="384"/>
                  </a:cubicBezTo>
                  <a:cubicBezTo>
                    <a:pt x="1599" y="389"/>
                    <a:pt x="1548" y="424"/>
                    <a:pt x="1559" y="438"/>
                  </a:cubicBezTo>
                  <a:cubicBezTo>
                    <a:pt x="1561" y="448"/>
                    <a:pt x="1591" y="444"/>
                    <a:pt x="1603" y="446"/>
                  </a:cubicBezTo>
                  <a:cubicBezTo>
                    <a:pt x="1615" y="448"/>
                    <a:pt x="1623" y="448"/>
                    <a:pt x="1631" y="450"/>
                  </a:cubicBezTo>
                  <a:cubicBezTo>
                    <a:pt x="1639" y="452"/>
                    <a:pt x="1645" y="457"/>
                    <a:pt x="1649" y="456"/>
                  </a:cubicBezTo>
                  <a:cubicBezTo>
                    <a:pt x="1653" y="455"/>
                    <a:pt x="1657" y="448"/>
                    <a:pt x="1657" y="442"/>
                  </a:cubicBezTo>
                  <a:cubicBezTo>
                    <a:pt x="1657" y="436"/>
                    <a:pt x="1652" y="428"/>
                    <a:pt x="1647" y="422"/>
                  </a:cubicBezTo>
                  <a:cubicBezTo>
                    <a:pt x="1642" y="416"/>
                    <a:pt x="1634" y="411"/>
                    <a:pt x="1627" y="408"/>
                  </a:cubicBezTo>
                  <a:cubicBezTo>
                    <a:pt x="1620" y="405"/>
                    <a:pt x="1611" y="411"/>
                    <a:pt x="1607" y="406"/>
                  </a:cubicBezTo>
                  <a:cubicBezTo>
                    <a:pt x="1603" y="401"/>
                    <a:pt x="1601" y="386"/>
                    <a:pt x="1601" y="376"/>
                  </a:cubicBezTo>
                  <a:cubicBezTo>
                    <a:pt x="1601" y="366"/>
                    <a:pt x="1612" y="354"/>
                    <a:pt x="1607" y="346"/>
                  </a:cubicBezTo>
                  <a:cubicBezTo>
                    <a:pt x="1602" y="338"/>
                    <a:pt x="1580" y="332"/>
                    <a:pt x="1568" y="327"/>
                  </a:cubicBezTo>
                  <a:cubicBezTo>
                    <a:pt x="1563" y="320"/>
                    <a:pt x="1542" y="326"/>
                    <a:pt x="1535" y="318"/>
                  </a:cubicBezTo>
                  <a:cubicBezTo>
                    <a:pt x="1528" y="310"/>
                    <a:pt x="1531" y="290"/>
                    <a:pt x="1523" y="276"/>
                  </a:cubicBezTo>
                  <a:cubicBezTo>
                    <a:pt x="1512" y="260"/>
                    <a:pt x="1495" y="252"/>
                    <a:pt x="1484" y="236"/>
                  </a:cubicBezTo>
                  <a:cubicBezTo>
                    <a:pt x="1476" y="229"/>
                    <a:pt x="1476" y="237"/>
                    <a:pt x="1471" y="242"/>
                  </a:cubicBezTo>
                  <a:cubicBezTo>
                    <a:pt x="1466" y="247"/>
                    <a:pt x="1460" y="266"/>
                    <a:pt x="1451" y="268"/>
                  </a:cubicBezTo>
                  <a:cubicBezTo>
                    <a:pt x="1442" y="270"/>
                    <a:pt x="1426" y="261"/>
                    <a:pt x="1419" y="254"/>
                  </a:cubicBezTo>
                  <a:cubicBezTo>
                    <a:pt x="1408" y="258"/>
                    <a:pt x="1415" y="230"/>
                    <a:pt x="1409" y="224"/>
                  </a:cubicBezTo>
                  <a:cubicBezTo>
                    <a:pt x="1403" y="218"/>
                    <a:pt x="1391" y="222"/>
                    <a:pt x="1383" y="218"/>
                  </a:cubicBezTo>
                  <a:cubicBezTo>
                    <a:pt x="1375" y="214"/>
                    <a:pt x="1368" y="200"/>
                    <a:pt x="1361" y="198"/>
                  </a:cubicBezTo>
                  <a:cubicBezTo>
                    <a:pt x="1354" y="196"/>
                    <a:pt x="1351" y="206"/>
                    <a:pt x="1339" y="206"/>
                  </a:cubicBezTo>
                  <a:cubicBezTo>
                    <a:pt x="1314" y="197"/>
                    <a:pt x="1296" y="194"/>
                    <a:pt x="1289" y="200"/>
                  </a:cubicBezTo>
                  <a:cubicBezTo>
                    <a:pt x="1282" y="206"/>
                    <a:pt x="1294" y="231"/>
                    <a:pt x="1295" y="240"/>
                  </a:cubicBezTo>
                  <a:cubicBezTo>
                    <a:pt x="1296" y="245"/>
                    <a:pt x="1292" y="253"/>
                    <a:pt x="1296" y="256"/>
                  </a:cubicBezTo>
                  <a:cubicBezTo>
                    <a:pt x="1296" y="260"/>
                    <a:pt x="1285" y="260"/>
                    <a:pt x="1283" y="266"/>
                  </a:cubicBezTo>
                  <a:cubicBezTo>
                    <a:pt x="1286" y="274"/>
                    <a:pt x="1314" y="293"/>
                    <a:pt x="1315" y="302"/>
                  </a:cubicBezTo>
                  <a:cubicBezTo>
                    <a:pt x="1316" y="309"/>
                    <a:pt x="1298" y="317"/>
                    <a:pt x="1289" y="320"/>
                  </a:cubicBezTo>
                  <a:cubicBezTo>
                    <a:pt x="1282" y="324"/>
                    <a:pt x="1273" y="318"/>
                    <a:pt x="1273" y="324"/>
                  </a:cubicBezTo>
                  <a:cubicBezTo>
                    <a:pt x="1278" y="339"/>
                    <a:pt x="1288" y="355"/>
                    <a:pt x="1288" y="355"/>
                  </a:cubicBezTo>
                  <a:cubicBezTo>
                    <a:pt x="1288" y="362"/>
                    <a:pt x="1281" y="381"/>
                    <a:pt x="1273" y="382"/>
                  </a:cubicBezTo>
                  <a:cubicBezTo>
                    <a:pt x="1265" y="383"/>
                    <a:pt x="1245" y="370"/>
                    <a:pt x="1237" y="360"/>
                  </a:cubicBezTo>
                  <a:cubicBezTo>
                    <a:pt x="1223" y="348"/>
                    <a:pt x="1239" y="334"/>
                    <a:pt x="1225" y="324"/>
                  </a:cubicBezTo>
                  <a:cubicBezTo>
                    <a:pt x="1218" y="315"/>
                    <a:pt x="1212" y="325"/>
                    <a:pt x="1197" y="318"/>
                  </a:cubicBezTo>
                  <a:cubicBezTo>
                    <a:pt x="1187" y="315"/>
                    <a:pt x="1178" y="314"/>
                    <a:pt x="1167" y="308"/>
                  </a:cubicBezTo>
                  <a:cubicBezTo>
                    <a:pt x="1156" y="302"/>
                    <a:pt x="1145" y="288"/>
                    <a:pt x="1133" y="284"/>
                  </a:cubicBezTo>
                  <a:cubicBezTo>
                    <a:pt x="1115" y="275"/>
                    <a:pt x="1101" y="289"/>
                    <a:pt x="1093" y="286"/>
                  </a:cubicBezTo>
                  <a:cubicBezTo>
                    <a:pt x="1085" y="283"/>
                    <a:pt x="1090" y="268"/>
                    <a:pt x="1085" y="264"/>
                  </a:cubicBezTo>
                  <a:cubicBezTo>
                    <a:pt x="1080" y="260"/>
                    <a:pt x="1066" y="264"/>
                    <a:pt x="1061" y="260"/>
                  </a:cubicBezTo>
                  <a:cubicBezTo>
                    <a:pt x="1056" y="256"/>
                    <a:pt x="1053" y="249"/>
                    <a:pt x="1055" y="240"/>
                  </a:cubicBezTo>
                  <a:cubicBezTo>
                    <a:pt x="1046" y="227"/>
                    <a:pt x="1076" y="223"/>
                    <a:pt x="1071" y="208"/>
                  </a:cubicBezTo>
                  <a:cubicBezTo>
                    <a:pt x="1076" y="197"/>
                    <a:pt x="1104" y="198"/>
                    <a:pt x="1113" y="192"/>
                  </a:cubicBezTo>
                  <a:cubicBezTo>
                    <a:pt x="1122" y="186"/>
                    <a:pt x="1113" y="177"/>
                    <a:pt x="1123" y="174"/>
                  </a:cubicBezTo>
                  <a:cubicBezTo>
                    <a:pt x="1133" y="171"/>
                    <a:pt x="1162" y="169"/>
                    <a:pt x="1171" y="172"/>
                  </a:cubicBezTo>
                  <a:cubicBezTo>
                    <a:pt x="1180" y="175"/>
                    <a:pt x="1171" y="188"/>
                    <a:pt x="1177" y="190"/>
                  </a:cubicBezTo>
                  <a:cubicBezTo>
                    <a:pt x="1183" y="192"/>
                    <a:pt x="1199" y="181"/>
                    <a:pt x="1205" y="184"/>
                  </a:cubicBezTo>
                  <a:cubicBezTo>
                    <a:pt x="1211" y="187"/>
                    <a:pt x="1211" y="207"/>
                    <a:pt x="1215" y="208"/>
                  </a:cubicBezTo>
                  <a:cubicBezTo>
                    <a:pt x="1219" y="209"/>
                    <a:pt x="1221" y="192"/>
                    <a:pt x="1227" y="190"/>
                  </a:cubicBezTo>
                  <a:cubicBezTo>
                    <a:pt x="1233" y="188"/>
                    <a:pt x="1253" y="199"/>
                    <a:pt x="1253" y="194"/>
                  </a:cubicBezTo>
                  <a:cubicBezTo>
                    <a:pt x="1267" y="192"/>
                    <a:pt x="1238" y="165"/>
                    <a:pt x="1227" y="158"/>
                  </a:cubicBezTo>
                  <a:cubicBezTo>
                    <a:pt x="1219" y="152"/>
                    <a:pt x="1211" y="161"/>
                    <a:pt x="1205" y="160"/>
                  </a:cubicBezTo>
                  <a:cubicBezTo>
                    <a:pt x="1199" y="159"/>
                    <a:pt x="1196" y="150"/>
                    <a:pt x="1189" y="150"/>
                  </a:cubicBezTo>
                  <a:cubicBezTo>
                    <a:pt x="1182" y="150"/>
                    <a:pt x="1164" y="164"/>
                    <a:pt x="1161" y="162"/>
                  </a:cubicBezTo>
                  <a:cubicBezTo>
                    <a:pt x="1158" y="160"/>
                    <a:pt x="1173" y="147"/>
                    <a:pt x="1171" y="138"/>
                  </a:cubicBezTo>
                  <a:cubicBezTo>
                    <a:pt x="1169" y="129"/>
                    <a:pt x="1151" y="119"/>
                    <a:pt x="1149" y="110"/>
                  </a:cubicBezTo>
                  <a:cubicBezTo>
                    <a:pt x="1147" y="101"/>
                    <a:pt x="1153" y="87"/>
                    <a:pt x="1159" y="82"/>
                  </a:cubicBezTo>
                  <a:cubicBezTo>
                    <a:pt x="1164" y="82"/>
                    <a:pt x="1177" y="74"/>
                    <a:pt x="1183" y="82"/>
                  </a:cubicBezTo>
                  <a:cubicBezTo>
                    <a:pt x="1187" y="89"/>
                    <a:pt x="1172" y="118"/>
                    <a:pt x="1181" y="126"/>
                  </a:cubicBezTo>
                  <a:cubicBezTo>
                    <a:pt x="1190" y="134"/>
                    <a:pt x="1226" y="135"/>
                    <a:pt x="1235" y="128"/>
                  </a:cubicBezTo>
                  <a:cubicBezTo>
                    <a:pt x="1251" y="132"/>
                    <a:pt x="1232" y="92"/>
                    <a:pt x="1237" y="84"/>
                  </a:cubicBezTo>
                  <a:cubicBezTo>
                    <a:pt x="1242" y="76"/>
                    <a:pt x="1259" y="79"/>
                    <a:pt x="1267" y="80"/>
                  </a:cubicBezTo>
                  <a:cubicBezTo>
                    <a:pt x="1275" y="81"/>
                    <a:pt x="1283" y="93"/>
                    <a:pt x="1287" y="92"/>
                  </a:cubicBezTo>
                  <a:cubicBezTo>
                    <a:pt x="1291" y="91"/>
                    <a:pt x="1283" y="75"/>
                    <a:pt x="1289" y="76"/>
                  </a:cubicBezTo>
                  <a:cubicBezTo>
                    <a:pt x="1295" y="77"/>
                    <a:pt x="1319" y="93"/>
                    <a:pt x="1321" y="100"/>
                  </a:cubicBezTo>
                  <a:cubicBezTo>
                    <a:pt x="1323" y="107"/>
                    <a:pt x="1301" y="115"/>
                    <a:pt x="1301" y="120"/>
                  </a:cubicBezTo>
                  <a:cubicBezTo>
                    <a:pt x="1301" y="125"/>
                    <a:pt x="1314" y="135"/>
                    <a:pt x="1323" y="132"/>
                  </a:cubicBezTo>
                  <a:cubicBezTo>
                    <a:pt x="1332" y="129"/>
                    <a:pt x="1344" y="102"/>
                    <a:pt x="1353" y="100"/>
                  </a:cubicBezTo>
                  <a:cubicBezTo>
                    <a:pt x="1362" y="98"/>
                    <a:pt x="1376" y="111"/>
                    <a:pt x="1375" y="118"/>
                  </a:cubicBezTo>
                  <a:cubicBezTo>
                    <a:pt x="1374" y="125"/>
                    <a:pt x="1356" y="137"/>
                    <a:pt x="1349" y="144"/>
                  </a:cubicBezTo>
                  <a:cubicBezTo>
                    <a:pt x="1342" y="151"/>
                    <a:pt x="1345" y="156"/>
                    <a:pt x="1335" y="158"/>
                  </a:cubicBezTo>
                  <a:cubicBezTo>
                    <a:pt x="1325" y="160"/>
                    <a:pt x="1293" y="150"/>
                    <a:pt x="1287" y="154"/>
                  </a:cubicBezTo>
                  <a:cubicBezTo>
                    <a:pt x="1281" y="158"/>
                    <a:pt x="1290" y="179"/>
                    <a:pt x="1301" y="182"/>
                  </a:cubicBezTo>
                  <a:cubicBezTo>
                    <a:pt x="1312" y="185"/>
                    <a:pt x="1336" y="168"/>
                    <a:pt x="1353" y="172"/>
                  </a:cubicBezTo>
                  <a:cubicBezTo>
                    <a:pt x="1370" y="176"/>
                    <a:pt x="1386" y="197"/>
                    <a:pt x="1403" y="204"/>
                  </a:cubicBezTo>
                  <a:cubicBezTo>
                    <a:pt x="1420" y="211"/>
                    <a:pt x="1449" y="216"/>
                    <a:pt x="1457" y="214"/>
                  </a:cubicBezTo>
                  <a:cubicBezTo>
                    <a:pt x="1465" y="212"/>
                    <a:pt x="1446" y="196"/>
                    <a:pt x="1451" y="192"/>
                  </a:cubicBezTo>
                  <a:cubicBezTo>
                    <a:pt x="1456" y="188"/>
                    <a:pt x="1490" y="197"/>
                    <a:pt x="1489" y="188"/>
                  </a:cubicBezTo>
                  <a:cubicBezTo>
                    <a:pt x="1488" y="179"/>
                    <a:pt x="1446" y="148"/>
                    <a:pt x="1443" y="140"/>
                  </a:cubicBezTo>
                  <a:cubicBezTo>
                    <a:pt x="1440" y="132"/>
                    <a:pt x="1463" y="136"/>
                    <a:pt x="1469" y="138"/>
                  </a:cubicBezTo>
                  <a:cubicBezTo>
                    <a:pt x="1475" y="140"/>
                    <a:pt x="1475" y="151"/>
                    <a:pt x="1479" y="154"/>
                  </a:cubicBezTo>
                  <a:cubicBezTo>
                    <a:pt x="1483" y="157"/>
                    <a:pt x="1489" y="159"/>
                    <a:pt x="1495" y="158"/>
                  </a:cubicBezTo>
                  <a:cubicBezTo>
                    <a:pt x="1501" y="157"/>
                    <a:pt x="1508" y="151"/>
                    <a:pt x="1513" y="146"/>
                  </a:cubicBezTo>
                  <a:cubicBezTo>
                    <a:pt x="1518" y="141"/>
                    <a:pt x="1530" y="130"/>
                    <a:pt x="1527" y="128"/>
                  </a:cubicBezTo>
                  <a:cubicBezTo>
                    <a:pt x="1524" y="126"/>
                    <a:pt x="1503" y="136"/>
                    <a:pt x="1495" y="134"/>
                  </a:cubicBezTo>
                  <a:cubicBezTo>
                    <a:pt x="1487" y="132"/>
                    <a:pt x="1485" y="117"/>
                    <a:pt x="1479" y="114"/>
                  </a:cubicBezTo>
                  <a:cubicBezTo>
                    <a:pt x="1473" y="111"/>
                    <a:pt x="1466" y="119"/>
                    <a:pt x="1457" y="116"/>
                  </a:cubicBezTo>
                  <a:cubicBezTo>
                    <a:pt x="1448" y="113"/>
                    <a:pt x="1433" y="97"/>
                    <a:pt x="1423" y="94"/>
                  </a:cubicBezTo>
                  <a:cubicBezTo>
                    <a:pt x="1413" y="91"/>
                    <a:pt x="1404" y="101"/>
                    <a:pt x="1395" y="98"/>
                  </a:cubicBezTo>
                  <a:cubicBezTo>
                    <a:pt x="1386" y="95"/>
                    <a:pt x="1376" y="81"/>
                    <a:pt x="1367" y="78"/>
                  </a:cubicBezTo>
                  <a:cubicBezTo>
                    <a:pt x="1358" y="75"/>
                    <a:pt x="1351" y="85"/>
                    <a:pt x="1341" y="82"/>
                  </a:cubicBezTo>
                  <a:cubicBezTo>
                    <a:pt x="1331" y="79"/>
                    <a:pt x="1319" y="61"/>
                    <a:pt x="1307" y="58"/>
                  </a:cubicBezTo>
                  <a:cubicBezTo>
                    <a:pt x="1295" y="55"/>
                    <a:pt x="1277" y="64"/>
                    <a:pt x="1267" y="64"/>
                  </a:cubicBezTo>
                  <a:cubicBezTo>
                    <a:pt x="1257" y="64"/>
                    <a:pt x="1249" y="64"/>
                    <a:pt x="1247" y="58"/>
                  </a:cubicBezTo>
                  <a:cubicBezTo>
                    <a:pt x="1245" y="52"/>
                    <a:pt x="1260" y="32"/>
                    <a:pt x="1257" y="26"/>
                  </a:cubicBezTo>
                  <a:cubicBezTo>
                    <a:pt x="1254" y="20"/>
                    <a:pt x="1236" y="18"/>
                    <a:pt x="1227" y="24"/>
                  </a:cubicBezTo>
                  <a:cubicBezTo>
                    <a:pt x="1218" y="30"/>
                    <a:pt x="1211" y="56"/>
                    <a:pt x="1203" y="60"/>
                  </a:cubicBezTo>
                  <a:cubicBezTo>
                    <a:pt x="1195" y="64"/>
                    <a:pt x="1183" y="57"/>
                    <a:pt x="1179" y="50"/>
                  </a:cubicBezTo>
                  <a:cubicBezTo>
                    <a:pt x="1175" y="43"/>
                    <a:pt x="1182" y="26"/>
                    <a:pt x="1179" y="20"/>
                  </a:cubicBezTo>
                  <a:cubicBezTo>
                    <a:pt x="1176" y="14"/>
                    <a:pt x="1167" y="10"/>
                    <a:pt x="1161" y="12"/>
                  </a:cubicBezTo>
                  <a:cubicBezTo>
                    <a:pt x="1155" y="14"/>
                    <a:pt x="1147" y="26"/>
                    <a:pt x="1141" y="32"/>
                  </a:cubicBezTo>
                  <a:cubicBezTo>
                    <a:pt x="1129" y="25"/>
                    <a:pt x="1122" y="41"/>
                    <a:pt x="1123" y="48"/>
                  </a:cubicBezTo>
                  <a:cubicBezTo>
                    <a:pt x="1124" y="55"/>
                    <a:pt x="1145" y="65"/>
                    <a:pt x="1145" y="74"/>
                  </a:cubicBezTo>
                  <a:cubicBezTo>
                    <a:pt x="1145" y="83"/>
                    <a:pt x="1128" y="100"/>
                    <a:pt x="1123" y="102"/>
                  </a:cubicBezTo>
                  <a:cubicBezTo>
                    <a:pt x="1117" y="106"/>
                    <a:pt x="1122" y="89"/>
                    <a:pt x="1117" y="86"/>
                  </a:cubicBezTo>
                  <a:cubicBezTo>
                    <a:pt x="1112" y="83"/>
                    <a:pt x="1097" y="89"/>
                    <a:pt x="1093" y="86"/>
                  </a:cubicBezTo>
                  <a:cubicBezTo>
                    <a:pt x="1089" y="83"/>
                    <a:pt x="1099" y="77"/>
                    <a:pt x="1095" y="70"/>
                  </a:cubicBezTo>
                  <a:cubicBezTo>
                    <a:pt x="1088" y="65"/>
                    <a:pt x="1073" y="50"/>
                    <a:pt x="1071" y="46"/>
                  </a:cubicBezTo>
                  <a:cubicBezTo>
                    <a:pt x="1069" y="42"/>
                    <a:pt x="1077" y="48"/>
                    <a:pt x="1083" y="44"/>
                  </a:cubicBezTo>
                  <a:cubicBezTo>
                    <a:pt x="1089" y="40"/>
                    <a:pt x="1107" y="28"/>
                    <a:pt x="1105" y="24"/>
                  </a:cubicBezTo>
                  <a:cubicBezTo>
                    <a:pt x="1103" y="20"/>
                    <a:pt x="1078" y="18"/>
                    <a:pt x="1069" y="18"/>
                  </a:cubicBezTo>
                  <a:cubicBezTo>
                    <a:pt x="1060" y="18"/>
                    <a:pt x="1055" y="22"/>
                    <a:pt x="1053" y="26"/>
                  </a:cubicBezTo>
                  <a:cubicBezTo>
                    <a:pt x="1051" y="30"/>
                    <a:pt x="1058" y="38"/>
                    <a:pt x="1055" y="42"/>
                  </a:cubicBezTo>
                  <a:cubicBezTo>
                    <a:pt x="1052" y="46"/>
                    <a:pt x="1037" y="43"/>
                    <a:pt x="1033" y="48"/>
                  </a:cubicBezTo>
                  <a:cubicBezTo>
                    <a:pt x="1029" y="53"/>
                    <a:pt x="1029" y="62"/>
                    <a:pt x="1033" y="70"/>
                  </a:cubicBezTo>
                  <a:cubicBezTo>
                    <a:pt x="1037" y="78"/>
                    <a:pt x="1053" y="86"/>
                    <a:pt x="1055" y="96"/>
                  </a:cubicBezTo>
                  <a:cubicBezTo>
                    <a:pt x="1057" y="106"/>
                    <a:pt x="1047" y="128"/>
                    <a:pt x="1043" y="130"/>
                  </a:cubicBezTo>
                  <a:cubicBezTo>
                    <a:pt x="1039" y="132"/>
                    <a:pt x="1034" y="113"/>
                    <a:pt x="1033" y="106"/>
                  </a:cubicBezTo>
                  <a:cubicBezTo>
                    <a:pt x="1032" y="99"/>
                    <a:pt x="1043" y="91"/>
                    <a:pt x="1039" y="86"/>
                  </a:cubicBezTo>
                  <a:cubicBezTo>
                    <a:pt x="1035" y="81"/>
                    <a:pt x="1015" y="75"/>
                    <a:pt x="1007" y="76"/>
                  </a:cubicBezTo>
                  <a:cubicBezTo>
                    <a:pt x="999" y="77"/>
                    <a:pt x="993" y="84"/>
                    <a:pt x="991" y="90"/>
                  </a:cubicBezTo>
                  <a:cubicBezTo>
                    <a:pt x="989" y="96"/>
                    <a:pt x="998" y="108"/>
                    <a:pt x="993" y="112"/>
                  </a:cubicBezTo>
                  <a:cubicBezTo>
                    <a:pt x="988" y="116"/>
                    <a:pt x="970" y="114"/>
                    <a:pt x="959" y="114"/>
                  </a:cubicBezTo>
                  <a:cubicBezTo>
                    <a:pt x="948" y="114"/>
                    <a:pt x="934" y="114"/>
                    <a:pt x="925" y="112"/>
                  </a:cubicBezTo>
                  <a:cubicBezTo>
                    <a:pt x="916" y="110"/>
                    <a:pt x="902" y="104"/>
                    <a:pt x="907" y="100"/>
                  </a:cubicBezTo>
                  <a:cubicBezTo>
                    <a:pt x="912" y="96"/>
                    <a:pt x="945" y="95"/>
                    <a:pt x="955" y="90"/>
                  </a:cubicBezTo>
                  <a:cubicBezTo>
                    <a:pt x="965" y="85"/>
                    <a:pt x="972" y="78"/>
                    <a:pt x="965" y="70"/>
                  </a:cubicBezTo>
                  <a:cubicBezTo>
                    <a:pt x="939" y="65"/>
                    <a:pt x="920" y="50"/>
                    <a:pt x="911" y="42"/>
                  </a:cubicBezTo>
                  <a:cubicBezTo>
                    <a:pt x="902" y="34"/>
                    <a:pt x="916" y="23"/>
                    <a:pt x="913" y="20"/>
                  </a:cubicBezTo>
                  <a:cubicBezTo>
                    <a:pt x="910" y="17"/>
                    <a:pt x="900" y="27"/>
                    <a:pt x="893" y="26"/>
                  </a:cubicBezTo>
                  <a:cubicBezTo>
                    <a:pt x="886" y="25"/>
                    <a:pt x="876" y="7"/>
                    <a:pt x="873" y="12"/>
                  </a:cubicBezTo>
                  <a:cubicBezTo>
                    <a:pt x="870" y="17"/>
                    <a:pt x="878" y="49"/>
                    <a:pt x="875" y="54"/>
                  </a:cubicBezTo>
                  <a:cubicBezTo>
                    <a:pt x="866" y="59"/>
                    <a:pt x="866" y="35"/>
                    <a:pt x="857" y="40"/>
                  </a:cubicBezTo>
                  <a:cubicBezTo>
                    <a:pt x="853" y="42"/>
                    <a:pt x="841" y="37"/>
                    <a:pt x="837" y="36"/>
                  </a:cubicBezTo>
                  <a:cubicBezTo>
                    <a:pt x="833" y="24"/>
                    <a:pt x="802" y="37"/>
                    <a:pt x="793" y="36"/>
                  </a:cubicBezTo>
                  <a:cubicBezTo>
                    <a:pt x="784" y="35"/>
                    <a:pt x="786" y="31"/>
                    <a:pt x="781" y="30"/>
                  </a:cubicBezTo>
                  <a:cubicBezTo>
                    <a:pt x="776" y="29"/>
                    <a:pt x="768" y="31"/>
                    <a:pt x="761" y="28"/>
                  </a:cubicBezTo>
                  <a:cubicBezTo>
                    <a:pt x="754" y="25"/>
                    <a:pt x="747" y="14"/>
                    <a:pt x="739" y="12"/>
                  </a:cubicBezTo>
                  <a:cubicBezTo>
                    <a:pt x="731" y="10"/>
                    <a:pt x="721" y="18"/>
                    <a:pt x="711" y="16"/>
                  </a:cubicBezTo>
                  <a:cubicBezTo>
                    <a:pt x="701" y="14"/>
                    <a:pt x="689" y="4"/>
                    <a:pt x="677" y="2"/>
                  </a:cubicBezTo>
                  <a:cubicBezTo>
                    <a:pt x="665" y="0"/>
                    <a:pt x="648" y="0"/>
                    <a:pt x="641" y="4"/>
                  </a:cubicBezTo>
                  <a:cubicBezTo>
                    <a:pt x="634" y="8"/>
                    <a:pt x="641" y="18"/>
                    <a:pt x="637" y="24"/>
                  </a:cubicBezTo>
                  <a:cubicBezTo>
                    <a:pt x="633" y="30"/>
                    <a:pt x="614" y="36"/>
                    <a:pt x="619" y="42"/>
                  </a:cubicBezTo>
                  <a:cubicBezTo>
                    <a:pt x="624" y="48"/>
                    <a:pt x="653" y="60"/>
                    <a:pt x="665" y="62"/>
                  </a:cubicBezTo>
                  <a:cubicBezTo>
                    <a:pt x="677" y="64"/>
                    <a:pt x="685" y="58"/>
                    <a:pt x="693" y="54"/>
                  </a:cubicBezTo>
                  <a:cubicBezTo>
                    <a:pt x="701" y="50"/>
                    <a:pt x="711" y="38"/>
                    <a:pt x="715" y="40"/>
                  </a:cubicBezTo>
                  <a:cubicBezTo>
                    <a:pt x="719" y="42"/>
                    <a:pt x="713" y="57"/>
                    <a:pt x="717" y="66"/>
                  </a:cubicBezTo>
                  <a:cubicBezTo>
                    <a:pt x="721" y="75"/>
                    <a:pt x="751" y="91"/>
                    <a:pt x="739" y="94"/>
                  </a:cubicBezTo>
                  <a:cubicBezTo>
                    <a:pt x="695" y="86"/>
                    <a:pt x="693" y="84"/>
                    <a:pt x="643" y="84"/>
                  </a:cubicBezTo>
                  <a:cubicBezTo>
                    <a:pt x="626" y="79"/>
                    <a:pt x="624" y="85"/>
                    <a:pt x="615" y="82"/>
                  </a:cubicBezTo>
                  <a:cubicBezTo>
                    <a:pt x="606" y="79"/>
                    <a:pt x="597" y="65"/>
                    <a:pt x="589" y="64"/>
                  </a:cubicBezTo>
                  <a:cubicBezTo>
                    <a:pt x="581" y="63"/>
                    <a:pt x="578" y="75"/>
                    <a:pt x="565" y="78"/>
                  </a:cubicBezTo>
                  <a:cubicBezTo>
                    <a:pt x="552" y="81"/>
                    <a:pt x="525" y="77"/>
                    <a:pt x="509" y="80"/>
                  </a:cubicBezTo>
                  <a:cubicBezTo>
                    <a:pt x="491" y="78"/>
                    <a:pt x="471" y="94"/>
                    <a:pt x="471" y="94"/>
                  </a:cubicBezTo>
                  <a:cubicBezTo>
                    <a:pt x="437" y="98"/>
                    <a:pt x="445" y="80"/>
                    <a:pt x="411" y="84"/>
                  </a:cubicBezTo>
                  <a:cubicBezTo>
                    <a:pt x="389" y="88"/>
                    <a:pt x="357" y="80"/>
                    <a:pt x="331" y="78"/>
                  </a:cubicBezTo>
                  <a:cubicBezTo>
                    <a:pt x="305" y="76"/>
                    <a:pt x="277" y="72"/>
                    <a:pt x="257" y="70"/>
                  </a:cubicBezTo>
                  <a:cubicBezTo>
                    <a:pt x="237" y="68"/>
                    <a:pt x="220" y="67"/>
                    <a:pt x="209" y="64"/>
                  </a:cubicBezTo>
                  <a:cubicBezTo>
                    <a:pt x="198" y="61"/>
                    <a:pt x="207" y="54"/>
                    <a:pt x="193" y="54"/>
                  </a:cubicBezTo>
                  <a:cubicBezTo>
                    <a:pt x="175" y="43"/>
                    <a:pt x="145" y="71"/>
                    <a:pt x="123" y="64"/>
                  </a:cubicBezTo>
                  <a:cubicBezTo>
                    <a:pt x="101" y="65"/>
                    <a:pt x="93" y="90"/>
                    <a:pt x="71" y="92"/>
                  </a:cubicBezTo>
                  <a:cubicBezTo>
                    <a:pt x="56" y="100"/>
                    <a:pt x="50" y="86"/>
                    <a:pt x="33" y="92"/>
                  </a:cubicBezTo>
                  <a:close/>
                </a:path>
              </a:pathLst>
            </a:custGeom>
            <a:gradFill rotWithShape="1">
              <a:gsLst>
                <a:gs pos="0">
                  <a:schemeClr val="accent2">
                    <a:alpha val="70000"/>
                  </a:schemeClr>
                </a:gs>
                <a:gs pos="100000">
                  <a:schemeClr val="accent2">
                    <a:gamma/>
                    <a:tint val="73725"/>
                    <a:invGamma/>
                  </a:schemeClr>
                </a:gs>
              </a:gsLst>
              <a:lin ang="2700000" scaled="1"/>
            </a:gradFill>
            <a:ln>
              <a:noFill/>
            </a:ln>
            <a:effectLst/>
            <a:extLst/>
          </p:spPr>
          <p:txBody>
            <a:bodyPr wrap="none" anchor="ctr"/>
            <a:lstStyle/>
            <a:p>
              <a:pPr>
                <a:defRPr/>
              </a:pPr>
              <a:endParaRPr lang="zh-CN" altLang="en-US" sz="1400" b="0">
                <a:solidFill>
                  <a:schemeClr val="accent1"/>
                </a:solidFill>
                <a:latin typeface="微软雅黑" pitchFamily="34" charset="-122"/>
                <a:ea typeface="微软雅黑" pitchFamily="34" charset="-122"/>
              </a:endParaRPr>
            </a:p>
          </p:txBody>
        </p:sp>
        <p:sp>
          <p:nvSpPr>
            <p:cNvPr id="8" name="Freeform 69"/>
            <p:cNvSpPr>
              <a:spLocks/>
            </p:cNvSpPr>
            <p:nvPr/>
          </p:nvSpPr>
          <p:spPr bwMode="gray">
            <a:xfrm>
              <a:off x="567" y="1960"/>
              <a:ext cx="176" cy="148"/>
            </a:xfrm>
            <a:custGeom>
              <a:avLst/>
              <a:gdLst>
                <a:gd name="T0" fmla="*/ 116 w 176"/>
                <a:gd name="T1" fmla="*/ 47 h 153"/>
                <a:gd name="T2" fmla="*/ 132 w 176"/>
                <a:gd name="T3" fmla="*/ 63 h 153"/>
                <a:gd name="T4" fmla="*/ 150 w 176"/>
                <a:gd name="T5" fmla="*/ 83 h 153"/>
                <a:gd name="T6" fmla="*/ 176 w 176"/>
                <a:gd name="T7" fmla="*/ 103 h 153"/>
                <a:gd name="T8" fmla="*/ 128 w 176"/>
                <a:gd name="T9" fmla="*/ 137 h 153"/>
                <a:gd name="T10" fmla="*/ 116 w 176"/>
                <a:gd name="T11" fmla="*/ 145 h 153"/>
                <a:gd name="T12" fmla="*/ 104 w 176"/>
                <a:gd name="T13" fmla="*/ 141 h 153"/>
                <a:gd name="T14" fmla="*/ 88 w 176"/>
                <a:gd name="T15" fmla="*/ 153 h 153"/>
                <a:gd name="T16" fmla="*/ 78 w 176"/>
                <a:gd name="T17" fmla="*/ 135 h 153"/>
                <a:gd name="T18" fmla="*/ 72 w 176"/>
                <a:gd name="T19" fmla="*/ 119 h 153"/>
                <a:gd name="T20" fmla="*/ 90 w 176"/>
                <a:gd name="T21" fmla="*/ 105 h 153"/>
                <a:gd name="T22" fmla="*/ 106 w 176"/>
                <a:gd name="T23" fmla="*/ 93 h 153"/>
                <a:gd name="T24" fmla="*/ 102 w 176"/>
                <a:gd name="T25" fmla="*/ 79 h 153"/>
                <a:gd name="T26" fmla="*/ 84 w 176"/>
                <a:gd name="T27" fmla="*/ 73 h 153"/>
                <a:gd name="T28" fmla="*/ 78 w 176"/>
                <a:gd name="T29" fmla="*/ 71 h 153"/>
                <a:gd name="T30" fmla="*/ 76 w 176"/>
                <a:gd name="T31" fmla="*/ 55 h 153"/>
                <a:gd name="T32" fmla="*/ 66 w 176"/>
                <a:gd name="T33" fmla="*/ 63 h 153"/>
                <a:gd name="T34" fmla="*/ 64 w 176"/>
                <a:gd name="T35" fmla="*/ 101 h 153"/>
                <a:gd name="T36" fmla="*/ 38 w 176"/>
                <a:gd name="T37" fmla="*/ 121 h 153"/>
                <a:gd name="T38" fmla="*/ 12 w 176"/>
                <a:gd name="T39" fmla="*/ 129 h 153"/>
                <a:gd name="T40" fmla="*/ 0 w 176"/>
                <a:gd name="T41" fmla="*/ 121 h 153"/>
                <a:gd name="T42" fmla="*/ 10 w 176"/>
                <a:gd name="T43" fmla="*/ 105 h 153"/>
                <a:gd name="T44" fmla="*/ 28 w 176"/>
                <a:gd name="T45" fmla="*/ 73 h 153"/>
                <a:gd name="T46" fmla="*/ 58 w 176"/>
                <a:gd name="T47" fmla="*/ 61 h 153"/>
                <a:gd name="T48" fmla="*/ 60 w 176"/>
                <a:gd name="T49" fmla="*/ 41 h 153"/>
                <a:gd name="T50" fmla="*/ 44 w 176"/>
                <a:gd name="T51" fmla="*/ 31 h 153"/>
                <a:gd name="T52" fmla="*/ 42 w 176"/>
                <a:gd name="T53" fmla="*/ 13 h 153"/>
                <a:gd name="T54" fmla="*/ 54 w 176"/>
                <a:gd name="T55" fmla="*/ 9 h 153"/>
                <a:gd name="T56" fmla="*/ 70 w 176"/>
                <a:gd name="T57" fmla="*/ 21 h 153"/>
                <a:gd name="T58" fmla="*/ 84 w 176"/>
                <a:gd name="T59" fmla="*/ 5 h 153"/>
                <a:gd name="T60" fmla="*/ 96 w 176"/>
                <a:gd name="T61" fmla="*/ 1 h 153"/>
                <a:gd name="T62" fmla="*/ 110 w 176"/>
                <a:gd name="T63" fmla="*/ 3 h 153"/>
                <a:gd name="T64" fmla="*/ 96 w 176"/>
                <a:gd name="T65" fmla="*/ 17 h 153"/>
                <a:gd name="T66" fmla="*/ 112 w 176"/>
                <a:gd name="T67" fmla="*/ 23 h 153"/>
                <a:gd name="T68" fmla="*/ 118 w 176"/>
                <a:gd name="T69" fmla="*/ 35 h 153"/>
                <a:gd name="T70" fmla="*/ 116 w 176"/>
                <a:gd name="T71" fmla="*/ 4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153">
                  <a:moveTo>
                    <a:pt x="116" y="47"/>
                  </a:moveTo>
                  <a:cubicBezTo>
                    <a:pt x="122" y="53"/>
                    <a:pt x="125" y="58"/>
                    <a:pt x="132" y="63"/>
                  </a:cubicBezTo>
                  <a:cubicBezTo>
                    <a:pt x="134" y="70"/>
                    <a:pt x="144" y="77"/>
                    <a:pt x="150" y="83"/>
                  </a:cubicBezTo>
                  <a:cubicBezTo>
                    <a:pt x="157" y="104"/>
                    <a:pt x="147" y="100"/>
                    <a:pt x="176" y="103"/>
                  </a:cubicBezTo>
                  <a:cubicBezTo>
                    <a:pt x="168" y="133"/>
                    <a:pt x="160" y="134"/>
                    <a:pt x="128" y="137"/>
                  </a:cubicBezTo>
                  <a:cubicBezTo>
                    <a:pt x="124" y="140"/>
                    <a:pt x="120" y="142"/>
                    <a:pt x="116" y="145"/>
                  </a:cubicBezTo>
                  <a:cubicBezTo>
                    <a:pt x="112" y="147"/>
                    <a:pt x="104" y="141"/>
                    <a:pt x="104" y="141"/>
                  </a:cubicBezTo>
                  <a:cubicBezTo>
                    <a:pt x="97" y="146"/>
                    <a:pt x="93" y="146"/>
                    <a:pt x="88" y="153"/>
                  </a:cubicBezTo>
                  <a:cubicBezTo>
                    <a:pt x="72" y="151"/>
                    <a:pt x="60" y="147"/>
                    <a:pt x="78" y="135"/>
                  </a:cubicBezTo>
                  <a:cubicBezTo>
                    <a:pt x="84" y="126"/>
                    <a:pt x="80" y="124"/>
                    <a:pt x="72" y="119"/>
                  </a:cubicBezTo>
                  <a:cubicBezTo>
                    <a:pt x="78" y="109"/>
                    <a:pt x="86" y="116"/>
                    <a:pt x="90" y="105"/>
                  </a:cubicBezTo>
                  <a:cubicBezTo>
                    <a:pt x="86" y="94"/>
                    <a:pt x="96" y="95"/>
                    <a:pt x="106" y="93"/>
                  </a:cubicBezTo>
                  <a:cubicBezTo>
                    <a:pt x="105" y="88"/>
                    <a:pt x="106" y="82"/>
                    <a:pt x="102" y="79"/>
                  </a:cubicBezTo>
                  <a:cubicBezTo>
                    <a:pt x="102" y="79"/>
                    <a:pt x="87" y="74"/>
                    <a:pt x="84" y="73"/>
                  </a:cubicBezTo>
                  <a:cubicBezTo>
                    <a:pt x="82" y="72"/>
                    <a:pt x="78" y="71"/>
                    <a:pt x="78" y="71"/>
                  </a:cubicBezTo>
                  <a:cubicBezTo>
                    <a:pt x="77" y="66"/>
                    <a:pt x="79" y="59"/>
                    <a:pt x="76" y="55"/>
                  </a:cubicBezTo>
                  <a:cubicBezTo>
                    <a:pt x="74" y="52"/>
                    <a:pt x="67" y="59"/>
                    <a:pt x="66" y="63"/>
                  </a:cubicBezTo>
                  <a:cubicBezTo>
                    <a:pt x="64" y="72"/>
                    <a:pt x="69" y="91"/>
                    <a:pt x="64" y="101"/>
                  </a:cubicBezTo>
                  <a:cubicBezTo>
                    <a:pt x="59" y="111"/>
                    <a:pt x="47" y="116"/>
                    <a:pt x="38" y="121"/>
                  </a:cubicBezTo>
                  <a:cubicBezTo>
                    <a:pt x="34" y="125"/>
                    <a:pt x="17" y="132"/>
                    <a:pt x="12" y="129"/>
                  </a:cubicBezTo>
                  <a:cubicBezTo>
                    <a:pt x="8" y="126"/>
                    <a:pt x="0" y="121"/>
                    <a:pt x="0" y="121"/>
                  </a:cubicBezTo>
                  <a:cubicBezTo>
                    <a:pt x="3" y="113"/>
                    <a:pt x="1" y="108"/>
                    <a:pt x="10" y="105"/>
                  </a:cubicBezTo>
                  <a:cubicBezTo>
                    <a:pt x="6" y="85"/>
                    <a:pt x="7" y="78"/>
                    <a:pt x="28" y="73"/>
                  </a:cubicBezTo>
                  <a:cubicBezTo>
                    <a:pt x="37" y="60"/>
                    <a:pt x="41" y="63"/>
                    <a:pt x="58" y="61"/>
                  </a:cubicBezTo>
                  <a:cubicBezTo>
                    <a:pt x="68" y="54"/>
                    <a:pt x="71" y="49"/>
                    <a:pt x="60" y="41"/>
                  </a:cubicBezTo>
                  <a:cubicBezTo>
                    <a:pt x="57" y="32"/>
                    <a:pt x="53" y="33"/>
                    <a:pt x="44" y="31"/>
                  </a:cubicBezTo>
                  <a:cubicBezTo>
                    <a:pt x="40" y="26"/>
                    <a:pt x="35" y="21"/>
                    <a:pt x="42" y="13"/>
                  </a:cubicBezTo>
                  <a:cubicBezTo>
                    <a:pt x="45" y="10"/>
                    <a:pt x="54" y="9"/>
                    <a:pt x="54" y="9"/>
                  </a:cubicBezTo>
                  <a:cubicBezTo>
                    <a:pt x="62" y="17"/>
                    <a:pt x="57" y="24"/>
                    <a:pt x="70" y="21"/>
                  </a:cubicBezTo>
                  <a:cubicBezTo>
                    <a:pt x="76" y="15"/>
                    <a:pt x="77" y="8"/>
                    <a:pt x="84" y="5"/>
                  </a:cubicBezTo>
                  <a:cubicBezTo>
                    <a:pt x="88" y="3"/>
                    <a:pt x="96" y="1"/>
                    <a:pt x="96" y="1"/>
                  </a:cubicBezTo>
                  <a:cubicBezTo>
                    <a:pt x="101" y="2"/>
                    <a:pt x="106" y="0"/>
                    <a:pt x="110" y="3"/>
                  </a:cubicBezTo>
                  <a:cubicBezTo>
                    <a:pt x="117" y="8"/>
                    <a:pt x="98" y="16"/>
                    <a:pt x="96" y="17"/>
                  </a:cubicBezTo>
                  <a:cubicBezTo>
                    <a:pt x="87" y="31"/>
                    <a:pt x="104" y="26"/>
                    <a:pt x="112" y="23"/>
                  </a:cubicBezTo>
                  <a:cubicBezTo>
                    <a:pt x="122" y="25"/>
                    <a:pt x="129" y="28"/>
                    <a:pt x="118" y="35"/>
                  </a:cubicBezTo>
                  <a:cubicBezTo>
                    <a:pt x="114" y="48"/>
                    <a:pt x="110" y="47"/>
                    <a:pt x="116" y="47"/>
                  </a:cubicBezTo>
                  <a:close/>
                </a:path>
              </a:pathLst>
            </a:custGeom>
            <a:gradFill rotWithShape="1">
              <a:gsLst>
                <a:gs pos="0">
                  <a:schemeClr val="accent2">
                    <a:alpha val="70000"/>
                  </a:schemeClr>
                </a:gs>
                <a:gs pos="100000">
                  <a:schemeClr val="accent2">
                    <a:gamma/>
                    <a:tint val="73725"/>
                    <a:invGamma/>
                  </a:schemeClr>
                </a:gs>
              </a:gsLst>
              <a:lin ang="2700000" scaled="1"/>
            </a:gradFill>
            <a:ln>
              <a:noFill/>
            </a:ln>
            <a:effectLst/>
            <a:extLst/>
          </p:spPr>
          <p:txBody>
            <a:bodyPr wrap="none" anchor="ctr"/>
            <a:lstStyle/>
            <a:p>
              <a:pPr>
                <a:defRPr/>
              </a:pPr>
              <a:endParaRPr lang="zh-CN" altLang="en-US" sz="1400" b="0">
                <a:latin typeface="微软雅黑" pitchFamily="34" charset="-122"/>
                <a:ea typeface="微软雅黑" pitchFamily="34" charset="-122"/>
              </a:endParaRPr>
            </a:p>
          </p:txBody>
        </p:sp>
        <p:sp>
          <p:nvSpPr>
            <p:cNvPr id="9" name="Freeform 70"/>
            <p:cNvSpPr>
              <a:spLocks/>
            </p:cNvSpPr>
            <p:nvPr/>
          </p:nvSpPr>
          <p:spPr bwMode="gray">
            <a:xfrm>
              <a:off x="1325" y="3119"/>
              <a:ext cx="110" cy="220"/>
            </a:xfrm>
            <a:custGeom>
              <a:avLst/>
              <a:gdLst>
                <a:gd name="T0" fmla="*/ 92 w 110"/>
                <a:gd name="T1" fmla="*/ 0 h 220"/>
                <a:gd name="T2" fmla="*/ 106 w 110"/>
                <a:gd name="T3" fmla="*/ 36 h 220"/>
                <a:gd name="T4" fmla="*/ 110 w 110"/>
                <a:gd name="T5" fmla="*/ 60 h 220"/>
                <a:gd name="T6" fmla="*/ 104 w 110"/>
                <a:gd name="T7" fmla="*/ 78 h 220"/>
                <a:gd name="T8" fmla="*/ 80 w 110"/>
                <a:gd name="T9" fmla="*/ 130 h 220"/>
                <a:gd name="T10" fmla="*/ 74 w 110"/>
                <a:gd name="T11" fmla="*/ 174 h 220"/>
                <a:gd name="T12" fmla="*/ 42 w 110"/>
                <a:gd name="T13" fmla="*/ 218 h 220"/>
                <a:gd name="T14" fmla="*/ 4 w 110"/>
                <a:gd name="T15" fmla="*/ 202 h 220"/>
                <a:gd name="T16" fmla="*/ 18 w 110"/>
                <a:gd name="T17" fmla="*/ 128 h 220"/>
                <a:gd name="T18" fmla="*/ 20 w 110"/>
                <a:gd name="T19" fmla="*/ 96 h 220"/>
                <a:gd name="T20" fmla="*/ 22 w 110"/>
                <a:gd name="T21" fmla="*/ 66 h 220"/>
                <a:gd name="T22" fmla="*/ 54 w 110"/>
                <a:gd name="T23" fmla="*/ 56 h 220"/>
                <a:gd name="T24" fmla="*/ 76 w 110"/>
                <a:gd name="T25" fmla="*/ 4 h 220"/>
                <a:gd name="T26" fmla="*/ 92 w 110"/>
                <a:gd name="T2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 h="220">
                  <a:moveTo>
                    <a:pt x="92" y="0"/>
                  </a:moveTo>
                  <a:cubicBezTo>
                    <a:pt x="110" y="6"/>
                    <a:pt x="103" y="23"/>
                    <a:pt x="106" y="36"/>
                  </a:cubicBezTo>
                  <a:cubicBezTo>
                    <a:pt x="107" y="41"/>
                    <a:pt x="110" y="60"/>
                    <a:pt x="110" y="60"/>
                  </a:cubicBezTo>
                  <a:cubicBezTo>
                    <a:pt x="108" y="66"/>
                    <a:pt x="104" y="78"/>
                    <a:pt x="104" y="78"/>
                  </a:cubicBezTo>
                  <a:cubicBezTo>
                    <a:pt x="101" y="90"/>
                    <a:pt x="85" y="114"/>
                    <a:pt x="80" y="130"/>
                  </a:cubicBezTo>
                  <a:cubicBezTo>
                    <a:pt x="75" y="146"/>
                    <a:pt x="80" y="159"/>
                    <a:pt x="74" y="174"/>
                  </a:cubicBezTo>
                  <a:cubicBezTo>
                    <a:pt x="67" y="191"/>
                    <a:pt x="62" y="211"/>
                    <a:pt x="42" y="218"/>
                  </a:cubicBezTo>
                  <a:cubicBezTo>
                    <a:pt x="25" y="215"/>
                    <a:pt x="10" y="220"/>
                    <a:pt x="4" y="202"/>
                  </a:cubicBezTo>
                  <a:cubicBezTo>
                    <a:pt x="6" y="155"/>
                    <a:pt x="0" y="155"/>
                    <a:pt x="18" y="128"/>
                  </a:cubicBezTo>
                  <a:cubicBezTo>
                    <a:pt x="19" y="110"/>
                    <a:pt x="19" y="106"/>
                    <a:pt x="20" y="96"/>
                  </a:cubicBezTo>
                  <a:cubicBezTo>
                    <a:pt x="21" y="86"/>
                    <a:pt x="16" y="73"/>
                    <a:pt x="22" y="66"/>
                  </a:cubicBezTo>
                  <a:cubicBezTo>
                    <a:pt x="33" y="55"/>
                    <a:pt x="37" y="58"/>
                    <a:pt x="54" y="56"/>
                  </a:cubicBezTo>
                  <a:cubicBezTo>
                    <a:pt x="64" y="42"/>
                    <a:pt x="63" y="17"/>
                    <a:pt x="76" y="4"/>
                  </a:cubicBezTo>
                  <a:cubicBezTo>
                    <a:pt x="80" y="0"/>
                    <a:pt x="87" y="1"/>
                    <a:pt x="92" y="0"/>
                  </a:cubicBezTo>
                  <a:close/>
                </a:path>
              </a:pathLst>
            </a:custGeom>
            <a:gradFill rotWithShape="1">
              <a:gsLst>
                <a:gs pos="0">
                  <a:schemeClr val="accent2">
                    <a:alpha val="70000"/>
                  </a:schemeClr>
                </a:gs>
                <a:gs pos="100000">
                  <a:schemeClr val="accent2">
                    <a:gamma/>
                    <a:tint val="73725"/>
                    <a:invGamma/>
                  </a:schemeClr>
                </a:gs>
              </a:gsLst>
              <a:lin ang="2700000" scaled="1"/>
            </a:gradFill>
            <a:ln>
              <a:noFill/>
            </a:ln>
            <a:effectLst/>
            <a:extLst/>
          </p:spPr>
          <p:txBody>
            <a:bodyPr wrap="none" anchor="ctr"/>
            <a:lstStyle/>
            <a:p>
              <a:pPr>
                <a:defRPr/>
              </a:pPr>
              <a:endParaRPr lang="zh-CN" altLang="en-US" sz="1400" b="0">
                <a:latin typeface="微软雅黑" pitchFamily="34" charset="-122"/>
                <a:ea typeface="微软雅黑" pitchFamily="34" charset="-122"/>
              </a:endParaRPr>
            </a:p>
          </p:txBody>
        </p:sp>
        <p:sp>
          <p:nvSpPr>
            <p:cNvPr id="10" name="Freeform 71"/>
            <p:cNvSpPr>
              <a:spLocks/>
            </p:cNvSpPr>
            <p:nvPr/>
          </p:nvSpPr>
          <p:spPr bwMode="gray">
            <a:xfrm>
              <a:off x="2060" y="2829"/>
              <a:ext cx="461" cy="275"/>
            </a:xfrm>
            <a:custGeom>
              <a:avLst/>
              <a:gdLst>
                <a:gd name="T0" fmla="*/ 25 w 461"/>
                <a:gd name="T1" fmla="*/ 2 h 275"/>
                <a:gd name="T2" fmla="*/ 3 w 461"/>
                <a:gd name="T3" fmla="*/ 4 h 275"/>
                <a:gd name="T4" fmla="*/ 5 w 461"/>
                <a:gd name="T5" fmla="*/ 16 h 275"/>
                <a:gd name="T6" fmla="*/ 35 w 461"/>
                <a:gd name="T7" fmla="*/ 32 h 275"/>
                <a:gd name="T8" fmla="*/ 45 w 461"/>
                <a:gd name="T9" fmla="*/ 52 h 275"/>
                <a:gd name="T10" fmla="*/ 59 w 461"/>
                <a:gd name="T11" fmla="*/ 76 h 275"/>
                <a:gd name="T12" fmla="*/ 75 w 461"/>
                <a:gd name="T13" fmla="*/ 108 h 275"/>
                <a:gd name="T14" fmla="*/ 93 w 461"/>
                <a:gd name="T15" fmla="*/ 136 h 275"/>
                <a:gd name="T16" fmla="*/ 111 w 461"/>
                <a:gd name="T17" fmla="*/ 144 h 275"/>
                <a:gd name="T18" fmla="*/ 153 w 461"/>
                <a:gd name="T19" fmla="*/ 194 h 275"/>
                <a:gd name="T20" fmla="*/ 159 w 461"/>
                <a:gd name="T21" fmla="*/ 210 h 275"/>
                <a:gd name="T22" fmla="*/ 171 w 461"/>
                <a:gd name="T23" fmla="*/ 216 h 275"/>
                <a:gd name="T24" fmla="*/ 235 w 461"/>
                <a:gd name="T25" fmla="*/ 226 h 275"/>
                <a:gd name="T26" fmla="*/ 293 w 461"/>
                <a:gd name="T27" fmla="*/ 234 h 275"/>
                <a:gd name="T28" fmla="*/ 339 w 461"/>
                <a:gd name="T29" fmla="*/ 246 h 275"/>
                <a:gd name="T30" fmla="*/ 353 w 461"/>
                <a:gd name="T31" fmla="*/ 250 h 275"/>
                <a:gd name="T32" fmla="*/ 361 w 461"/>
                <a:gd name="T33" fmla="*/ 268 h 275"/>
                <a:gd name="T34" fmla="*/ 371 w 461"/>
                <a:gd name="T35" fmla="*/ 254 h 275"/>
                <a:gd name="T36" fmla="*/ 403 w 461"/>
                <a:gd name="T37" fmla="*/ 242 h 275"/>
                <a:gd name="T38" fmla="*/ 407 w 461"/>
                <a:gd name="T39" fmla="*/ 258 h 275"/>
                <a:gd name="T40" fmla="*/ 417 w 461"/>
                <a:gd name="T41" fmla="*/ 256 h 275"/>
                <a:gd name="T42" fmla="*/ 461 w 461"/>
                <a:gd name="T43" fmla="*/ 240 h 275"/>
                <a:gd name="T44" fmla="*/ 449 w 461"/>
                <a:gd name="T45" fmla="*/ 218 h 275"/>
                <a:gd name="T46" fmla="*/ 429 w 461"/>
                <a:gd name="T47" fmla="*/ 234 h 275"/>
                <a:gd name="T48" fmla="*/ 423 w 461"/>
                <a:gd name="T49" fmla="*/ 226 h 275"/>
                <a:gd name="T50" fmla="*/ 405 w 461"/>
                <a:gd name="T51" fmla="*/ 218 h 275"/>
                <a:gd name="T52" fmla="*/ 381 w 461"/>
                <a:gd name="T53" fmla="*/ 234 h 275"/>
                <a:gd name="T54" fmla="*/ 357 w 461"/>
                <a:gd name="T55" fmla="*/ 226 h 275"/>
                <a:gd name="T56" fmla="*/ 357 w 461"/>
                <a:gd name="T57" fmla="*/ 240 h 275"/>
                <a:gd name="T58" fmla="*/ 335 w 461"/>
                <a:gd name="T59" fmla="*/ 222 h 275"/>
                <a:gd name="T60" fmla="*/ 263 w 461"/>
                <a:gd name="T61" fmla="*/ 212 h 275"/>
                <a:gd name="T62" fmla="*/ 245 w 461"/>
                <a:gd name="T63" fmla="*/ 198 h 275"/>
                <a:gd name="T64" fmla="*/ 225 w 461"/>
                <a:gd name="T65" fmla="*/ 194 h 275"/>
                <a:gd name="T66" fmla="*/ 203 w 461"/>
                <a:gd name="T67" fmla="*/ 200 h 275"/>
                <a:gd name="T68" fmla="*/ 169 w 461"/>
                <a:gd name="T69" fmla="*/ 182 h 275"/>
                <a:gd name="T70" fmla="*/ 157 w 461"/>
                <a:gd name="T71" fmla="*/ 168 h 275"/>
                <a:gd name="T72" fmla="*/ 183 w 461"/>
                <a:gd name="T73" fmla="*/ 150 h 275"/>
                <a:gd name="T74" fmla="*/ 197 w 461"/>
                <a:gd name="T75" fmla="*/ 148 h 275"/>
                <a:gd name="T76" fmla="*/ 195 w 461"/>
                <a:gd name="T77" fmla="*/ 134 h 275"/>
                <a:gd name="T78" fmla="*/ 183 w 461"/>
                <a:gd name="T79" fmla="*/ 130 h 275"/>
                <a:gd name="T80" fmla="*/ 169 w 461"/>
                <a:gd name="T81" fmla="*/ 132 h 275"/>
                <a:gd name="T82" fmla="*/ 145 w 461"/>
                <a:gd name="T83" fmla="*/ 124 h 275"/>
                <a:gd name="T84" fmla="*/ 133 w 461"/>
                <a:gd name="T85" fmla="*/ 110 h 275"/>
                <a:gd name="T86" fmla="*/ 105 w 461"/>
                <a:gd name="T87" fmla="*/ 70 h 275"/>
                <a:gd name="T88" fmla="*/ 83 w 461"/>
                <a:gd name="T89" fmla="*/ 56 h 275"/>
                <a:gd name="T90" fmla="*/ 67 w 461"/>
                <a:gd name="T91" fmla="*/ 36 h 275"/>
                <a:gd name="T92" fmla="*/ 61 w 461"/>
                <a:gd name="T93" fmla="*/ 32 h 275"/>
                <a:gd name="T94" fmla="*/ 25 w 461"/>
                <a:gd name="T95" fmla="*/ 2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1" h="275">
                  <a:moveTo>
                    <a:pt x="25" y="2"/>
                  </a:moveTo>
                  <a:cubicBezTo>
                    <a:pt x="18" y="3"/>
                    <a:pt x="9" y="0"/>
                    <a:pt x="3" y="4"/>
                  </a:cubicBezTo>
                  <a:cubicBezTo>
                    <a:pt x="0" y="6"/>
                    <a:pt x="3" y="12"/>
                    <a:pt x="5" y="16"/>
                  </a:cubicBezTo>
                  <a:cubicBezTo>
                    <a:pt x="13" y="30"/>
                    <a:pt x="21" y="30"/>
                    <a:pt x="35" y="32"/>
                  </a:cubicBezTo>
                  <a:cubicBezTo>
                    <a:pt x="40" y="50"/>
                    <a:pt x="34" y="45"/>
                    <a:pt x="45" y="52"/>
                  </a:cubicBezTo>
                  <a:cubicBezTo>
                    <a:pt x="51" y="60"/>
                    <a:pt x="56" y="67"/>
                    <a:pt x="59" y="76"/>
                  </a:cubicBezTo>
                  <a:cubicBezTo>
                    <a:pt x="61" y="89"/>
                    <a:pt x="66" y="99"/>
                    <a:pt x="75" y="108"/>
                  </a:cubicBezTo>
                  <a:cubicBezTo>
                    <a:pt x="80" y="124"/>
                    <a:pt x="81" y="126"/>
                    <a:pt x="93" y="136"/>
                  </a:cubicBezTo>
                  <a:cubicBezTo>
                    <a:pt x="98" y="140"/>
                    <a:pt x="111" y="144"/>
                    <a:pt x="111" y="144"/>
                  </a:cubicBezTo>
                  <a:cubicBezTo>
                    <a:pt x="130" y="163"/>
                    <a:pt x="125" y="185"/>
                    <a:pt x="153" y="194"/>
                  </a:cubicBezTo>
                  <a:cubicBezTo>
                    <a:pt x="156" y="199"/>
                    <a:pt x="156" y="205"/>
                    <a:pt x="159" y="210"/>
                  </a:cubicBezTo>
                  <a:cubicBezTo>
                    <a:pt x="161" y="214"/>
                    <a:pt x="167" y="214"/>
                    <a:pt x="171" y="216"/>
                  </a:cubicBezTo>
                  <a:cubicBezTo>
                    <a:pt x="184" y="235"/>
                    <a:pt x="216" y="225"/>
                    <a:pt x="235" y="226"/>
                  </a:cubicBezTo>
                  <a:cubicBezTo>
                    <a:pt x="257" y="230"/>
                    <a:pt x="268" y="233"/>
                    <a:pt x="293" y="234"/>
                  </a:cubicBezTo>
                  <a:cubicBezTo>
                    <a:pt x="309" y="250"/>
                    <a:pt x="310" y="244"/>
                    <a:pt x="339" y="246"/>
                  </a:cubicBezTo>
                  <a:cubicBezTo>
                    <a:pt x="344" y="248"/>
                    <a:pt x="350" y="246"/>
                    <a:pt x="353" y="250"/>
                  </a:cubicBezTo>
                  <a:cubicBezTo>
                    <a:pt x="369" y="275"/>
                    <a:pt x="344" y="257"/>
                    <a:pt x="361" y="268"/>
                  </a:cubicBezTo>
                  <a:cubicBezTo>
                    <a:pt x="378" y="264"/>
                    <a:pt x="362" y="270"/>
                    <a:pt x="371" y="254"/>
                  </a:cubicBezTo>
                  <a:cubicBezTo>
                    <a:pt x="372" y="253"/>
                    <a:pt x="397" y="246"/>
                    <a:pt x="403" y="242"/>
                  </a:cubicBezTo>
                  <a:cubicBezTo>
                    <a:pt x="405" y="247"/>
                    <a:pt x="402" y="255"/>
                    <a:pt x="407" y="258"/>
                  </a:cubicBezTo>
                  <a:cubicBezTo>
                    <a:pt x="410" y="260"/>
                    <a:pt x="414" y="257"/>
                    <a:pt x="417" y="256"/>
                  </a:cubicBezTo>
                  <a:cubicBezTo>
                    <a:pt x="434" y="253"/>
                    <a:pt x="445" y="244"/>
                    <a:pt x="461" y="240"/>
                  </a:cubicBezTo>
                  <a:cubicBezTo>
                    <a:pt x="458" y="230"/>
                    <a:pt x="459" y="221"/>
                    <a:pt x="449" y="218"/>
                  </a:cubicBezTo>
                  <a:cubicBezTo>
                    <a:pt x="445" y="230"/>
                    <a:pt x="441" y="231"/>
                    <a:pt x="429" y="234"/>
                  </a:cubicBezTo>
                  <a:cubicBezTo>
                    <a:pt x="417" y="242"/>
                    <a:pt x="410" y="235"/>
                    <a:pt x="423" y="226"/>
                  </a:cubicBezTo>
                  <a:cubicBezTo>
                    <a:pt x="418" y="222"/>
                    <a:pt x="405" y="218"/>
                    <a:pt x="405" y="218"/>
                  </a:cubicBezTo>
                  <a:cubicBezTo>
                    <a:pt x="394" y="221"/>
                    <a:pt x="392" y="230"/>
                    <a:pt x="381" y="234"/>
                  </a:cubicBezTo>
                  <a:cubicBezTo>
                    <a:pt x="367" y="224"/>
                    <a:pt x="382" y="223"/>
                    <a:pt x="357" y="226"/>
                  </a:cubicBezTo>
                  <a:cubicBezTo>
                    <a:pt x="360" y="234"/>
                    <a:pt x="367" y="237"/>
                    <a:pt x="357" y="240"/>
                  </a:cubicBezTo>
                  <a:cubicBezTo>
                    <a:pt x="348" y="234"/>
                    <a:pt x="344" y="228"/>
                    <a:pt x="335" y="222"/>
                  </a:cubicBezTo>
                  <a:cubicBezTo>
                    <a:pt x="308" y="225"/>
                    <a:pt x="290" y="214"/>
                    <a:pt x="263" y="212"/>
                  </a:cubicBezTo>
                  <a:cubicBezTo>
                    <a:pt x="267" y="198"/>
                    <a:pt x="258" y="200"/>
                    <a:pt x="245" y="198"/>
                  </a:cubicBezTo>
                  <a:cubicBezTo>
                    <a:pt x="237" y="193"/>
                    <a:pt x="235" y="192"/>
                    <a:pt x="225" y="194"/>
                  </a:cubicBezTo>
                  <a:cubicBezTo>
                    <a:pt x="217" y="202"/>
                    <a:pt x="215" y="202"/>
                    <a:pt x="203" y="200"/>
                  </a:cubicBezTo>
                  <a:cubicBezTo>
                    <a:pt x="191" y="183"/>
                    <a:pt x="193" y="184"/>
                    <a:pt x="169" y="182"/>
                  </a:cubicBezTo>
                  <a:cubicBezTo>
                    <a:pt x="161" y="179"/>
                    <a:pt x="160" y="176"/>
                    <a:pt x="157" y="168"/>
                  </a:cubicBezTo>
                  <a:cubicBezTo>
                    <a:pt x="159" y="148"/>
                    <a:pt x="162" y="143"/>
                    <a:pt x="183" y="150"/>
                  </a:cubicBezTo>
                  <a:cubicBezTo>
                    <a:pt x="188" y="149"/>
                    <a:pt x="194" y="152"/>
                    <a:pt x="197" y="148"/>
                  </a:cubicBezTo>
                  <a:cubicBezTo>
                    <a:pt x="200" y="144"/>
                    <a:pt x="198" y="138"/>
                    <a:pt x="195" y="134"/>
                  </a:cubicBezTo>
                  <a:cubicBezTo>
                    <a:pt x="192" y="131"/>
                    <a:pt x="183" y="130"/>
                    <a:pt x="183" y="130"/>
                  </a:cubicBezTo>
                  <a:cubicBezTo>
                    <a:pt x="174" y="133"/>
                    <a:pt x="176" y="142"/>
                    <a:pt x="169" y="132"/>
                  </a:cubicBezTo>
                  <a:cubicBezTo>
                    <a:pt x="166" y="116"/>
                    <a:pt x="159" y="119"/>
                    <a:pt x="145" y="124"/>
                  </a:cubicBezTo>
                  <a:cubicBezTo>
                    <a:pt x="140" y="117"/>
                    <a:pt x="141" y="113"/>
                    <a:pt x="133" y="110"/>
                  </a:cubicBezTo>
                  <a:cubicBezTo>
                    <a:pt x="123" y="95"/>
                    <a:pt x="127" y="77"/>
                    <a:pt x="105" y="70"/>
                  </a:cubicBezTo>
                  <a:cubicBezTo>
                    <a:pt x="101" y="59"/>
                    <a:pt x="93" y="59"/>
                    <a:pt x="83" y="56"/>
                  </a:cubicBezTo>
                  <a:cubicBezTo>
                    <a:pt x="77" y="39"/>
                    <a:pt x="83" y="46"/>
                    <a:pt x="67" y="36"/>
                  </a:cubicBezTo>
                  <a:cubicBezTo>
                    <a:pt x="65" y="35"/>
                    <a:pt x="61" y="32"/>
                    <a:pt x="61" y="32"/>
                  </a:cubicBezTo>
                  <a:cubicBezTo>
                    <a:pt x="50" y="15"/>
                    <a:pt x="47" y="2"/>
                    <a:pt x="25" y="2"/>
                  </a:cubicBezTo>
                  <a:close/>
                </a:path>
              </a:pathLst>
            </a:custGeom>
            <a:gradFill rotWithShape="1">
              <a:gsLst>
                <a:gs pos="0">
                  <a:schemeClr val="accent2">
                    <a:alpha val="70000"/>
                  </a:schemeClr>
                </a:gs>
                <a:gs pos="100000">
                  <a:schemeClr val="accent2">
                    <a:gamma/>
                    <a:tint val="73725"/>
                    <a:invGamma/>
                  </a:schemeClr>
                </a:gs>
              </a:gsLst>
              <a:lin ang="2700000" scaled="1"/>
            </a:gradFill>
            <a:ln>
              <a:noFill/>
            </a:ln>
            <a:effectLst/>
            <a:extLst/>
          </p:spPr>
          <p:txBody>
            <a:bodyPr wrap="none" anchor="ctr"/>
            <a:lstStyle/>
            <a:p>
              <a:pPr>
                <a:defRPr/>
              </a:pPr>
              <a:endParaRPr lang="zh-CN" altLang="en-US" sz="1400" b="0">
                <a:latin typeface="微软雅黑" pitchFamily="34" charset="-122"/>
                <a:ea typeface="微软雅黑" pitchFamily="34" charset="-122"/>
              </a:endParaRPr>
            </a:p>
          </p:txBody>
        </p:sp>
        <p:sp>
          <p:nvSpPr>
            <p:cNvPr id="11" name="Freeform 72"/>
            <p:cNvSpPr>
              <a:spLocks/>
            </p:cNvSpPr>
            <p:nvPr/>
          </p:nvSpPr>
          <p:spPr bwMode="gray">
            <a:xfrm>
              <a:off x="2262" y="2811"/>
              <a:ext cx="244" cy="213"/>
            </a:xfrm>
            <a:custGeom>
              <a:avLst/>
              <a:gdLst>
                <a:gd name="T0" fmla="*/ 121 w 245"/>
                <a:gd name="T1" fmla="*/ 0 h 213"/>
                <a:gd name="T2" fmla="*/ 137 w 245"/>
                <a:gd name="T3" fmla="*/ 20 h 213"/>
                <a:gd name="T4" fmla="*/ 125 w 245"/>
                <a:gd name="T5" fmla="*/ 58 h 213"/>
                <a:gd name="T6" fmla="*/ 143 w 245"/>
                <a:gd name="T7" fmla="*/ 86 h 213"/>
                <a:gd name="T8" fmla="*/ 163 w 245"/>
                <a:gd name="T9" fmla="*/ 92 h 213"/>
                <a:gd name="T10" fmla="*/ 191 w 245"/>
                <a:gd name="T11" fmla="*/ 84 h 213"/>
                <a:gd name="T12" fmla="*/ 231 w 245"/>
                <a:gd name="T13" fmla="*/ 82 h 213"/>
                <a:gd name="T14" fmla="*/ 223 w 245"/>
                <a:gd name="T15" fmla="*/ 106 h 213"/>
                <a:gd name="T16" fmla="*/ 207 w 245"/>
                <a:gd name="T17" fmla="*/ 120 h 213"/>
                <a:gd name="T18" fmla="*/ 191 w 245"/>
                <a:gd name="T19" fmla="*/ 142 h 213"/>
                <a:gd name="T20" fmla="*/ 195 w 245"/>
                <a:gd name="T21" fmla="*/ 160 h 213"/>
                <a:gd name="T22" fmla="*/ 203 w 245"/>
                <a:gd name="T23" fmla="*/ 172 h 213"/>
                <a:gd name="T24" fmla="*/ 179 w 245"/>
                <a:gd name="T25" fmla="*/ 188 h 213"/>
                <a:gd name="T26" fmla="*/ 173 w 245"/>
                <a:gd name="T27" fmla="*/ 168 h 213"/>
                <a:gd name="T28" fmla="*/ 163 w 245"/>
                <a:gd name="T29" fmla="*/ 208 h 213"/>
                <a:gd name="T30" fmla="*/ 137 w 245"/>
                <a:gd name="T31" fmla="*/ 166 h 213"/>
                <a:gd name="T32" fmla="*/ 135 w 245"/>
                <a:gd name="T33" fmla="*/ 150 h 213"/>
                <a:gd name="T34" fmla="*/ 147 w 245"/>
                <a:gd name="T35" fmla="*/ 146 h 213"/>
                <a:gd name="T36" fmla="*/ 167 w 245"/>
                <a:gd name="T37" fmla="*/ 126 h 213"/>
                <a:gd name="T38" fmla="*/ 179 w 245"/>
                <a:gd name="T39" fmla="*/ 130 h 213"/>
                <a:gd name="T40" fmla="*/ 191 w 245"/>
                <a:gd name="T41" fmla="*/ 122 h 213"/>
                <a:gd name="T42" fmla="*/ 205 w 245"/>
                <a:gd name="T43" fmla="*/ 110 h 213"/>
                <a:gd name="T44" fmla="*/ 177 w 245"/>
                <a:gd name="T45" fmla="*/ 108 h 213"/>
                <a:gd name="T46" fmla="*/ 159 w 245"/>
                <a:gd name="T47" fmla="*/ 110 h 213"/>
                <a:gd name="T48" fmla="*/ 133 w 245"/>
                <a:gd name="T49" fmla="*/ 102 h 213"/>
                <a:gd name="T50" fmla="*/ 123 w 245"/>
                <a:gd name="T51" fmla="*/ 112 h 213"/>
                <a:gd name="T52" fmla="*/ 107 w 245"/>
                <a:gd name="T53" fmla="*/ 134 h 213"/>
                <a:gd name="T54" fmla="*/ 85 w 245"/>
                <a:gd name="T55" fmla="*/ 184 h 213"/>
                <a:gd name="T56" fmla="*/ 69 w 245"/>
                <a:gd name="T57" fmla="*/ 172 h 213"/>
                <a:gd name="T58" fmla="*/ 23 w 245"/>
                <a:gd name="T59" fmla="*/ 160 h 213"/>
                <a:gd name="T60" fmla="*/ 21 w 245"/>
                <a:gd name="T61" fmla="*/ 140 h 213"/>
                <a:gd name="T62" fmla="*/ 3 w 245"/>
                <a:gd name="T63" fmla="*/ 116 h 213"/>
                <a:gd name="T64" fmla="*/ 31 w 245"/>
                <a:gd name="T65" fmla="*/ 82 h 213"/>
                <a:gd name="T66" fmla="*/ 43 w 245"/>
                <a:gd name="T67" fmla="*/ 68 h 213"/>
                <a:gd name="T68" fmla="*/ 65 w 245"/>
                <a:gd name="T69" fmla="*/ 42 h 213"/>
                <a:gd name="T70" fmla="*/ 91 w 245"/>
                <a:gd name="T71" fmla="*/ 32 h 213"/>
                <a:gd name="T72" fmla="*/ 121 w 245"/>
                <a:gd name="T73"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5" h="213">
                  <a:moveTo>
                    <a:pt x="121" y="0"/>
                  </a:moveTo>
                  <a:cubicBezTo>
                    <a:pt x="130" y="3"/>
                    <a:pt x="130" y="13"/>
                    <a:pt x="137" y="20"/>
                  </a:cubicBezTo>
                  <a:cubicBezTo>
                    <a:pt x="143" y="38"/>
                    <a:pt x="130" y="43"/>
                    <a:pt x="125" y="58"/>
                  </a:cubicBezTo>
                  <a:cubicBezTo>
                    <a:pt x="130" y="73"/>
                    <a:pt x="130" y="77"/>
                    <a:pt x="143" y="86"/>
                  </a:cubicBezTo>
                  <a:cubicBezTo>
                    <a:pt x="149" y="95"/>
                    <a:pt x="152" y="94"/>
                    <a:pt x="163" y="92"/>
                  </a:cubicBezTo>
                  <a:cubicBezTo>
                    <a:pt x="168" y="77"/>
                    <a:pt x="176" y="82"/>
                    <a:pt x="191" y="84"/>
                  </a:cubicBezTo>
                  <a:cubicBezTo>
                    <a:pt x="201" y="100"/>
                    <a:pt x="218" y="86"/>
                    <a:pt x="231" y="82"/>
                  </a:cubicBezTo>
                  <a:cubicBezTo>
                    <a:pt x="245" y="92"/>
                    <a:pt x="237" y="103"/>
                    <a:pt x="223" y="106"/>
                  </a:cubicBezTo>
                  <a:cubicBezTo>
                    <a:pt x="217" y="115"/>
                    <a:pt x="210" y="110"/>
                    <a:pt x="207" y="120"/>
                  </a:cubicBezTo>
                  <a:cubicBezTo>
                    <a:pt x="204" y="142"/>
                    <a:pt x="205" y="133"/>
                    <a:pt x="191" y="142"/>
                  </a:cubicBezTo>
                  <a:cubicBezTo>
                    <a:pt x="185" y="152"/>
                    <a:pt x="189" y="152"/>
                    <a:pt x="195" y="160"/>
                  </a:cubicBezTo>
                  <a:cubicBezTo>
                    <a:pt x="198" y="164"/>
                    <a:pt x="203" y="172"/>
                    <a:pt x="203" y="172"/>
                  </a:cubicBezTo>
                  <a:cubicBezTo>
                    <a:pt x="200" y="213"/>
                    <a:pt x="200" y="209"/>
                    <a:pt x="179" y="188"/>
                  </a:cubicBezTo>
                  <a:cubicBezTo>
                    <a:pt x="177" y="181"/>
                    <a:pt x="175" y="175"/>
                    <a:pt x="173" y="168"/>
                  </a:cubicBezTo>
                  <a:cubicBezTo>
                    <a:pt x="158" y="173"/>
                    <a:pt x="164" y="195"/>
                    <a:pt x="163" y="208"/>
                  </a:cubicBezTo>
                  <a:cubicBezTo>
                    <a:pt x="121" y="203"/>
                    <a:pt x="169" y="187"/>
                    <a:pt x="137" y="166"/>
                  </a:cubicBezTo>
                  <a:cubicBezTo>
                    <a:pt x="134" y="161"/>
                    <a:pt x="129" y="156"/>
                    <a:pt x="135" y="150"/>
                  </a:cubicBezTo>
                  <a:cubicBezTo>
                    <a:pt x="138" y="147"/>
                    <a:pt x="147" y="146"/>
                    <a:pt x="147" y="146"/>
                  </a:cubicBezTo>
                  <a:cubicBezTo>
                    <a:pt x="158" y="130"/>
                    <a:pt x="143" y="123"/>
                    <a:pt x="167" y="126"/>
                  </a:cubicBezTo>
                  <a:cubicBezTo>
                    <a:pt x="173" y="132"/>
                    <a:pt x="172" y="134"/>
                    <a:pt x="179" y="130"/>
                  </a:cubicBezTo>
                  <a:cubicBezTo>
                    <a:pt x="183" y="128"/>
                    <a:pt x="191" y="122"/>
                    <a:pt x="191" y="122"/>
                  </a:cubicBezTo>
                  <a:cubicBezTo>
                    <a:pt x="194" y="114"/>
                    <a:pt x="198" y="115"/>
                    <a:pt x="205" y="110"/>
                  </a:cubicBezTo>
                  <a:cubicBezTo>
                    <a:pt x="188" y="104"/>
                    <a:pt x="197" y="105"/>
                    <a:pt x="177" y="108"/>
                  </a:cubicBezTo>
                  <a:cubicBezTo>
                    <a:pt x="170" y="110"/>
                    <a:pt x="166" y="108"/>
                    <a:pt x="159" y="110"/>
                  </a:cubicBezTo>
                  <a:cubicBezTo>
                    <a:pt x="151" y="98"/>
                    <a:pt x="149" y="100"/>
                    <a:pt x="133" y="102"/>
                  </a:cubicBezTo>
                  <a:cubicBezTo>
                    <a:pt x="130" y="106"/>
                    <a:pt x="125" y="108"/>
                    <a:pt x="123" y="112"/>
                  </a:cubicBezTo>
                  <a:cubicBezTo>
                    <a:pt x="115" y="133"/>
                    <a:pt x="126" y="129"/>
                    <a:pt x="107" y="134"/>
                  </a:cubicBezTo>
                  <a:cubicBezTo>
                    <a:pt x="94" y="154"/>
                    <a:pt x="111" y="175"/>
                    <a:pt x="85" y="184"/>
                  </a:cubicBezTo>
                  <a:cubicBezTo>
                    <a:pt x="77" y="181"/>
                    <a:pt x="76" y="176"/>
                    <a:pt x="69" y="172"/>
                  </a:cubicBezTo>
                  <a:cubicBezTo>
                    <a:pt x="48" y="176"/>
                    <a:pt x="43" y="163"/>
                    <a:pt x="23" y="160"/>
                  </a:cubicBezTo>
                  <a:cubicBezTo>
                    <a:pt x="22" y="153"/>
                    <a:pt x="24" y="146"/>
                    <a:pt x="21" y="140"/>
                  </a:cubicBezTo>
                  <a:cubicBezTo>
                    <a:pt x="16" y="129"/>
                    <a:pt x="7" y="128"/>
                    <a:pt x="3" y="116"/>
                  </a:cubicBezTo>
                  <a:cubicBezTo>
                    <a:pt x="5" y="82"/>
                    <a:pt x="0" y="85"/>
                    <a:pt x="31" y="82"/>
                  </a:cubicBezTo>
                  <a:cubicBezTo>
                    <a:pt x="36" y="74"/>
                    <a:pt x="32" y="64"/>
                    <a:pt x="43" y="68"/>
                  </a:cubicBezTo>
                  <a:cubicBezTo>
                    <a:pt x="58" y="63"/>
                    <a:pt x="56" y="51"/>
                    <a:pt x="65" y="42"/>
                  </a:cubicBezTo>
                  <a:cubicBezTo>
                    <a:pt x="72" y="35"/>
                    <a:pt x="82" y="34"/>
                    <a:pt x="91" y="32"/>
                  </a:cubicBezTo>
                  <a:cubicBezTo>
                    <a:pt x="113" y="17"/>
                    <a:pt x="92" y="0"/>
                    <a:pt x="121" y="0"/>
                  </a:cubicBezTo>
                  <a:close/>
                </a:path>
              </a:pathLst>
            </a:custGeom>
            <a:gradFill rotWithShape="1">
              <a:gsLst>
                <a:gs pos="0">
                  <a:schemeClr val="accent2">
                    <a:alpha val="70000"/>
                  </a:schemeClr>
                </a:gs>
                <a:gs pos="100000">
                  <a:schemeClr val="accent2">
                    <a:gamma/>
                    <a:tint val="73725"/>
                    <a:invGamma/>
                  </a:schemeClr>
                </a:gs>
              </a:gsLst>
              <a:lin ang="2700000" scaled="1"/>
            </a:gradFill>
            <a:ln>
              <a:noFill/>
            </a:ln>
            <a:effectLst/>
            <a:extLst/>
          </p:spPr>
          <p:txBody>
            <a:bodyPr wrap="none" anchor="ctr"/>
            <a:lstStyle/>
            <a:p>
              <a:pPr>
                <a:defRPr/>
              </a:pPr>
              <a:endParaRPr lang="zh-CN" altLang="en-US" sz="1400" b="0">
                <a:latin typeface="微软雅黑" pitchFamily="34" charset="-122"/>
                <a:ea typeface="微软雅黑" pitchFamily="34" charset="-122"/>
              </a:endParaRPr>
            </a:p>
          </p:txBody>
        </p:sp>
        <p:sp>
          <p:nvSpPr>
            <p:cNvPr id="12" name="Freeform 73"/>
            <p:cNvSpPr>
              <a:spLocks/>
            </p:cNvSpPr>
            <p:nvPr/>
          </p:nvSpPr>
          <p:spPr bwMode="gray">
            <a:xfrm>
              <a:off x="2503" y="2886"/>
              <a:ext cx="394" cy="220"/>
            </a:xfrm>
            <a:custGeom>
              <a:avLst/>
              <a:gdLst>
                <a:gd name="T0" fmla="*/ 46 w 394"/>
                <a:gd name="T1" fmla="*/ 17 h 220"/>
                <a:gd name="T2" fmla="*/ 34 w 394"/>
                <a:gd name="T3" fmla="*/ 51 h 220"/>
                <a:gd name="T4" fmla="*/ 64 w 394"/>
                <a:gd name="T5" fmla="*/ 69 h 220"/>
                <a:gd name="T6" fmla="*/ 72 w 394"/>
                <a:gd name="T7" fmla="*/ 61 h 220"/>
                <a:gd name="T8" fmla="*/ 80 w 394"/>
                <a:gd name="T9" fmla="*/ 37 h 220"/>
                <a:gd name="T10" fmla="*/ 124 w 394"/>
                <a:gd name="T11" fmla="*/ 57 h 220"/>
                <a:gd name="T12" fmla="*/ 180 w 394"/>
                <a:gd name="T13" fmla="*/ 61 h 220"/>
                <a:gd name="T14" fmla="*/ 258 w 394"/>
                <a:gd name="T15" fmla="*/ 91 h 220"/>
                <a:gd name="T16" fmla="*/ 296 w 394"/>
                <a:gd name="T17" fmla="*/ 119 h 220"/>
                <a:gd name="T18" fmla="*/ 348 w 394"/>
                <a:gd name="T19" fmla="*/ 117 h 220"/>
                <a:gd name="T20" fmla="*/ 352 w 394"/>
                <a:gd name="T21" fmla="*/ 81 h 220"/>
                <a:gd name="T22" fmla="*/ 364 w 394"/>
                <a:gd name="T23" fmla="*/ 77 h 220"/>
                <a:gd name="T24" fmla="*/ 394 w 394"/>
                <a:gd name="T25" fmla="*/ 109 h 220"/>
                <a:gd name="T26" fmla="*/ 358 w 394"/>
                <a:gd name="T27" fmla="*/ 145 h 220"/>
                <a:gd name="T28" fmla="*/ 314 w 394"/>
                <a:gd name="T29" fmla="*/ 143 h 220"/>
                <a:gd name="T30" fmla="*/ 320 w 394"/>
                <a:gd name="T31" fmla="*/ 159 h 220"/>
                <a:gd name="T32" fmla="*/ 352 w 394"/>
                <a:gd name="T33" fmla="*/ 189 h 220"/>
                <a:gd name="T34" fmla="*/ 320 w 394"/>
                <a:gd name="T35" fmla="*/ 209 h 220"/>
                <a:gd name="T36" fmla="*/ 280 w 394"/>
                <a:gd name="T37" fmla="*/ 169 h 220"/>
                <a:gd name="T38" fmla="*/ 250 w 394"/>
                <a:gd name="T39" fmla="*/ 185 h 220"/>
                <a:gd name="T40" fmla="*/ 194 w 394"/>
                <a:gd name="T41" fmla="*/ 169 h 220"/>
                <a:gd name="T42" fmla="*/ 162 w 394"/>
                <a:gd name="T43" fmla="*/ 159 h 220"/>
                <a:gd name="T44" fmla="*/ 176 w 394"/>
                <a:gd name="T45" fmla="*/ 137 h 220"/>
                <a:gd name="T46" fmla="*/ 132 w 394"/>
                <a:gd name="T47" fmla="*/ 129 h 220"/>
                <a:gd name="T48" fmla="*/ 114 w 394"/>
                <a:gd name="T49" fmla="*/ 129 h 220"/>
                <a:gd name="T50" fmla="*/ 128 w 394"/>
                <a:gd name="T51" fmla="*/ 107 h 220"/>
                <a:gd name="T52" fmla="*/ 92 w 394"/>
                <a:gd name="T53" fmla="*/ 97 h 220"/>
                <a:gd name="T54" fmla="*/ 100 w 394"/>
                <a:gd name="T55" fmla="*/ 81 h 220"/>
                <a:gd name="T56" fmla="*/ 64 w 394"/>
                <a:gd name="T57" fmla="*/ 107 h 220"/>
                <a:gd name="T58" fmla="*/ 30 w 394"/>
                <a:gd name="T59" fmla="*/ 101 h 220"/>
                <a:gd name="T60" fmla="*/ 24 w 394"/>
                <a:gd name="T61" fmla="*/ 103 h 220"/>
                <a:gd name="T62" fmla="*/ 4 w 394"/>
                <a:gd name="T63" fmla="*/ 105 h 220"/>
                <a:gd name="T64" fmla="*/ 24 w 394"/>
                <a:gd name="T65" fmla="*/ 73 h 220"/>
                <a:gd name="T66" fmla="*/ 16 w 394"/>
                <a:gd name="T67" fmla="*/ 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4" h="220">
                  <a:moveTo>
                    <a:pt x="42" y="5"/>
                  </a:moveTo>
                  <a:cubicBezTo>
                    <a:pt x="44" y="8"/>
                    <a:pt x="46" y="17"/>
                    <a:pt x="46" y="17"/>
                  </a:cubicBezTo>
                  <a:cubicBezTo>
                    <a:pt x="41" y="41"/>
                    <a:pt x="47" y="16"/>
                    <a:pt x="40" y="33"/>
                  </a:cubicBezTo>
                  <a:cubicBezTo>
                    <a:pt x="37" y="39"/>
                    <a:pt x="34" y="51"/>
                    <a:pt x="34" y="51"/>
                  </a:cubicBezTo>
                  <a:cubicBezTo>
                    <a:pt x="32" y="65"/>
                    <a:pt x="27" y="72"/>
                    <a:pt x="30" y="85"/>
                  </a:cubicBezTo>
                  <a:cubicBezTo>
                    <a:pt x="71" y="83"/>
                    <a:pt x="72" y="93"/>
                    <a:pt x="64" y="69"/>
                  </a:cubicBezTo>
                  <a:cubicBezTo>
                    <a:pt x="65" y="67"/>
                    <a:pt x="65" y="64"/>
                    <a:pt x="66" y="63"/>
                  </a:cubicBezTo>
                  <a:cubicBezTo>
                    <a:pt x="67" y="62"/>
                    <a:pt x="72" y="63"/>
                    <a:pt x="72" y="61"/>
                  </a:cubicBezTo>
                  <a:cubicBezTo>
                    <a:pt x="73" y="55"/>
                    <a:pt x="66" y="43"/>
                    <a:pt x="66" y="43"/>
                  </a:cubicBezTo>
                  <a:cubicBezTo>
                    <a:pt x="69" y="33"/>
                    <a:pt x="71" y="31"/>
                    <a:pt x="80" y="37"/>
                  </a:cubicBezTo>
                  <a:cubicBezTo>
                    <a:pt x="89" y="51"/>
                    <a:pt x="90" y="43"/>
                    <a:pt x="102" y="39"/>
                  </a:cubicBezTo>
                  <a:cubicBezTo>
                    <a:pt x="113" y="43"/>
                    <a:pt x="116" y="49"/>
                    <a:pt x="124" y="57"/>
                  </a:cubicBezTo>
                  <a:cubicBezTo>
                    <a:pt x="126" y="89"/>
                    <a:pt x="120" y="93"/>
                    <a:pt x="148" y="89"/>
                  </a:cubicBezTo>
                  <a:cubicBezTo>
                    <a:pt x="160" y="81"/>
                    <a:pt x="166" y="66"/>
                    <a:pt x="180" y="61"/>
                  </a:cubicBezTo>
                  <a:cubicBezTo>
                    <a:pt x="212" y="64"/>
                    <a:pt x="203" y="75"/>
                    <a:pt x="234" y="79"/>
                  </a:cubicBezTo>
                  <a:cubicBezTo>
                    <a:pt x="242" y="82"/>
                    <a:pt x="251" y="86"/>
                    <a:pt x="258" y="91"/>
                  </a:cubicBezTo>
                  <a:cubicBezTo>
                    <a:pt x="263" y="98"/>
                    <a:pt x="271" y="103"/>
                    <a:pt x="278" y="107"/>
                  </a:cubicBezTo>
                  <a:cubicBezTo>
                    <a:pt x="284" y="111"/>
                    <a:pt x="296" y="119"/>
                    <a:pt x="296" y="119"/>
                  </a:cubicBezTo>
                  <a:cubicBezTo>
                    <a:pt x="297" y="122"/>
                    <a:pt x="295" y="128"/>
                    <a:pt x="298" y="129"/>
                  </a:cubicBezTo>
                  <a:cubicBezTo>
                    <a:pt x="299" y="129"/>
                    <a:pt x="344" y="117"/>
                    <a:pt x="348" y="117"/>
                  </a:cubicBezTo>
                  <a:cubicBezTo>
                    <a:pt x="355" y="112"/>
                    <a:pt x="354" y="108"/>
                    <a:pt x="362" y="105"/>
                  </a:cubicBezTo>
                  <a:cubicBezTo>
                    <a:pt x="361" y="101"/>
                    <a:pt x="358" y="84"/>
                    <a:pt x="352" y="81"/>
                  </a:cubicBezTo>
                  <a:cubicBezTo>
                    <a:pt x="348" y="79"/>
                    <a:pt x="340" y="77"/>
                    <a:pt x="340" y="77"/>
                  </a:cubicBezTo>
                  <a:cubicBezTo>
                    <a:pt x="344" y="62"/>
                    <a:pt x="356" y="69"/>
                    <a:pt x="364" y="77"/>
                  </a:cubicBezTo>
                  <a:cubicBezTo>
                    <a:pt x="367" y="93"/>
                    <a:pt x="374" y="86"/>
                    <a:pt x="388" y="91"/>
                  </a:cubicBezTo>
                  <a:cubicBezTo>
                    <a:pt x="382" y="109"/>
                    <a:pt x="378" y="98"/>
                    <a:pt x="394" y="109"/>
                  </a:cubicBezTo>
                  <a:cubicBezTo>
                    <a:pt x="391" y="118"/>
                    <a:pt x="387" y="121"/>
                    <a:pt x="378" y="123"/>
                  </a:cubicBezTo>
                  <a:cubicBezTo>
                    <a:pt x="371" y="133"/>
                    <a:pt x="368" y="138"/>
                    <a:pt x="358" y="145"/>
                  </a:cubicBezTo>
                  <a:cubicBezTo>
                    <a:pt x="352" y="143"/>
                    <a:pt x="340" y="139"/>
                    <a:pt x="340" y="139"/>
                  </a:cubicBezTo>
                  <a:cubicBezTo>
                    <a:pt x="331" y="140"/>
                    <a:pt x="320" y="137"/>
                    <a:pt x="314" y="143"/>
                  </a:cubicBezTo>
                  <a:cubicBezTo>
                    <a:pt x="311" y="146"/>
                    <a:pt x="306" y="155"/>
                    <a:pt x="306" y="155"/>
                  </a:cubicBezTo>
                  <a:cubicBezTo>
                    <a:pt x="311" y="157"/>
                    <a:pt x="318" y="155"/>
                    <a:pt x="320" y="159"/>
                  </a:cubicBezTo>
                  <a:cubicBezTo>
                    <a:pt x="329" y="175"/>
                    <a:pt x="317" y="175"/>
                    <a:pt x="334" y="181"/>
                  </a:cubicBezTo>
                  <a:cubicBezTo>
                    <a:pt x="340" y="190"/>
                    <a:pt x="342" y="192"/>
                    <a:pt x="352" y="189"/>
                  </a:cubicBezTo>
                  <a:cubicBezTo>
                    <a:pt x="357" y="175"/>
                    <a:pt x="356" y="192"/>
                    <a:pt x="358" y="197"/>
                  </a:cubicBezTo>
                  <a:cubicBezTo>
                    <a:pt x="354" y="220"/>
                    <a:pt x="346" y="211"/>
                    <a:pt x="320" y="209"/>
                  </a:cubicBezTo>
                  <a:cubicBezTo>
                    <a:pt x="311" y="203"/>
                    <a:pt x="307" y="194"/>
                    <a:pt x="300" y="187"/>
                  </a:cubicBezTo>
                  <a:cubicBezTo>
                    <a:pt x="297" y="177"/>
                    <a:pt x="290" y="172"/>
                    <a:pt x="280" y="169"/>
                  </a:cubicBezTo>
                  <a:cubicBezTo>
                    <a:pt x="274" y="170"/>
                    <a:pt x="268" y="169"/>
                    <a:pt x="262" y="171"/>
                  </a:cubicBezTo>
                  <a:cubicBezTo>
                    <a:pt x="255" y="174"/>
                    <a:pt x="259" y="182"/>
                    <a:pt x="250" y="185"/>
                  </a:cubicBezTo>
                  <a:cubicBezTo>
                    <a:pt x="226" y="183"/>
                    <a:pt x="230" y="182"/>
                    <a:pt x="214" y="177"/>
                  </a:cubicBezTo>
                  <a:cubicBezTo>
                    <a:pt x="206" y="169"/>
                    <a:pt x="205" y="166"/>
                    <a:pt x="194" y="169"/>
                  </a:cubicBezTo>
                  <a:cubicBezTo>
                    <a:pt x="184" y="179"/>
                    <a:pt x="168" y="180"/>
                    <a:pt x="160" y="167"/>
                  </a:cubicBezTo>
                  <a:cubicBezTo>
                    <a:pt x="161" y="164"/>
                    <a:pt x="160" y="161"/>
                    <a:pt x="162" y="159"/>
                  </a:cubicBezTo>
                  <a:cubicBezTo>
                    <a:pt x="165" y="156"/>
                    <a:pt x="174" y="155"/>
                    <a:pt x="174" y="155"/>
                  </a:cubicBezTo>
                  <a:cubicBezTo>
                    <a:pt x="183" y="146"/>
                    <a:pt x="181" y="152"/>
                    <a:pt x="176" y="137"/>
                  </a:cubicBezTo>
                  <a:cubicBezTo>
                    <a:pt x="171" y="122"/>
                    <a:pt x="158" y="119"/>
                    <a:pt x="144" y="115"/>
                  </a:cubicBezTo>
                  <a:cubicBezTo>
                    <a:pt x="132" y="117"/>
                    <a:pt x="128" y="117"/>
                    <a:pt x="132" y="129"/>
                  </a:cubicBezTo>
                  <a:cubicBezTo>
                    <a:pt x="130" y="146"/>
                    <a:pt x="132" y="149"/>
                    <a:pt x="116" y="145"/>
                  </a:cubicBezTo>
                  <a:cubicBezTo>
                    <a:pt x="109" y="138"/>
                    <a:pt x="105" y="135"/>
                    <a:pt x="114" y="129"/>
                  </a:cubicBezTo>
                  <a:cubicBezTo>
                    <a:pt x="119" y="122"/>
                    <a:pt x="117" y="116"/>
                    <a:pt x="126" y="113"/>
                  </a:cubicBezTo>
                  <a:cubicBezTo>
                    <a:pt x="127" y="111"/>
                    <a:pt x="129" y="108"/>
                    <a:pt x="128" y="107"/>
                  </a:cubicBezTo>
                  <a:cubicBezTo>
                    <a:pt x="125" y="104"/>
                    <a:pt x="116" y="103"/>
                    <a:pt x="116" y="103"/>
                  </a:cubicBezTo>
                  <a:cubicBezTo>
                    <a:pt x="106" y="106"/>
                    <a:pt x="96" y="108"/>
                    <a:pt x="92" y="97"/>
                  </a:cubicBezTo>
                  <a:cubicBezTo>
                    <a:pt x="93" y="93"/>
                    <a:pt x="92" y="89"/>
                    <a:pt x="94" y="85"/>
                  </a:cubicBezTo>
                  <a:cubicBezTo>
                    <a:pt x="95" y="83"/>
                    <a:pt x="99" y="83"/>
                    <a:pt x="100" y="81"/>
                  </a:cubicBezTo>
                  <a:cubicBezTo>
                    <a:pt x="102" y="74"/>
                    <a:pt x="86" y="65"/>
                    <a:pt x="86" y="65"/>
                  </a:cubicBezTo>
                  <a:cubicBezTo>
                    <a:pt x="52" y="71"/>
                    <a:pt x="91" y="98"/>
                    <a:pt x="64" y="107"/>
                  </a:cubicBezTo>
                  <a:cubicBezTo>
                    <a:pt x="50" y="102"/>
                    <a:pt x="58" y="96"/>
                    <a:pt x="38" y="103"/>
                  </a:cubicBezTo>
                  <a:cubicBezTo>
                    <a:pt x="35" y="102"/>
                    <a:pt x="32" y="103"/>
                    <a:pt x="30" y="101"/>
                  </a:cubicBezTo>
                  <a:cubicBezTo>
                    <a:pt x="28" y="100"/>
                    <a:pt x="28" y="94"/>
                    <a:pt x="26" y="95"/>
                  </a:cubicBezTo>
                  <a:cubicBezTo>
                    <a:pt x="23" y="96"/>
                    <a:pt x="26" y="101"/>
                    <a:pt x="24" y="103"/>
                  </a:cubicBezTo>
                  <a:cubicBezTo>
                    <a:pt x="23" y="105"/>
                    <a:pt x="20" y="106"/>
                    <a:pt x="18" y="107"/>
                  </a:cubicBezTo>
                  <a:cubicBezTo>
                    <a:pt x="13" y="106"/>
                    <a:pt x="8" y="108"/>
                    <a:pt x="4" y="105"/>
                  </a:cubicBezTo>
                  <a:cubicBezTo>
                    <a:pt x="1" y="102"/>
                    <a:pt x="0" y="93"/>
                    <a:pt x="0" y="93"/>
                  </a:cubicBezTo>
                  <a:cubicBezTo>
                    <a:pt x="3" y="73"/>
                    <a:pt x="12" y="85"/>
                    <a:pt x="24" y="73"/>
                  </a:cubicBezTo>
                  <a:cubicBezTo>
                    <a:pt x="22" y="59"/>
                    <a:pt x="20" y="57"/>
                    <a:pt x="16" y="45"/>
                  </a:cubicBezTo>
                  <a:cubicBezTo>
                    <a:pt x="19" y="31"/>
                    <a:pt x="24" y="19"/>
                    <a:pt x="16" y="7"/>
                  </a:cubicBezTo>
                  <a:cubicBezTo>
                    <a:pt x="20" y="0"/>
                    <a:pt x="37" y="3"/>
                    <a:pt x="42" y="5"/>
                  </a:cubicBezTo>
                  <a:close/>
                </a:path>
              </a:pathLst>
            </a:custGeom>
            <a:gradFill rotWithShape="1">
              <a:gsLst>
                <a:gs pos="0">
                  <a:schemeClr val="accent2">
                    <a:alpha val="70000"/>
                  </a:schemeClr>
                </a:gs>
                <a:gs pos="100000">
                  <a:schemeClr val="accent2">
                    <a:gamma/>
                    <a:tint val="73725"/>
                    <a:invGamma/>
                  </a:schemeClr>
                </a:gs>
              </a:gsLst>
              <a:lin ang="2700000" scaled="1"/>
            </a:gradFill>
            <a:ln>
              <a:noFill/>
            </a:ln>
            <a:effectLst/>
            <a:extLst/>
          </p:spPr>
          <p:txBody>
            <a:bodyPr wrap="none" anchor="ctr"/>
            <a:lstStyle/>
            <a:p>
              <a:pPr>
                <a:defRPr/>
              </a:pPr>
              <a:endParaRPr lang="zh-CN" altLang="en-US" sz="1400" b="0">
                <a:latin typeface="微软雅黑" pitchFamily="34" charset="-122"/>
                <a:ea typeface="微软雅黑" pitchFamily="34" charset="-122"/>
              </a:endParaRPr>
            </a:p>
          </p:txBody>
        </p:sp>
        <p:sp>
          <p:nvSpPr>
            <p:cNvPr id="13" name="Freeform 74"/>
            <p:cNvSpPr>
              <a:spLocks/>
            </p:cNvSpPr>
            <p:nvPr/>
          </p:nvSpPr>
          <p:spPr bwMode="gray">
            <a:xfrm>
              <a:off x="2374" y="2610"/>
              <a:ext cx="140" cy="229"/>
            </a:xfrm>
            <a:custGeom>
              <a:avLst/>
              <a:gdLst>
                <a:gd name="T0" fmla="*/ 63 w 140"/>
                <a:gd name="T1" fmla="*/ 5 h 229"/>
                <a:gd name="T2" fmla="*/ 75 w 140"/>
                <a:gd name="T3" fmla="*/ 21 h 229"/>
                <a:gd name="T4" fmla="*/ 69 w 140"/>
                <a:gd name="T5" fmla="*/ 65 h 229"/>
                <a:gd name="T6" fmla="*/ 105 w 140"/>
                <a:gd name="T7" fmla="*/ 81 h 229"/>
                <a:gd name="T8" fmla="*/ 105 w 140"/>
                <a:gd name="T9" fmla="*/ 101 h 229"/>
                <a:gd name="T10" fmla="*/ 119 w 140"/>
                <a:gd name="T11" fmla="*/ 109 h 229"/>
                <a:gd name="T12" fmla="*/ 127 w 140"/>
                <a:gd name="T13" fmla="*/ 127 h 229"/>
                <a:gd name="T14" fmla="*/ 115 w 140"/>
                <a:gd name="T15" fmla="*/ 161 h 229"/>
                <a:gd name="T16" fmla="*/ 119 w 140"/>
                <a:gd name="T17" fmla="*/ 171 h 229"/>
                <a:gd name="T18" fmla="*/ 127 w 140"/>
                <a:gd name="T19" fmla="*/ 159 h 229"/>
                <a:gd name="T20" fmla="*/ 137 w 140"/>
                <a:gd name="T21" fmla="*/ 179 h 229"/>
                <a:gd name="T22" fmla="*/ 123 w 140"/>
                <a:gd name="T23" fmla="*/ 199 h 229"/>
                <a:gd name="T24" fmla="*/ 109 w 140"/>
                <a:gd name="T25" fmla="*/ 223 h 229"/>
                <a:gd name="T26" fmla="*/ 95 w 140"/>
                <a:gd name="T27" fmla="*/ 193 h 229"/>
                <a:gd name="T28" fmla="*/ 77 w 140"/>
                <a:gd name="T29" fmla="*/ 211 h 229"/>
                <a:gd name="T30" fmla="*/ 61 w 140"/>
                <a:gd name="T31" fmla="*/ 189 h 229"/>
                <a:gd name="T32" fmla="*/ 103 w 140"/>
                <a:gd name="T33" fmla="*/ 173 h 229"/>
                <a:gd name="T34" fmla="*/ 91 w 140"/>
                <a:gd name="T35" fmla="*/ 167 h 229"/>
                <a:gd name="T36" fmla="*/ 71 w 140"/>
                <a:gd name="T37" fmla="*/ 141 h 229"/>
                <a:gd name="T38" fmla="*/ 75 w 140"/>
                <a:gd name="T39" fmla="*/ 127 h 229"/>
                <a:gd name="T40" fmla="*/ 103 w 140"/>
                <a:gd name="T41" fmla="*/ 137 h 229"/>
                <a:gd name="T42" fmla="*/ 97 w 140"/>
                <a:gd name="T43" fmla="*/ 119 h 229"/>
                <a:gd name="T44" fmla="*/ 79 w 140"/>
                <a:gd name="T45" fmla="*/ 91 h 229"/>
                <a:gd name="T46" fmla="*/ 67 w 140"/>
                <a:gd name="T47" fmla="*/ 93 h 229"/>
                <a:gd name="T48" fmla="*/ 61 w 140"/>
                <a:gd name="T49" fmla="*/ 117 h 229"/>
                <a:gd name="T50" fmla="*/ 47 w 140"/>
                <a:gd name="T51" fmla="*/ 153 h 229"/>
                <a:gd name="T52" fmla="*/ 29 w 140"/>
                <a:gd name="T53" fmla="*/ 161 h 229"/>
                <a:gd name="T54" fmla="*/ 9 w 140"/>
                <a:gd name="T55" fmla="*/ 179 h 229"/>
                <a:gd name="T56" fmla="*/ 9 w 140"/>
                <a:gd name="T57" fmla="*/ 153 h 229"/>
                <a:gd name="T58" fmla="*/ 39 w 140"/>
                <a:gd name="T59" fmla="*/ 133 h 229"/>
                <a:gd name="T60" fmla="*/ 55 w 140"/>
                <a:gd name="T61" fmla="*/ 119 h 229"/>
                <a:gd name="T62" fmla="*/ 49 w 140"/>
                <a:gd name="T63" fmla="*/ 103 h 229"/>
                <a:gd name="T64" fmla="*/ 47 w 140"/>
                <a:gd name="T65" fmla="*/ 79 h 229"/>
                <a:gd name="T66" fmla="*/ 43 w 140"/>
                <a:gd name="T67" fmla="*/ 67 h 229"/>
                <a:gd name="T68" fmla="*/ 45 w 140"/>
                <a:gd name="T69" fmla="*/ 33 h 229"/>
                <a:gd name="T70" fmla="*/ 47 w 140"/>
                <a:gd name="T71" fmla="*/ 17 h 229"/>
                <a:gd name="T72" fmla="*/ 63 w 140"/>
                <a:gd name="T73" fmla="*/ 5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229">
                  <a:moveTo>
                    <a:pt x="63" y="5"/>
                  </a:moveTo>
                  <a:cubicBezTo>
                    <a:pt x="74" y="8"/>
                    <a:pt x="72" y="11"/>
                    <a:pt x="75" y="21"/>
                  </a:cubicBezTo>
                  <a:cubicBezTo>
                    <a:pt x="74" y="39"/>
                    <a:pt x="74" y="49"/>
                    <a:pt x="69" y="65"/>
                  </a:cubicBezTo>
                  <a:cubicBezTo>
                    <a:pt x="76" y="86"/>
                    <a:pt x="78" y="79"/>
                    <a:pt x="105" y="81"/>
                  </a:cubicBezTo>
                  <a:cubicBezTo>
                    <a:pt x="110" y="89"/>
                    <a:pt x="108" y="92"/>
                    <a:pt x="105" y="101"/>
                  </a:cubicBezTo>
                  <a:cubicBezTo>
                    <a:pt x="110" y="115"/>
                    <a:pt x="103" y="100"/>
                    <a:pt x="119" y="109"/>
                  </a:cubicBezTo>
                  <a:cubicBezTo>
                    <a:pt x="121" y="110"/>
                    <a:pt x="126" y="124"/>
                    <a:pt x="127" y="127"/>
                  </a:cubicBezTo>
                  <a:cubicBezTo>
                    <a:pt x="125" y="148"/>
                    <a:pt x="127" y="149"/>
                    <a:pt x="115" y="161"/>
                  </a:cubicBezTo>
                  <a:cubicBezTo>
                    <a:pt x="114" y="164"/>
                    <a:pt x="116" y="173"/>
                    <a:pt x="119" y="171"/>
                  </a:cubicBezTo>
                  <a:cubicBezTo>
                    <a:pt x="123" y="169"/>
                    <a:pt x="127" y="159"/>
                    <a:pt x="127" y="159"/>
                  </a:cubicBezTo>
                  <a:cubicBezTo>
                    <a:pt x="135" y="164"/>
                    <a:pt x="134" y="170"/>
                    <a:pt x="137" y="179"/>
                  </a:cubicBezTo>
                  <a:cubicBezTo>
                    <a:pt x="135" y="206"/>
                    <a:pt x="140" y="210"/>
                    <a:pt x="123" y="199"/>
                  </a:cubicBezTo>
                  <a:cubicBezTo>
                    <a:pt x="122" y="217"/>
                    <a:pt x="126" y="229"/>
                    <a:pt x="109" y="223"/>
                  </a:cubicBezTo>
                  <a:cubicBezTo>
                    <a:pt x="102" y="213"/>
                    <a:pt x="105" y="200"/>
                    <a:pt x="95" y="193"/>
                  </a:cubicBezTo>
                  <a:cubicBezTo>
                    <a:pt x="87" y="199"/>
                    <a:pt x="86" y="208"/>
                    <a:pt x="77" y="211"/>
                  </a:cubicBezTo>
                  <a:cubicBezTo>
                    <a:pt x="69" y="205"/>
                    <a:pt x="64" y="198"/>
                    <a:pt x="61" y="189"/>
                  </a:cubicBezTo>
                  <a:cubicBezTo>
                    <a:pt x="65" y="176"/>
                    <a:pt x="91" y="175"/>
                    <a:pt x="103" y="173"/>
                  </a:cubicBezTo>
                  <a:cubicBezTo>
                    <a:pt x="101" y="161"/>
                    <a:pt x="98" y="146"/>
                    <a:pt x="91" y="167"/>
                  </a:cubicBezTo>
                  <a:cubicBezTo>
                    <a:pt x="77" y="162"/>
                    <a:pt x="82" y="148"/>
                    <a:pt x="71" y="141"/>
                  </a:cubicBezTo>
                  <a:cubicBezTo>
                    <a:pt x="66" y="133"/>
                    <a:pt x="66" y="130"/>
                    <a:pt x="75" y="127"/>
                  </a:cubicBezTo>
                  <a:cubicBezTo>
                    <a:pt x="89" y="129"/>
                    <a:pt x="94" y="128"/>
                    <a:pt x="103" y="137"/>
                  </a:cubicBezTo>
                  <a:cubicBezTo>
                    <a:pt x="106" y="128"/>
                    <a:pt x="105" y="124"/>
                    <a:pt x="97" y="119"/>
                  </a:cubicBezTo>
                  <a:cubicBezTo>
                    <a:pt x="88" y="106"/>
                    <a:pt x="96" y="97"/>
                    <a:pt x="79" y="91"/>
                  </a:cubicBezTo>
                  <a:cubicBezTo>
                    <a:pt x="75" y="92"/>
                    <a:pt x="69" y="90"/>
                    <a:pt x="67" y="93"/>
                  </a:cubicBezTo>
                  <a:cubicBezTo>
                    <a:pt x="60" y="104"/>
                    <a:pt x="77" y="112"/>
                    <a:pt x="61" y="117"/>
                  </a:cubicBezTo>
                  <a:cubicBezTo>
                    <a:pt x="57" y="129"/>
                    <a:pt x="51" y="140"/>
                    <a:pt x="47" y="153"/>
                  </a:cubicBezTo>
                  <a:cubicBezTo>
                    <a:pt x="45" y="159"/>
                    <a:pt x="35" y="159"/>
                    <a:pt x="29" y="161"/>
                  </a:cubicBezTo>
                  <a:cubicBezTo>
                    <a:pt x="27" y="162"/>
                    <a:pt x="9" y="179"/>
                    <a:pt x="9" y="179"/>
                  </a:cubicBezTo>
                  <a:cubicBezTo>
                    <a:pt x="0" y="178"/>
                    <a:pt x="1" y="166"/>
                    <a:pt x="9" y="153"/>
                  </a:cubicBezTo>
                  <a:cubicBezTo>
                    <a:pt x="15" y="144"/>
                    <a:pt x="31" y="142"/>
                    <a:pt x="39" y="133"/>
                  </a:cubicBezTo>
                  <a:cubicBezTo>
                    <a:pt x="44" y="128"/>
                    <a:pt x="55" y="119"/>
                    <a:pt x="55" y="119"/>
                  </a:cubicBezTo>
                  <a:cubicBezTo>
                    <a:pt x="58" y="110"/>
                    <a:pt x="57" y="108"/>
                    <a:pt x="49" y="103"/>
                  </a:cubicBezTo>
                  <a:cubicBezTo>
                    <a:pt x="40" y="90"/>
                    <a:pt x="49" y="105"/>
                    <a:pt x="47" y="79"/>
                  </a:cubicBezTo>
                  <a:cubicBezTo>
                    <a:pt x="47" y="75"/>
                    <a:pt x="43" y="67"/>
                    <a:pt x="43" y="67"/>
                  </a:cubicBezTo>
                  <a:cubicBezTo>
                    <a:pt x="46" y="52"/>
                    <a:pt x="47" y="49"/>
                    <a:pt x="45" y="33"/>
                  </a:cubicBezTo>
                  <a:cubicBezTo>
                    <a:pt x="46" y="28"/>
                    <a:pt x="44" y="22"/>
                    <a:pt x="47" y="17"/>
                  </a:cubicBezTo>
                  <a:cubicBezTo>
                    <a:pt x="50" y="11"/>
                    <a:pt x="68" y="0"/>
                    <a:pt x="63" y="5"/>
                  </a:cubicBezTo>
                  <a:close/>
                </a:path>
              </a:pathLst>
            </a:custGeom>
            <a:gradFill rotWithShape="1">
              <a:gsLst>
                <a:gs pos="0">
                  <a:schemeClr val="accent2">
                    <a:alpha val="70000"/>
                  </a:schemeClr>
                </a:gs>
                <a:gs pos="100000">
                  <a:schemeClr val="accent2">
                    <a:gamma/>
                    <a:tint val="73725"/>
                    <a:invGamma/>
                  </a:schemeClr>
                </a:gs>
              </a:gsLst>
              <a:lin ang="2700000" scaled="1"/>
            </a:gradFill>
            <a:ln>
              <a:noFill/>
            </a:ln>
            <a:effectLst/>
            <a:extLst/>
          </p:spPr>
          <p:txBody>
            <a:bodyPr wrap="none" anchor="ctr"/>
            <a:lstStyle/>
            <a:p>
              <a:pPr>
                <a:defRPr/>
              </a:pPr>
              <a:endParaRPr lang="zh-CN" altLang="en-US" sz="1400" b="0">
                <a:latin typeface="微软雅黑" pitchFamily="34" charset="-122"/>
                <a:ea typeface="微软雅黑" pitchFamily="34" charset="-122"/>
              </a:endParaRPr>
            </a:p>
          </p:txBody>
        </p:sp>
        <p:sp>
          <p:nvSpPr>
            <p:cNvPr id="14" name="Freeform 75"/>
            <p:cNvSpPr>
              <a:spLocks/>
            </p:cNvSpPr>
            <p:nvPr/>
          </p:nvSpPr>
          <p:spPr bwMode="gray">
            <a:xfrm>
              <a:off x="2765" y="3569"/>
              <a:ext cx="66" cy="68"/>
            </a:xfrm>
            <a:custGeom>
              <a:avLst/>
              <a:gdLst>
                <a:gd name="T0" fmla="*/ 4 w 66"/>
                <a:gd name="T1" fmla="*/ 24 h 68"/>
                <a:gd name="T2" fmla="*/ 20 w 66"/>
                <a:gd name="T3" fmla="*/ 68 h 68"/>
                <a:gd name="T4" fmla="*/ 58 w 66"/>
                <a:gd name="T5" fmla="*/ 46 h 68"/>
                <a:gd name="T6" fmla="*/ 64 w 66"/>
                <a:gd name="T7" fmla="*/ 0 h 68"/>
                <a:gd name="T8" fmla="*/ 32 w 66"/>
                <a:gd name="T9" fmla="*/ 14 h 68"/>
                <a:gd name="T10" fmla="*/ 14 w 66"/>
                <a:gd name="T11" fmla="*/ 10 h 68"/>
                <a:gd name="T12" fmla="*/ 0 w 66"/>
                <a:gd name="T13" fmla="*/ 18 h 68"/>
                <a:gd name="T14" fmla="*/ 4 w 66"/>
                <a:gd name="T15" fmla="*/ 24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68">
                  <a:moveTo>
                    <a:pt x="4" y="24"/>
                  </a:moveTo>
                  <a:cubicBezTo>
                    <a:pt x="13" y="37"/>
                    <a:pt x="11" y="54"/>
                    <a:pt x="20" y="68"/>
                  </a:cubicBezTo>
                  <a:cubicBezTo>
                    <a:pt x="41" y="66"/>
                    <a:pt x="46" y="63"/>
                    <a:pt x="58" y="46"/>
                  </a:cubicBezTo>
                  <a:cubicBezTo>
                    <a:pt x="59" y="35"/>
                    <a:pt x="66" y="10"/>
                    <a:pt x="64" y="0"/>
                  </a:cubicBezTo>
                  <a:cubicBezTo>
                    <a:pt x="50" y="3"/>
                    <a:pt x="49" y="12"/>
                    <a:pt x="32" y="14"/>
                  </a:cubicBezTo>
                  <a:cubicBezTo>
                    <a:pt x="23" y="20"/>
                    <a:pt x="21" y="17"/>
                    <a:pt x="14" y="10"/>
                  </a:cubicBezTo>
                  <a:cubicBezTo>
                    <a:pt x="10" y="11"/>
                    <a:pt x="0" y="10"/>
                    <a:pt x="0" y="18"/>
                  </a:cubicBezTo>
                  <a:cubicBezTo>
                    <a:pt x="0" y="20"/>
                    <a:pt x="4" y="24"/>
                    <a:pt x="4" y="24"/>
                  </a:cubicBezTo>
                  <a:close/>
                </a:path>
              </a:pathLst>
            </a:custGeom>
            <a:gradFill rotWithShape="1">
              <a:gsLst>
                <a:gs pos="0">
                  <a:schemeClr val="accent2">
                    <a:alpha val="70000"/>
                  </a:schemeClr>
                </a:gs>
                <a:gs pos="100000">
                  <a:schemeClr val="accent2">
                    <a:gamma/>
                    <a:tint val="73725"/>
                    <a:invGamma/>
                  </a:schemeClr>
                </a:gs>
              </a:gsLst>
              <a:lin ang="2700000" scaled="1"/>
            </a:gradFill>
            <a:ln>
              <a:noFill/>
            </a:ln>
            <a:effectLst/>
            <a:extLst/>
          </p:spPr>
          <p:txBody>
            <a:bodyPr wrap="none" anchor="ctr"/>
            <a:lstStyle/>
            <a:p>
              <a:pPr>
                <a:defRPr/>
              </a:pPr>
              <a:endParaRPr lang="zh-CN" altLang="en-US" sz="1400" b="0">
                <a:latin typeface="微软雅黑" pitchFamily="34" charset="-122"/>
                <a:ea typeface="微软雅黑" pitchFamily="34" charset="-122"/>
              </a:endParaRPr>
            </a:p>
          </p:txBody>
        </p:sp>
        <p:sp>
          <p:nvSpPr>
            <p:cNvPr id="15" name="Freeform 76"/>
            <p:cNvSpPr>
              <a:spLocks/>
            </p:cNvSpPr>
            <p:nvPr/>
          </p:nvSpPr>
          <p:spPr bwMode="gray">
            <a:xfrm>
              <a:off x="3068" y="3479"/>
              <a:ext cx="187" cy="216"/>
            </a:xfrm>
            <a:custGeom>
              <a:avLst/>
              <a:gdLst>
                <a:gd name="T0" fmla="*/ 109 w 187"/>
                <a:gd name="T1" fmla="*/ 0 h 212"/>
                <a:gd name="T2" fmla="*/ 115 w 187"/>
                <a:gd name="T3" fmla="*/ 32 h 212"/>
                <a:gd name="T4" fmla="*/ 125 w 187"/>
                <a:gd name="T5" fmla="*/ 56 h 212"/>
                <a:gd name="T6" fmla="*/ 115 w 187"/>
                <a:gd name="T7" fmla="*/ 84 h 212"/>
                <a:gd name="T8" fmla="*/ 131 w 187"/>
                <a:gd name="T9" fmla="*/ 102 h 212"/>
                <a:gd name="T10" fmla="*/ 109 w 187"/>
                <a:gd name="T11" fmla="*/ 108 h 212"/>
                <a:gd name="T12" fmla="*/ 91 w 187"/>
                <a:gd name="T13" fmla="*/ 100 h 212"/>
                <a:gd name="T14" fmla="*/ 89 w 187"/>
                <a:gd name="T15" fmla="*/ 106 h 212"/>
                <a:gd name="T16" fmla="*/ 87 w 187"/>
                <a:gd name="T17" fmla="*/ 124 h 212"/>
                <a:gd name="T18" fmla="*/ 41 w 187"/>
                <a:gd name="T19" fmla="*/ 150 h 212"/>
                <a:gd name="T20" fmla="*/ 11 w 187"/>
                <a:gd name="T21" fmla="*/ 174 h 212"/>
                <a:gd name="T22" fmla="*/ 27 w 187"/>
                <a:gd name="T23" fmla="*/ 198 h 212"/>
                <a:gd name="T24" fmla="*/ 33 w 187"/>
                <a:gd name="T25" fmla="*/ 202 h 212"/>
                <a:gd name="T26" fmla="*/ 39 w 187"/>
                <a:gd name="T27" fmla="*/ 204 h 212"/>
                <a:gd name="T28" fmla="*/ 51 w 187"/>
                <a:gd name="T29" fmla="*/ 212 h 212"/>
                <a:gd name="T30" fmla="*/ 63 w 187"/>
                <a:gd name="T31" fmla="*/ 200 h 212"/>
                <a:gd name="T32" fmla="*/ 69 w 187"/>
                <a:gd name="T33" fmla="*/ 194 h 212"/>
                <a:gd name="T34" fmla="*/ 77 w 187"/>
                <a:gd name="T35" fmla="*/ 166 h 212"/>
                <a:gd name="T36" fmla="*/ 95 w 187"/>
                <a:gd name="T37" fmla="*/ 156 h 212"/>
                <a:gd name="T38" fmla="*/ 115 w 187"/>
                <a:gd name="T39" fmla="*/ 138 h 212"/>
                <a:gd name="T40" fmla="*/ 127 w 187"/>
                <a:gd name="T41" fmla="*/ 122 h 212"/>
                <a:gd name="T42" fmla="*/ 169 w 187"/>
                <a:gd name="T43" fmla="*/ 88 h 212"/>
                <a:gd name="T44" fmla="*/ 183 w 187"/>
                <a:gd name="T45" fmla="*/ 72 h 212"/>
                <a:gd name="T46" fmla="*/ 187 w 187"/>
                <a:gd name="T47" fmla="*/ 60 h 212"/>
                <a:gd name="T48" fmla="*/ 153 w 187"/>
                <a:gd name="T49" fmla="*/ 54 h 212"/>
                <a:gd name="T50" fmla="*/ 139 w 187"/>
                <a:gd name="T51" fmla="*/ 38 h 212"/>
                <a:gd name="T52" fmla="*/ 121 w 187"/>
                <a:gd name="T53" fmla="*/ 8 h 212"/>
                <a:gd name="T54" fmla="*/ 109 w 187"/>
                <a:gd name="T55"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7" h="212">
                  <a:moveTo>
                    <a:pt x="109" y="0"/>
                  </a:moveTo>
                  <a:cubicBezTo>
                    <a:pt x="98" y="11"/>
                    <a:pt x="103" y="24"/>
                    <a:pt x="115" y="32"/>
                  </a:cubicBezTo>
                  <a:cubicBezTo>
                    <a:pt x="118" y="41"/>
                    <a:pt x="120" y="48"/>
                    <a:pt x="125" y="56"/>
                  </a:cubicBezTo>
                  <a:cubicBezTo>
                    <a:pt x="123" y="73"/>
                    <a:pt x="119" y="71"/>
                    <a:pt x="115" y="84"/>
                  </a:cubicBezTo>
                  <a:cubicBezTo>
                    <a:pt x="117" y="101"/>
                    <a:pt x="116" y="98"/>
                    <a:pt x="131" y="102"/>
                  </a:cubicBezTo>
                  <a:cubicBezTo>
                    <a:pt x="136" y="116"/>
                    <a:pt x="118" y="109"/>
                    <a:pt x="109" y="108"/>
                  </a:cubicBezTo>
                  <a:cubicBezTo>
                    <a:pt x="102" y="101"/>
                    <a:pt x="100" y="97"/>
                    <a:pt x="91" y="100"/>
                  </a:cubicBezTo>
                  <a:cubicBezTo>
                    <a:pt x="90" y="102"/>
                    <a:pt x="89" y="104"/>
                    <a:pt x="89" y="106"/>
                  </a:cubicBezTo>
                  <a:cubicBezTo>
                    <a:pt x="88" y="112"/>
                    <a:pt x="88" y="118"/>
                    <a:pt x="87" y="124"/>
                  </a:cubicBezTo>
                  <a:cubicBezTo>
                    <a:pt x="85" y="132"/>
                    <a:pt x="51" y="147"/>
                    <a:pt x="41" y="150"/>
                  </a:cubicBezTo>
                  <a:cubicBezTo>
                    <a:pt x="34" y="160"/>
                    <a:pt x="23" y="172"/>
                    <a:pt x="11" y="174"/>
                  </a:cubicBezTo>
                  <a:cubicBezTo>
                    <a:pt x="0" y="190"/>
                    <a:pt x="13" y="196"/>
                    <a:pt x="27" y="198"/>
                  </a:cubicBezTo>
                  <a:cubicBezTo>
                    <a:pt x="29" y="199"/>
                    <a:pt x="31" y="201"/>
                    <a:pt x="33" y="202"/>
                  </a:cubicBezTo>
                  <a:cubicBezTo>
                    <a:pt x="35" y="203"/>
                    <a:pt x="37" y="203"/>
                    <a:pt x="39" y="204"/>
                  </a:cubicBezTo>
                  <a:cubicBezTo>
                    <a:pt x="43" y="206"/>
                    <a:pt x="51" y="212"/>
                    <a:pt x="51" y="212"/>
                  </a:cubicBezTo>
                  <a:cubicBezTo>
                    <a:pt x="55" y="208"/>
                    <a:pt x="59" y="204"/>
                    <a:pt x="63" y="200"/>
                  </a:cubicBezTo>
                  <a:cubicBezTo>
                    <a:pt x="65" y="198"/>
                    <a:pt x="69" y="194"/>
                    <a:pt x="69" y="194"/>
                  </a:cubicBezTo>
                  <a:cubicBezTo>
                    <a:pt x="72" y="184"/>
                    <a:pt x="70" y="174"/>
                    <a:pt x="77" y="166"/>
                  </a:cubicBezTo>
                  <a:cubicBezTo>
                    <a:pt x="81" y="161"/>
                    <a:pt x="95" y="156"/>
                    <a:pt x="95" y="156"/>
                  </a:cubicBezTo>
                  <a:cubicBezTo>
                    <a:pt x="103" y="148"/>
                    <a:pt x="103" y="142"/>
                    <a:pt x="115" y="138"/>
                  </a:cubicBezTo>
                  <a:cubicBezTo>
                    <a:pt x="120" y="131"/>
                    <a:pt x="120" y="127"/>
                    <a:pt x="127" y="122"/>
                  </a:cubicBezTo>
                  <a:cubicBezTo>
                    <a:pt x="168" y="128"/>
                    <a:pt x="144" y="105"/>
                    <a:pt x="169" y="88"/>
                  </a:cubicBezTo>
                  <a:cubicBezTo>
                    <a:pt x="173" y="82"/>
                    <a:pt x="180" y="79"/>
                    <a:pt x="183" y="72"/>
                  </a:cubicBezTo>
                  <a:cubicBezTo>
                    <a:pt x="185" y="68"/>
                    <a:pt x="187" y="60"/>
                    <a:pt x="187" y="60"/>
                  </a:cubicBezTo>
                  <a:cubicBezTo>
                    <a:pt x="184" y="50"/>
                    <a:pt x="164" y="55"/>
                    <a:pt x="153" y="54"/>
                  </a:cubicBezTo>
                  <a:cubicBezTo>
                    <a:pt x="144" y="40"/>
                    <a:pt x="149" y="45"/>
                    <a:pt x="139" y="38"/>
                  </a:cubicBezTo>
                  <a:cubicBezTo>
                    <a:pt x="135" y="27"/>
                    <a:pt x="127" y="18"/>
                    <a:pt x="121" y="8"/>
                  </a:cubicBezTo>
                  <a:cubicBezTo>
                    <a:pt x="118" y="4"/>
                    <a:pt x="109" y="0"/>
                    <a:pt x="109" y="0"/>
                  </a:cubicBezTo>
                  <a:close/>
                </a:path>
              </a:pathLst>
            </a:custGeom>
            <a:gradFill rotWithShape="1">
              <a:gsLst>
                <a:gs pos="0">
                  <a:schemeClr val="accent2">
                    <a:alpha val="70000"/>
                  </a:schemeClr>
                </a:gs>
                <a:gs pos="100000">
                  <a:schemeClr val="accent2">
                    <a:gamma/>
                    <a:tint val="73725"/>
                    <a:invGamma/>
                  </a:schemeClr>
                </a:gs>
              </a:gsLst>
              <a:lin ang="2700000" scaled="1"/>
            </a:gradFill>
            <a:ln>
              <a:noFill/>
            </a:ln>
            <a:effectLst/>
            <a:extLst/>
          </p:spPr>
          <p:txBody>
            <a:bodyPr wrap="none" anchor="ctr"/>
            <a:lstStyle/>
            <a:p>
              <a:pPr>
                <a:defRPr/>
              </a:pPr>
              <a:endParaRPr lang="zh-CN" altLang="en-US" sz="1400" b="0">
                <a:latin typeface="微软雅黑" pitchFamily="34" charset="-122"/>
                <a:ea typeface="微软雅黑" pitchFamily="34" charset="-122"/>
              </a:endParaRPr>
            </a:p>
          </p:txBody>
        </p:sp>
        <p:sp>
          <p:nvSpPr>
            <p:cNvPr id="16" name="Freeform 77"/>
            <p:cNvSpPr>
              <a:spLocks/>
            </p:cNvSpPr>
            <p:nvPr/>
          </p:nvSpPr>
          <p:spPr bwMode="gray">
            <a:xfrm>
              <a:off x="4631" y="2545"/>
              <a:ext cx="268" cy="100"/>
            </a:xfrm>
            <a:custGeom>
              <a:avLst/>
              <a:gdLst>
                <a:gd name="T0" fmla="*/ 18 w 268"/>
                <a:gd name="T1" fmla="*/ 2 h 102"/>
                <a:gd name="T2" fmla="*/ 14 w 268"/>
                <a:gd name="T3" fmla="*/ 8 h 102"/>
                <a:gd name="T4" fmla="*/ 8 w 268"/>
                <a:gd name="T5" fmla="*/ 12 h 102"/>
                <a:gd name="T6" fmla="*/ 0 w 268"/>
                <a:gd name="T7" fmla="*/ 24 h 102"/>
                <a:gd name="T8" fmla="*/ 16 w 268"/>
                <a:gd name="T9" fmla="*/ 30 h 102"/>
                <a:gd name="T10" fmla="*/ 66 w 268"/>
                <a:gd name="T11" fmla="*/ 28 h 102"/>
                <a:gd name="T12" fmla="*/ 90 w 268"/>
                <a:gd name="T13" fmla="*/ 38 h 102"/>
                <a:gd name="T14" fmla="*/ 106 w 268"/>
                <a:gd name="T15" fmla="*/ 62 h 102"/>
                <a:gd name="T16" fmla="*/ 110 w 268"/>
                <a:gd name="T17" fmla="*/ 68 h 102"/>
                <a:gd name="T18" fmla="*/ 98 w 268"/>
                <a:gd name="T19" fmla="*/ 74 h 102"/>
                <a:gd name="T20" fmla="*/ 94 w 268"/>
                <a:gd name="T21" fmla="*/ 86 h 102"/>
                <a:gd name="T22" fmla="*/ 104 w 268"/>
                <a:gd name="T23" fmla="*/ 102 h 102"/>
                <a:gd name="T24" fmla="*/ 120 w 268"/>
                <a:gd name="T25" fmla="*/ 76 h 102"/>
                <a:gd name="T26" fmla="*/ 144 w 268"/>
                <a:gd name="T27" fmla="*/ 62 h 102"/>
                <a:gd name="T28" fmla="*/ 148 w 268"/>
                <a:gd name="T29" fmla="*/ 90 h 102"/>
                <a:gd name="T30" fmla="*/ 204 w 268"/>
                <a:gd name="T31" fmla="*/ 86 h 102"/>
                <a:gd name="T32" fmla="*/ 246 w 268"/>
                <a:gd name="T33" fmla="*/ 92 h 102"/>
                <a:gd name="T34" fmla="*/ 262 w 268"/>
                <a:gd name="T35" fmla="*/ 98 h 102"/>
                <a:gd name="T36" fmla="*/ 256 w 268"/>
                <a:gd name="T37" fmla="*/ 72 h 102"/>
                <a:gd name="T38" fmla="*/ 236 w 268"/>
                <a:gd name="T39" fmla="*/ 84 h 102"/>
                <a:gd name="T40" fmla="*/ 220 w 268"/>
                <a:gd name="T41" fmla="*/ 66 h 102"/>
                <a:gd name="T42" fmla="*/ 210 w 268"/>
                <a:gd name="T43" fmla="*/ 54 h 102"/>
                <a:gd name="T44" fmla="*/ 192 w 268"/>
                <a:gd name="T45" fmla="*/ 48 h 102"/>
                <a:gd name="T46" fmla="*/ 178 w 268"/>
                <a:gd name="T47" fmla="*/ 50 h 102"/>
                <a:gd name="T48" fmla="*/ 170 w 268"/>
                <a:gd name="T49" fmla="*/ 54 h 102"/>
                <a:gd name="T50" fmla="*/ 154 w 268"/>
                <a:gd name="T51" fmla="*/ 60 h 102"/>
                <a:gd name="T52" fmla="*/ 142 w 268"/>
                <a:gd name="T53" fmla="*/ 40 h 102"/>
                <a:gd name="T54" fmla="*/ 124 w 268"/>
                <a:gd name="T55" fmla="*/ 34 h 102"/>
                <a:gd name="T56" fmla="*/ 100 w 268"/>
                <a:gd name="T57" fmla="*/ 22 h 102"/>
                <a:gd name="T58" fmla="*/ 48 w 268"/>
                <a:gd name="T59" fmla="*/ 0 h 102"/>
                <a:gd name="T60" fmla="*/ 18 w 268"/>
                <a:gd name="T61" fmla="*/ 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02">
                  <a:moveTo>
                    <a:pt x="18" y="2"/>
                  </a:moveTo>
                  <a:cubicBezTo>
                    <a:pt x="17" y="4"/>
                    <a:pt x="16" y="6"/>
                    <a:pt x="14" y="8"/>
                  </a:cubicBezTo>
                  <a:cubicBezTo>
                    <a:pt x="12" y="10"/>
                    <a:pt x="10" y="10"/>
                    <a:pt x="8" y="12"/>
                  </a:cubicBezTo>
                  <a:cubicBezTo>
                    <a:pt x="5" y="16"/>
                    <a:pt x="0" y="24"/>
                    <a:pt x="0" y="24"/>
                  </a:cubicBezTo>
                  <a:cubicBezTo>
                    <a:pt x="3" y="34"/>
                    <a:pt x="7" y="32"/>
                    <a:pt x="16" y="30"/>
                  </a:cubicBezTo>
                  <a:cubicBezTo>
                    <a:pt x="31" y="20"/>
                    <a:pt x="49" y="26"/>
                    <a:pt x="66" y="28"/>
                  </a:cubicBezTo>
                  <a:cubicBezTo>
                    <a:pt x="74" y="36"/>
                    <a:pt x="78" y="36"/>
                    <a:pt x="90" y="38"/>
                  </a:cubicBezTo>
                  <a:cubicBezTo>
                    <a:pt x="93" y="47"/>
                    <a:pt x="101" y="54"/>
                    <a:pt x="106" y="62"/>
                  </a:cubicBezTo>
                  <a:cubicBezTo>
                    <a:pt x="107" y="64"/>
                    <a:pt x="110" y="68"/>
                    <a:pt x="110" y="68"/>
                  </a:cubicBezTo>
                  <a:cubicBezTo>
                    <a:pt x="106" y="70"/>
                    <a:pt x="101" y="70"/>
                    <a:pt x="98" y="74"/>
                  </a:cubicBezTo>
                  <a:cubicBezTo>
                    <a:pt x="96" y="77"/>
                    <a:pt x="94" y="86"/>
                    <a:pt x="94" y="86"/>
                  </a:cubicBezTo>
                  <a:cubicBezTo>
                    <a:pt x="99" y="100"/>
                    <a:pt x="94" y="96"/>
                    <a:pt x="104" y="102"/>
                  </a:cubicBezTo>
                  <a:cubicBezTo>
                    <a:pt x="126" y="98"/>
                    <a:pt x="109" y="93"/>
                    <a:pt x="120" y="76"/>
                  </a:cubicBezTo>
                  <a:cubicBezTo>
                    <a:pt x="123" y="56"/>
                    <a:pt x="124" y="60"/>
                    <a:pt x="144" y="62"/>
                  </a:cubicBezTo>
                  <a:cubicBezTo>
                    <a:pt x="146" y="71"/>
                    <a:pt x="139" y="87"/>
                    <a:pt x="148" y="90"/>
                  </a:cubicBezTo>
                  <a:cubicBezTo>
                    <a:pt x="166" y="95"/>
                    <a:pt x="204" y="86"/>
                    <a:pt x="204" y="86"/>
                  </a:cubicBezTo>
                  <a:cubicBezTo>
                    <a:pt x="218" y="88"/>
                    <a:pt x="232" y="90"/>
                    <a:pt x="246" y="92"/>
                  </a:cubicBezTo>
                  <a:cubicBezTo>
                    <a:pt x="251" y="100"/>
                    <a:pt x="253" y="101"/>
                    <a:pt x="262" y="98"/>
                  </a:cubicBezTo>
                  <a:cubicBezTo>
                    <a:pt x="265" y="88"/>
                    <a:pt x="268" y="76"/>
                    <a:pt x="256" y="72"/>
                  </a:cubicBezTo>
                  <a:cubicBezTo>
                    <a:pt x="239" y="75"/>
                    <a:pt x="248" y="76"/>
                    <a:pt x="236" y="84"/>
                  </a:cubicBezTo>
                  <a:cubicBezTo>
                    <a:pt x="226" y="81"/>
                    <a:pt x="229" y="72"/>
                    <a:pt x="220" y="66"/>
                  </a:cubicBezTo>
                  <a:cubicBezTo>
                    <a:pt x="218" y="62"/>
                    <a:pt x="214" y="56"/>
                    <a:pt x="210" y="54"/>
                  </a:cubicBezTo>
                  <a:cubicBezTo>
                    <a:pt x="204" y="51"/>
                    <a:pt x="192" y="48"/>
                    <a:pt x="192" y="48"/>
                  </a:cubicBezTo>
                  <a:cubicBezTo>
                    <a:pt x="187" y="49"/>
                    <a:pt x="182" y="48"/>
                    <a:pt x="178" y="50"/>
                  </a:cubicBezTo>
                  <a:cubicBezTo>
                    <a:pt x="167" y="55"/>
                    <a:pt x="186" y="59"/>
                    <a:pt x="170" y="54"/>
                  </a:cubicBezTo>
                  <a:cubicBezTo>
                    <a:pt x="161" y="57"/>
                    <a:pt x="163" y="63"/>
                    <a:pt x="154" y="60"/>
                  </a:cubicBezTo>
                  <a:cubicBezTo>
                    <a:pt x="151" y="57"/>
                    <a:pt x="142" y="40"/>
                    <a:pt x="142" y="40"/>
                  </a:cubicBezTo>
                  <a:cubicBezTo>
                    <a:pt x="142" y="40"/>
                    <a:pt x="127" y="35"/>
                    <a:pt x="124" y="34"/>
                  </a:cubicBezTo>
                  <a:cubicBezTo>
                    <a:pt x="116" y="31"/>
                    <a:pt x="100" y="22"/>
                    <a:pt x="100" y="22"/>
                  </a:cubicBezTo>
                  <a:cubicBezTo>
                    <a:pt x="87" y="2"/>
                    <a:pt x="70" y="2"/>
                    <a:pt x="48" y="0"/>
                  </a:cubicBezTo>
                  <a:cubicBezTo>
                    <a:pt x="38" y="1"/>
                    <a:pt x="18" y="2"/>
                    <a:pt x="18" y="2"/>
                  </a:cubicBezTo>
                  <a:close/>
                </a:path>
              </a:pathLst>
            </a:custGeom>
            <a:gradFill rotWithShape="1">
              <a:gsLst>
                <a:gs pos="0">
                  <a:schemeClr val="accent2">
                    <a:alpha val="70000"/>
                  </a:schemeClr>
                </a:gs>
                <a:gs pos="100000">
                  <a:schemeClr val="accent2">
                    <a:gamma/>
                    <a:tint val="73725"/>
                    <a:invGamma/>
                  </a:schemeClr>
                </a:gs>
              </a:gsLst>
              <a:lin ang="2700000" scaled="1"/>
            </a:gradFill>
            <a:ln>
              <a:noFill/>
            </a:ln>
            <a:effectLst/>
            <a:extLst/>
          </p:spPr>
          <p:txBody>
            <a:bodyPr wrap="none" anchor="ctr"/>
            <a:lstStyle/>
            <a:p>
              <a:pPr>
                <a:defRPr/>
              </a:pPr>
              <a:endParaRPr lang="zh-CN" altLang="en-US" sz="1400" b="0">
                <a:latin typeface="微软雅黑" pitchFamily="34" charset="-122"/>
                <a:ea typeface="微软雅黑" pitchFamily="34" charset="-122"/>
              </a:endParaRPr>
            </a:p>
          </p:txBody>
        </p:sp>
        <p:sp>
          <p:nvSpPr>
            <p:cNvPr id="17" name="Oval 78"/>
            <p:cNvSpPr>
              <a:spLocks noChangeArrowheads="1"/>
            </p:cNvSpPr>
            <p:nvPr/>
          </p:nvSpPr>
          <p:spPr bwMode="gray">
            <a:xfrm>
              <a:off x="2318" y="2537"/>
              <a:ext cx="23" cy="23"/>
            </a:xfrm>
            <a:prstGeom prst="ellipse">
              <a:avLst/>
            </a:prstGeom>
            <a:gradFill rotWithShape="1">
              <a:gsLst>
                <a:gs pos="0">
                  <a:schemeClr val="accent2">
                    <a:alpha val="70000"/>
                  </a:schemeClr>
                </a:gs>
                <a:gs pos="100000">
                  <a:schemeClr val="accent2">
                    <a:gamma/>
                    <a:tint val="73725"/>
                    <a:invGamma/>
                  </a:schemeClr>
                </a:gs>
              </a:gsLst>
              <a:lin ang="2700000" scaled="1"/>
            </a:gradFill>
            <a:ln>
              <a:noFill/>
            </a:ln>
            <a:effectLst/>
            <a:extLst/>
          </p:spPr>
          <p:txBody>
            <a:bodyPr wrap="none" anchor="ctr"/>
            <a:lstStyle/>
            <a:p>
              <a:pPr>
                <a:defRPr/>
              </a:pPr>
              <a:endParaRPr lang="zh-CN" altLang="en-US" sz="1400" b="0">
                <a:latin typeface="微软雅黑" pitchFamily="34" charset="-122"/>
                <a:ea typeface="微软雅黑" pitchFamily="34" charset="-122"/>
              </a:endParaRPr>
            </a:p>
          </p:txBody>
        </p:sp>
      </p:grpSp>
      <p:grpSp>
        <p:nvGrpSpPr>
          <p:cNvPr id="18" name="组合 17"/>
          <p:cNvGrpSpPr>
            <a:grpSpLocks/>
          </p:cNvGrpSpPr>
          <p:nvPr/>
        </p:nvGrpSpPr>
        <p:grpSpPr bwMode="auto">
          <a:xfrm>
            <a:off x="4562475" y="3535363"/>
            <a:ext cx="2711450" cy="1289050"/>
            <a:chOff x="4562475" y="3319463"/>
            <a:chExt cx="2711450" cy="1289050"/>
          </a:xfrm>
        </p:grpSpPr>
        <p:pic>
          <p:nvPicPr>
            <p:cNvPr id="110600" name="Picture 79" descr="Icon_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2475" y="3319463"/>
              <a:ext cx="263525"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601" name="AutoShape 81"/>
            <p:cNvSpPr>
              <a:spLocks/>
            </p:cNvSpPr>
            <p:nvPr/>
          </p:nvSpPr>
          <p:spPr bwMode="auto">
            <a:xfrm>
              <a:off x="5641975" y="4024313"/>
              <a:ext cx="1631950" cy="584200"/>
            </a:xfrm>
            <a:prstGeom prst="accentCallout1">
              <a:avLst>
                <a:gd name="adj1" fmla="val 19514"/>
                <a:gd name="adj2" fmla="val -5241"/>
                <a:gd name="adj3" fmla="val -61583"/>
                <a:gd name="adj4" fmla="val -42579"/>
              </a:avLst>
            </a:prstGeom>
            <a:noFill/>
            <a:ln w="9525">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91366" tIns="45681" rIns="91366" bIns="45681"/>
            <a:lstStyle/>
            <a:p>
              <a:r>
                <a:rPr lang="zh-CN" altLang="en-US" sz="1400" b="0">
                  <a:latin typeface="微软雅黑" pitchFamily="34" charset="-122"/>
                  <a:ea typeface="微软雅黑" pitchFamily="34" charset="-122"/>
                </a:rPr>
                <a:t>单击添加段落文字单击添加段落文字</a:t>
              </a:r>
            </a:p>
          </p:txBody>
        </p:sp>
      </p:grpSp>
      <p:grpSp>
        <p:nvGrpSpPr>
          <p:cNvPr id="19" name="组合 1"/>
          <p:cNvGrpSpPr>
            <a:grpSpLocks/>
          </p:cNvGrpSpPr>
          <p:nvPr/>
        </p:nvGrpSpPr>
        <p:grpSpPr bwMode="auto">
          <a:xfrm>
            <a:off x="5119688" y="2232025"/>
            <a:ext cx="2601912" cy="1185863"/>
            <a:chOff x="5119688" y="2016125"/>
            <a:chExt cx="2601912" cy="1185863"/>
          </a:xfrm>
        </p:grpSpPr>
        <p:pic>
          <p:nvPicPr>
            <p:cNvPr id="110598" name="Picture 80" descr="Icon_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8075" y="2938463"/>
              <a:ext cx="263525"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9" name="AutoShape 82"/>
            <p:cNvSpPr>
              <a:spLocks/>
            </p:cNvSpPr>
            <p:nvPr/>
          </p:nvSpPr>
          <p:spPr bwMode="auto">
            <a:xfrm>
              <a:off x="5119688" y="2016125"/>
              <a:ext cx="1860550" cy="584200"/>
            </a:xfrm>
            <a:prstGeom prst="accentCallout1">
              <a:avLst>
                <a:gd name="adj1" fmla="val 19514"/>
                <a:gd name="adj2" fmla="val 104597"/>
                <a:gd name="adj3" fmla="val 118903"/>
                <a:gd name="adj4" fmla="val 131032"/>
              </a:avLst>
            </a:prstGeom>
            <a:noFill/>
            <a:ln w="9525">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91366" tIns="45681" rIns="91366" bIns="45681"/>
            <a:lstStyle/>
            <a:p>
              <a:r>
                <a:rPr lang="zh-CN" altLang="en-US" sz="1400" b="0">
                  <a:latin typeface="微软雅黑" pitchFamily="34" charset="-122"/>
                  <a:ea typeface="微软雅黑" pitchFamily="34" charset="-122"/>
                </a:rPr>
                <a:t>单击添加段落文字单击添加段落文字</a:t>
              </a:r>
            </a:p>
          </p:txBody>
        </p:sp>
      </p:grpSp>
      <p:sp>
        <p:nvSpPr>
          <p:cNvPr id="22" name="TextBox 21"/>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nodeType="afterGroup">
                            <p:stCondLst>
                              <p:cond delay="2000"/>
                            </p:stCondLst>
                            <p:childTnLst>
                              <p:par>
                                <p:cTn id="9" presetID="14" presetClass="entr" presetSubtype="1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randombar(horizontal)">
                                      <p:cBhvr>
                                        <p:cTn id="11" dur="500"/>
                                        <p:tgtEl>
                                          <p:spTgt spid="18"/>
                                        </p:tgtEl>
                                      </p:cBhvr>
                                    </p:animEffect>
                                  </p:childTnLst>
                                </p:cTn>
                              </p:par>
                            </p:childTnLst>
                          </p:cTn>
                        </p:par>
                        <p:par>
                          <p:cTn id="12" fill="hold" nodeType="afterGroup">
                            <p:stCondLst>
                              <p:cond delay="2500"/>
                            </p:stCondLst>
                            <p:childTnLst>
                              <p:par>
                                <p:cTn id="13" presetID="14" presetClass="entr" presetSubtype="1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randombar(horizontal)">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Freeform 7"/>
          <p:cNvSpPr>
            <a:spLocks/>
          </p:cNvSpPr>
          <p:nvPr/>
        </p:nvSpPr>
        <p:spPr bwMode="auto">
          <a:xfrm>
            <a:off x="1781175" y="4895850"/>
            <a:ext cx="1454150" cy="1354138"/>
          </a:xfrm>
          <a:custGeom>
            <a:avLst/>
            <a:gdLst/>
            <a:ahLst/>
            <a:cxnLst>
              <a:cxn ang="0">
                <a:pos x="0" y="94"/>
              </a:cxn>
              <a:cxn ang="0">
                <a:pos x="0" y="116"/>
              </a:cxn>
              <a:cxn ang="0">
                <a:pos x="2" y="116"/>
              </a:cxn>
              <a:cxn ang="0">
                <a:pos x="124" y="19"/>
              </a:cxn>
              <a:cxn ang="0">
                <a:pos x="124" y="0"/>
              </a:cxn>
              <a:cxn ang="0">
                <a:pos x="0" y="94"/>
              </a:cxn>
            </a:cxnLst>
            <a:rect l="0" t="0" r="r" b="b"/>
            <a:pathLst>
              <a:path w="124" h="116">
                <a:moveTo>
                  <a:pt x="0" y="94"/>
                </a:moveTo>
                <a:cubicBezTo>
                  <a:pt x="0" y="116"/>
                  <a:pt x="0" y="116"/>
                  <a:pt x="0" y="116"/>
                </a:cubicBezTo>
                <a:cubicBezTo>
                  <a:pt x="2" y="116"/>
                  <a:pt x="2" y="116"/>
                  <a:pt x="2" y="116"/>
                </a:cubicBezTo>
                <a:cubicBezTo>
                  <a:pt x="22" y="96"/>
                  <a:pt x="63" y="59"/>
                  <a:pt x="124" y="19"/>
                </a:cubicBezTo>
                <a:cubicBezTo>
                  <a:pt x="124" y="0"/>
                  <a:pt x="124" y="0"/>
                  <a:pt x="124" y="0"/>
                </a:cubicBezTo>
                <a:cubicBezTo>
                  <a:pt x="83" y="26"/>
                  <a:pt x="42" y="57"/>
                  <a:pt x="0" y="94"/>
                </a:cubicBezTo>
                <a:close/>
              </a:path>
            </a:pathLst>
          </a:custGeom>
          <a:gradFill rotWithShape="1">
            <a:gsLst>
              <a:gs pos="0">
                <a:srgbClr val="FFFFFF">
                  <a:alpha val="10001"/>
                </a:srgbClr>
              </a:gs>
              <a:gs pos="100000">
                <a:srgbClr val="FFCC00">
                  <a:alpha val="50000"/>
                </a:srgbClr>
              </a:gs>
            </a:gsLst>
            <a:lin ang="18900000" scaled="1"/>
          </a:gradFill>
          <a:ln w="9525" cap="flat" cmpd="sng">
            <a:noFill/>
            <a:prstDash val="solid"/>
            <a:round/>
            <a:headEnd type="none" w="med" len="med"/>
            <a:tailEnd type="none" w="med" len="med"/>
          </a:ln>
          <a:effectLst/>
        </p:spPr>
        <p:txBody>
          <a:bodyPr lIns="91366" tIns="45681" rIns="91366" bIns="4568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646" fontAlgn="auto">
              <a:spcBef>
                <a:spcPts val="0"/>
              </a:spcBef>
              <a:spcAft>
                <a:spcPts val="0"/>
              </a:spcAft>
              <a:defRPr/>
            </a:pPr>
            <a:endParaRPr lang="zh-CN" altLang="en-US" b="0" kern="0">
              <a:solidFill>
                <a:sysClr val="windowText" lastClr="000000"/>
              </a:solidFill>
            </a:endParaRPr>
          </a:p>
        </p:txBody>
      </p:sp>
      <p:sp>
        <p:nvSpPr>
          <p:cNvPr id="8" name="Freeform 8"/>
          <p:cNvSpPr>
            <a:spLocks/>
          </p:cNvSpPr>
          <p:nvPr/>
        </p:nvSpPr>
        <p:spPr bwMode="auto">
          <a:xfrm>
            <a:off x="3421063" y="4056063"/>
            <a:ext cx="1401762" cy="942975"/>
          </a:xfrm>
          <a:custGeom>
            <a:avLst/>
            <a:gdLst/>
            <a:ahLst/>
            <a:cxnLst>
              <a:cxn ang="0">
                <a:pos x="120" y="0"/>
              </a:cxn>
              <a:cxn ang="0">
                <a:pos x="0" y="62"/>
              </a:cxn>
              <a:cxn ang="0">
                <a:pos x="0" y="81"/>
              </a:cxn>
              <a:cxn ang="0">
                <a:pos x="120" y="18"/>
              </a:cxn>
              <a:cxn ang="0">
                <a:pos x="120" y="0"/>
              </a:cxn>
            </a:cxnLst>
            <a:rect l="0" t="0" r="r" b="b"/>
            <a:pathLst>
              <a:path w="120" h="81">
                <a:moveTo>
                  <a:pt x="120" y="0"/>
                </a:moveTo>
                <a:cubicBezTo>
                  <a:pt x="81" y="17"/>
                  <a:pt x="41" y="37"/>
                  <a:pt x="0" y="62"/>
                </a:cubicBezTo>
                <a:cubicBezTo>
                  <a:pt x="0" y="81"/>
                  <a:pt x="0" y="81"/>
                  <a:pt x="0" y="81"/>
                </a:cubicBezTo>
                <a:cubicBezTo>
                  <a:pt x="35" y="59"/>
                  <a:pt x="75" y="38"/>
                  <a:pt x="120" y="18"/>
                </a:cubicBezTo>
                <a:lnTo>
                  <a:pt x="120" y="0"/>
                </a:lnTo>
                <a:close/>
              </a:path>
            </a:pathLst>
          </a:custGeom>
          <a:gradFill rotWithShape="1">
            <a:gsLst>
              <a:gs pos="0">
                <a:srgbClr val="FFCC00">
                  <a:alpha val="30000"/>
                </a:srgbClr>
              </a:gs>
              <a:gs pos="100000">
                <a:srgbClr val="FFCC00">
                  <a:alpha val="50000"/>
                </a:srgbClr>
              </a:gs>
            </a:gsLst>
            <a:lin ang="18900000" scaled="1"/>
          </a:gradFill>
          <a:ln w="9525" cap="flat" cmpd="sng">
            <a:noFill/>
            <a:prstDash val="solid"/>
            <a:round/>
            <a:headEnd type="none" w="med" len="med"/>
            <a:tailEnd type="none" w="med" len="med"/>
          </a:ln>
          <a:effectLst/>
        </p:spPr>
        <p:txBody>
          <a:bodyPr lIns="91366" tIns="45681" rIns="91366" bIns="4568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646" fontAlgn="auto">
              <a:spcBef>
                <a:spcPts val="0"/>
              </a:spcBef>
              <a:spcAft>
                <a:spcPts val="0"/>
              </a:spcAft>
              <a:defRPr/>
            </a:pPr>
            <a:endParaRPr lang="zh-CN" altLang="en-US" b="0" kern="0">
              <a:solidFill>
                <a:sysClr val="windowText" lastClr="000000"/>
              </a:solidFill>
            </a:endParaRPr>
          </a:p>
        </p:txBody>
      </p:sp>
      <p:sp>
        <p:nvSpPr>
          <p:cNvPr id="9" name="Freeform 9"/>
          <p:cNvSpPr>
            <a:spLocks/>
          </p:cNvSpPr>
          <p:nvPr/>
        </p:nvSpPr>
        <p:spPr bwMode="auto">
          <a:xfrm>
            <a:off x="5010150" y="3516313"/>
            <a:ext cx="1406525" cy="679450"/>
          </a:xfrm>
          <a:custGeom>
            <a:avLst/>
            <a:gdLst/>
            <a:ahLst/>
            <a:cxnLst>
              <a:cxn ang="0">
                <a:pos x="120" y="0"/>
              </a:cxn>
              <a:cxn ang="0">
                <a:pos x="0" y="39"/>
              </a:cxn>
              <a:cxn ang="0">
                <a:pos x="0" y="58"/>
              </a:cxn>
              <a:cxn ang="0">
                <a:pos x="120" y="19"/>
              </a:cxn>
              <a:cxn ang="0">
                <a:pos x="120" y="0"/>
              </a:cxn>
            </a:cxnLst>
            <a:rect l="0" t="0" r="r" b="b"/>
            <a:pathLst>
              <a:path w="120" h="58">
                <a:moveTo>
                  <a:pt x="120" y="0"/>
                </a:moveTo>
                <a:cubicBezTo>
                  <a:pt x="83" y="9"/>
                  <a:pt x="42" y="22"/>
                  <a:pt x="0" y="39"/>
                </a:cubicBezTo>
                <a:cubicBezTo>
                  <a:pt x="0" y="58"/>
                  <a:pt x="0" y="58"/>
                  <a:pt x="0" y="58"/>
                </a:cubicBezTo>
                <a:cubicBezTo>
                  <a:pt x="37" y="43"/>
                  <a:pt x="77" y="30"/>
                  <a:pt x="120" y="19"/>
                </a:cubicBezTo>
                <a:lnTo>
                  <a:pt x="120" y="0"/>
                </a:lnTo>
                <a:close/>
              </a:path>
            </a:pathLst>
          </a:custGeom>
          <a:gradFill rotWithShape="1">
            <a:gsLst>
              <a:gs pos="0">
                <a:srgbClr val="FFCC00"/>
              </a:gs>
              <a:gs pos="100000">
                <a:srgbClr val="E20000"/>
              </a:gs>
            </a:gsLst>
            <a:lin ang="18900000" scaled="1"/>
          </a:gradFill>
          <a:ln w="9525">
            <a:noFill/>
            <a:round/>
            <a:headEnd/>
            <a:tailEnd/>
          </a:ln>
        </p:spPr>
        <p:txBody>
          <a:bodyPr lIns="91366" tIns="45681" rIns="91366" bIns="4568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646" fontAlgn="auto">
              <a:spcBef>
                <a:spcPts val="0"/>
              </a:spcBef>
              <a:spcAft>
                <a:spcPts val="0"/>
              </a:spcAft>
              <a:defRPr/>
            </a:pPr>
            <a:endParaRPr lang="zh-CN" altLang="en-US" b="0" kern="0">
              <a:solidFill>
                <a:sysClr val="windowText" lastClr="000000"/>
              </a:solidFill>
            </a:endParaRPr>
          </a:p>
        </p:txBody>
      </p:sp>
      <p:sp>
        <p:nvSpPr>
          <p:cNvPr id="10" name="Freeform 10"/>
          <p:cNvSpPr>
            <a:spLocks/>
          </p:cNvSpPr>
          <p:nvPr/>
        </p:nvSpPr>
        <p:spPr bwMode="auto">
          <a:xfrm>
            <a:off x="6604000" y="3238500"/>
            <a:ext cx="1436688" cy="455613"/>
          </a:xfrm>
          <a:custGeom>
            <a:avLst/>
            <a:gdLst/>
            <a:ahLst/>
            <a:cxnLst>
              <a:cxn ang="0">
                <a:pos x="123" y="0"/>
              </a:cxn>
              <a:cxn ang="0">
                <a:pos x="0" y="20"/>
              </a:cxn>
              <a:cxn ang="0">
                <a:pos x="0" y="39"/>
              </a:cxn>
              <a:cxn ang="0">
                <a:pos x="123" y="20"/>
              </a:cxn>
              <a:cxn ang="0">
                <a:pos x="123" y="0"/>
              </a:cxn>
            </a:cxnLst>
            <a:rect l="0" t="0" r="r" b="b"/>
            <a:pathLst>
              <a:path w="123" h="39">
                <a:moveTo>
                  <a:pt x="123" y="0"/>
                </a:moveTo>
                <a:cubicBezTo>
                  <a:pt x="88" y="3"/>
                  <a:pt x="47" y="9"/>
                  <a:pt x="0" y="20"/>
                </a:cubicBezTo>
                <a:cubicBezTo>
                  <a:pt x="0" y="39"/>
                  <a:pt x="0" y="39"/>
                  <a:pt x="0" y="39"/>
                </a:cubicBezTo>
                <a:cubicBezTo>
                  <a:pt x="39" y="30"/>
                  <a:pt x="80" y="24"/>
                  <a:pt x="123" y="20"/>
                </a:cubicBezTo>
                <a:lnTo>
                  <a:pt x="123" y="0"/>
                </a:lnTo>
                <a:close/>
              </a:path>
            </a:pathLst>
          </a:custGeom>
          <a:gradFill rotWithShape="1">
            <a:gsLst>
              <a:gs pos="0">
                <a:srgbClr val="E20000"/>
              </a:gs>
              <a:gs pos="100000">
                <a:srgbClr val="CC0000"/>
              </a:gs>
            </a:gsLst>
            <a:lin ang="0" scaled="1"/>
          </a:gradFill>
          <a:ln w="9525">
            <a:noFill/>
            <a:round/>
            <a:headEnd/>
            <a:tailEnd/>
          </a:ln>
        </p:spPr>
        <p:txBody>
          <a:bodyPr lIns="91366" tIns="45681" rIns="91366" bIns="4568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646" fontAlgn="auto">
              <a:spcBef>
                <a:spcPts val="0"/>
              </a:spcBef>
              <a:spcAft>
                <a:spcPts val="0"/>
              </a:spcAft>
              <a:defRPr/>
            </a:pPr>
            <a:endParaRPr lang="zh-CN" altLang="en-US" b="0" kern="0">
              <a:solidFill>
                <a:sysClr val="windowText" lastClr="000000"/>
              </a:solidFill>
            </a:endParaRPr>
          </a:p>
        </p:txBody>
      </p:sp>
      <p:sp>
        <p:nvSpPr>
          <p:cNvPr id="13" name="AutoShape 13"/>
          <p:cNvSpPr>
            <a:spLocks noChangeArrowheads="1"/>
          </p:cNvSpPr>
          <p:nvPr/>
        </p:nvSpPr>
        <p:spPr bwMode="auto">
          <a:xfrm>
            <a:off x="8223250" y="3095625"/>
            <a:ext cx="1516063" cy="447675"/>
          </a:xfrm>
          <a:prstGeom prst="rightArrow">
            <a:avLst>
              <a:gd name="adj1" fmla="val 49648"/>
              <a:gd name="adj2" fmla="val 65441"/>
            </a:avLst>
          </a:prstGeom>
          <a:gradFill rotWithShape="1">
            <a:gsLst>
              <a:gs pos="0">
                <a:srgbClr val="CC0000"/>
              </a:gs>
              <a:gs pos="100000">
                <a:srgbClr val="800000"/>
              </a:gs>
            </a:gsLst>
            <a:lin ang="0" scaled="1"/>
          </a:gradFill>
          <a:ln w="9525" algn="ctr">
            <a:noFill/>
            <a:miter lim="800000"/>
            <a:headEnd/>
            <a:tailEnd/>
          </a:ln>
          <a:effectLst/>
        </p:spPr>
        <p:txBody>
          <a:bodyPr wrap="none" lIns="91366" tIns="45681" rIns="91366" bIns="4568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646" fontAlgn="auto">
              <a:spcBef>
                <a:spcPts val="0"/>
              </a:spcBef>
              <a:spcAft>
                <a:spcPts val="0"/>
              </a:spcAft>
              <a:defRPr/>
            </a:pPr>
            <a:endParaRPr lang="zh-CN" altLang="en-US" b="0" kern="0">
              <a:solidFill>
                <a:sysClr val="windowText" lastClr="000000"/>
              </a:solidFill>
            </a:endParaRPr>
          </a:p>
        </p:txBody>
      </p:sp>
      <p:grpSp>
        <p:nvGrpSpPr>
          <p:cNvPr id="17" name="组合 16"/>
          <p:cNvGrpSpPr>
            <a:grpSpLocks/>
          </p:cNvGrpSpPr>
          <p:nvPr/>
        </p:nvGrpSpPr>
        <p:grpSpPr bwMode="auto">
          <a:xfrm>
            <a:off x="1781175" y="2303463"/>
            <a:ext cx="8064500" cy="4321175"/>
            <a:chOff x="1781175" y="1681163"/>
            <a:chExt cx="8064500" cy="4321175"/>
          </a:xfrm>
        </p:grpSpPr>
        <p:sp>
          <p:nvSpPr>
            <p:cNvPr id="11" name="Line 11"/>
            <p:cNvSpPr>
              <a:spLocks noChangeShapeType="1"/>
            </p:cNvSpPr>
            <p:nvPr/>
          </p:nvSpPr>
          <p:spPr bwMode="auto">
            <a:xfrm>
              <a:off x="1781175" y="6002338"/>
              <a:ext cx="8064500" cy="0"/>
            </a:xfrm>
            <a:prstGeom prst="line">
              <a:avLst/>
            </a:prstGeom>
            <a:noFill/>
            <a:ln w="19050">
              <a:solidFill>
                <a:srgbClr val="4D4D4D"/>
              </a:solidFill>
              <a:round/>
              <a:headEnd/>
              <a:tailEnd type="triangle" w="med" len="med"/>
            </a:ln>
            <a:effectLst/>
          </p:spPr>
          <p:txBody>
            <a:bodyPr wrap="none" lIns="91366" tIns="45681" rIns="91366" bIns="4568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646" fontAlgn="auto">
                <a:spcBef>
                  <a:spcPts val="0"/>
                </a:spcBef>
                <a:spcAft>
                  <a:spcPts val="0"/>
                </a:spcAft>
                <a:defRPr/>
              </a:pPr>
              <a:endParaRPr lang="zh-CN" altLang="en-US" b="0" kern="0"/>
            </a:p>
          </p:txBody>
        </p:sp>
        <p:sp>
          <p:nvSpPr>
            <p:cNvPr id="12" name="Line 12"/>
            <p:cNvSpPr>
              <a:spLocks noChangeShapeType="1"/>
            </p:cNvSpPr>
            <p:nvPr/>
          </p:nvSpPr>
          <p:spPr bwMode="auto">
            <a:xfrm flipV="1">
              <a:off x="1781175" y="1681163"/>
              <a:ext cx="0" cy="4321175"/>
            </a:xfrm>
            <a:prstGeom prst="line">
              <a:avLst/>
            </a:prstGeom>
            <a:noFill/>
            <a:ln w="19050">
              <a:solidFill>
                <a:srgbClr val="4D4D4D"/>
              </a:solidFill>
              <a:round/>
              <a:headEnd/>
              <a:tailEnd type="triangle" w="med" len="med"/>
            </a:ln>
            <a:effectLst/>
          </p:spPr>
          <p:txBody>
            <a:bodyPr wrap="none" lIns="91366" tIns="45681" rIns="91366" bIns="4568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646" fontAlgn="auto">
                <a:spcBef>
                  <a:spcPts val="0"/>
                </a:spcBef>
                <a:spcAft>
                  <a:spcPts val="0"/>
                </a:spcAft>
                <a:defRPr/>
              </a:pPr>
              <a:endParaRPr lang="zh-CN" altLang="en-US" b="0" kern="0">
                <a:solidFill>
                  <a:sysClr val="windowText" lastClr="000000"/>
                </a:solidFill>
              </a:endParaRPr>
            </a:p>
          </p:txBody>
        </p:sp>
        <p:sp>
          <p:nvSpPr>
            <p:cNvPr id="14" name="Rectangle 14"/>
            <p:cNvSpPr>
              <a:spLocks noChangeArrowheads="1"/>
            </p:cNvSpPr>
            <p:nvPr/>
          </p:nvSpPr>
          <p:spPr bwMode="auto">
            <a:xfrm rot="16200000">
              <a:off x="1038226" y="2559050"/>
              <a:ext cx="1827212" cy="338137"/>
            </a:xfrm>
            <a:prstGeom prst="rect">
              <a:avLst/>
            </a:prstGeom>
            <a:noFill/>
            <a:ln w="9525">
              <a:noFill/>
              <a:miter lim="800000"/>
              <a:headEnd/>
              <a:tailEnd/>
            </a:ln>
            <a:effectLst/>
          </p:spPr>
          <p:txBody>
            <a:bodyPr wrap="none" lIns="91366" tIns="45681" rIns="91366" bIns="4568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646" fontAlgn="auto">
                <a:spcBef>
                  <a:spcPts val="0"/>
                </a:spcBef>
                <a:spcAft>
                  <a:spcPts val="0"/>
                </a:spcAft>
                <a:defRPr/>
              </a:pPr>
              <a:r>
                <a:rPr lang="zh-CN" altLang="en-US" sz="1600" kern="0" dirty="0">
                  <a:solidFill>
                    <a:srgbClr val="000000"/>
                  </a:solidFill>
                </a:rPr>
                <a:t>单击此处添加文字</a:t>
              </a:r>
            </a:p>
          </p:txBody>
        </p:sp>
      </p:grpSp>
      <p:grpSp>
        <p:nvGrpSpPr>
          <p:cNvPr id="18" name="组合 21"/>
          <p:cNvGrpSpPr>
            <a:grpSpLocks/>
          </p:cNvGrpSpPr>
          <p:nvPr/>
        </p:nvGrpSpPr>
        <p:grpSpPr bwMode="auto">
          <a:xfrm>
            <a:off x="8191500" y="3649663"/>
            <a:ext cx="1444625" cy="2970212"/>
            <a:chOff x="8191500" y="3027363"/>
            <a:chExt cx="1444625" cy="2970212"/>
          </a:xfrm>
        </p:grpSpPr>
        <p:sp>
          <p:nvSpPr>
            <p:cNvPr id="2" name="Rectangle 2"/>
            <p:cNvSpPr>
              <a:spLocks noChangeArrowheads="1"/>
            </p:cNvSpPr>
            <p:nvPr/>
          </p:nvSpPr>
          <p:spPr bwMode="auto">
            <a:xfrm>
              <a:off x="8223250" y="3027363"/>
              <a:ext cx="1406525" cy="2970212"/>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none" lIns="91366" tIns="45681" rIns="91366" bIns="4568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646" fontAlgn="auto">
                <a:spcBef>
                  <a:spcPts val="0"/>
                </a:spcBef>
                <a:spcAft>
                  <a:spcPts val="0"/>
                </a:spcAft>
                <a:defRPr/>
              </a:pPr>
              <a:endParaRPr lang="zh-CN" altLang="en-US" b="0" kern="0">
                <a:solidFill>
                  <a:sysClr val="windowText" lastClr="000000"/>
                </a:solidFill>
              </a:endParaRPr>
            </a:p>
          </p:txBody>
        </p:sp>
        <p:sp>
          <p:nvSpPr>
            <p:cNvPr id="15" name="Rectangle 15"/>
            <p:cNvSpPr>
              <a:spLocks noChangeArrowheads="1"/>
            </p:cNvSpPr>
            <p:nvPr/>
          </p:nvSpPr>
          <p:spPr bwMode="auto">
            <a:xfrm>
              <a:off x="8191500" y="4176713"/>
              <a:ext cx="1439863" cy="755650"/>
            </a:xfrm>
            <a:prstGeom prst="rect">
              <a:avLst/>
            </a:prstGeom>
            <a:noFill/>
            <a:ln w="9525">
              <a:noFill/>
              <a:miter lim="800000"/>
              <a:headEnd/>
              <a:tailEnd/>
            </a:ln>
            <a:effectLst/>
          </p:spPr>
          <p:txBody>
            <a:bodyPr lIns="91366" tIns="45681" rIns="91366" bIns="4568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646" fontAlgn="auto">
                <a:lnSpc>
                  <a:spcPct val="120000"/>
                </a:lnSpc>
                <a:spcBef>
                  <a:spcPts val="0"/>
                </a:spcBef>
                <a:spcAft>
                  <a:spcPts val="0"/>
                </a:spcAft>
                <a:defRPr/>
              </a:pPr>
              <a:r>
                <a:rPr lang="zh-CN" altLang="en-US" sz="1200" b="0" kern="0" dirty="0">
                  <a:solidFill>
                    <a:srgbClr val="FFFFFF"/>
                  </a:solidFill>
                </a:rPr>
                <a:t>单击添加文字内容</a:t>
              </a:r>
            </a:p>
            <a:p>
              <a:pPr algn="ctr" defTabSz="913646" fontAlgn="auto">
                <a:lnSpc>
                  <a:spcPct val="120000"/>
                </a:lnSpc>
                <a:spcBef>
                  <a:spcPts val="0"/>
                </a:spcBef>
                <a:spcAft>
                  <a:spcPts val="0"/>
                </a:spcAft>
                <a:defRPr/>
              </a:pPr>
              <a:r>
                <a:rPr lang="zh-CN" altLang="en-US" sz="1200" b="0" kern="0" dirty="0">
                  <a:solidFill>
                    <a:srgbClr val="FFFFFF"/>
                  </a:solidFill>
                </a:rPr>
                <a:t>单击添加文字内容</a:t>
              </a:r>
            </a:p>
            <a:p>
              <a:pPr algn="ctr" defTabSz="913646" fontAlgn="auto">
                <a:lnSpc>
                  <a:spcPct val="120000"/>
                </a:lnSpc>
                <a:spcBef>
                  <a:spcPts val="0"/>
                </a:spcBef>
                <a:spcAft>
                  <a:spcPts val="0"/>
                </a:spcAft>
                <a:defRPr/>
              </a:pPr>
              <a:r>
                <a:rPr lang="zh-CN" altLang="en-US" sz="1200" b="0" kern="0" dirty="0">
                  <a:solidFill>
                    <a:srgbClr val="FFFFFF"/>
                  </a:solidFill>
                </a:rPr>
                <a:t>单击添加文字内容</a:t>
              </a:r>
            </a:p>
          </p:txBody>
        </p:sp>
        <p:sp>
          <p:nvSpPr>
            <p:cNvPr id="16" name="Rectangle 16"/>
            <p:cNvSpPr>
              <a:spLocks noChangeArrowheads="1"/>
            </p:cNvSpPr>
            <p:nvPr/>
          </p:nvSpPr>
          <p:spPr bwMode="auto">
            <a:xfrm>
              <a:off x="8221663" y="3552825"/>
              <a:ext cx="1414462" cy="584200"/>
            </a:xfrm>
            <a:prstGeom prst="rect">
              <a:avLst/>
            </a:prstGeom>
            <a:noFill/>
            <a:ln w="9525">
              <a:noFill/>
              <a:miter lim="800000"/>
              <a:headEnd/>
              <a:tailEnd/>
            </a:ln>
            <a:effectLst/>
          </p:spPr>
          <p:txBody>
            <a:bodyPr wrap="none" lIns="91366" tIns="45681" rIns="91366" bIns="4568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646" fontAlgn="auto">
                <a:spcBef>
                  <a:spcPts val="0"/>
                </a:spcBef>
                <a:spcAft>
                  <a:spcPts val="0"/>
                </a:spcAft>
                <a:defRPr/>
              </a:pPr>
              <a:r>
                <a:rPr lang="zh-CN" altLang="en-US" sz="1600" kern="0">
                  <a:solidFill>
                    <a:srgbClr val="FFFFFF"/>
                  </a:solidFill>
                </a:rPr>
                <a:t>单击此处添加</a:t>
              </a:r>
            </a:p>
            <a:p>
              <a:pPr algn="ctr" defTabSz="913646" fontAlgn="auto">
                <a:spcBef>
                  <a:spcPts val="0"/>
                </a:spcBef>
                <a:spcAft>
                  <a:spcPts val="0"/>
                </a:spcAft>
                <a:defRPr/>
              </a:pPr>
              <a:r>
                <a:rPr lang="zh-CN" altLang="en-US" sz="1600" kern="0">
                  <a:solidFill>
                    <a:srgbClr val="FFFFFF"/>
                  </a:solidFill>
                </a:rPr>
                <a:t>文字内容</a:t>
              </a:r>
            </a:p>
          </p:txBody>
        </p:sp>
        <p:sp>
          <p:nvSpPr>
            <p:cNvPr id="111644" name="WordArt 17"/>
            <p:cNvSpPr>
              <a:spLocks noChangeArrowheads="1" noChangeShapeType="1" noTextEdit="1"/>
            </p:cNvSpPr>
            <p:nvPr/>
          </p:nvSpPr>
          <p:spPr bwMode="auto">
            <a:xfrm>
              <a:off x="8550275" y="5607050"/>
              <a:ext cx="742950" cy="2873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chemeClr val="bg1"/>
                  </a:solidFill>
                  <a:latin typeface="Arial"/>
                  <a:cs typeface="Arial"/>
                </a:rPr>
                <a:t>2014</a:t>
              </a:r>
              <a:endParaRPr lang="zh-CN" altLang="en-US" sz="3600" kern="10">
                <a:solidFill>
                  <a:schemeClr val="bg1"/>
                </a:solidFill>
                <a:latin typeface="Arial"/>
                <a:cs typeface="Arial"/>
              </a:endParaRPr>
            </a:p>
          </p:txBody>
        </p:sp>
      </p:grpSp>
      <p:grpSp>
        <p:nvGrpSpPr>
          <p:cNvPr id="19" name="组合 20"/>
          <p:cNvGrpSpPr>
            <a:grpSpLocks/>
          </p:cNvGrpSpPr>
          <p:nvPr/>
        </p:nvGrpSpPr>
        <p:grpSpPr bwMode="auto">
          <a:xfrm>
            <a:off x="6604000" y="3659188"/>
            <a:ext cx="1436688" cy="2974975"/>
            <a:chOff x="6604000" y="3036888"/>
            <a:chExt cx="1436688" cy="2974975"/>
          </a:xfrm>
        </p:grpSpPr>
        <p:sp>
          <p:nvSpPr>
            <p:cNvPr id="3" name="Freeform 3"/>
            <p:cNvSpPr>
              <a:spLocks/>
            </p:cNvSpPr>
            <p:nvPr/>
          </p:nvSpPr>
          <p:spPr bwMode="auto">
            <a:xfrm>
              <a:off x="6604000" y="3036888"/>
              <a:ext cx="1436688" cy="2974975"/>
            </a:xfrm>
            <a:custGeom>
              <a:avLst/>
              <a:gdLst/>
              <a:ahLst/>
              <a:cxnLst>
                <a:cxn ang="0">
                  <a:pos x="0" y="255"/>
                </a:cxn>
                <a:cxn ang="0">
                  <a:pos x="123" y="255"/>
                </a:cxn>
                <a:cxn ang="0">
                  <a:pos x="123" y="0"/>
                </a:cxn>
                <a:cxn ang="0">
                  <a:pos x="0" y="24"/>
                </a:cxn>
                <a:cxn ang="0">
                  <a:pos x="0" y="255"/>
                </a:cxn>
              </a:cxnLst>
              <a:rect l="0" t="0" r="r" b="b"/>
              <a:pathLst>
                <a:path w="123" h="255">
                  <a:moveTo>
                    <a:pt x="0" y="255"/>
                  </a:moveTo>
                  <a:cubicBezTo>
                    <a:pt x="123" y="255"/>
                    <a:pt x="123" y="255"/>
                    <a:pt x="123" y="255"/>
                  </a:cubicBezTo>
                  <a:cubicBezTo>
                    <a:pt x="123" y="0"/>
                    <a:pt x="123" y="0"/>
                    <a:pt x="123" y="0"/>
                  </a:cubicBezTo>
                  <a:cubicBezTo>
                    <a:pt x="87" y="4"/>
                    <a:pt x="46" y="12"/>
                    <a:pt x="0" y="24"/>
                  </a:cubicBezTo>
                  <a:lnTo>
                    <a:pt x="0" y="255"/>
                  </a:lnTo>
                  <a:close/>
                </a:path>
              </a:pathLst>
            </a:custGeom>
            <a:gradFill rotWithShape="1">
              <a:gsLst>
                <a:gs pos="0">
                  <a:srgbClr val="EAEAEA"/>
                </a:gs>
                <a:gs pos="100000">
                  <a:srgbClr val="C0C0C0"/>
                </a:gs>
              </a:gsLst>
              <a:lin ang="5400000" scaled="1"/>
            </a:gradFill>
            <a:ln w="9525" cap="flat" cmpd="sng">
              <a:noFill/>
              <a:prstDash val="solid"/>
              <a:round/>
              <a:headEnd type="none" w="med" len="med"/>
              <a:tailEnd type="none" w="med" len="med"/>
            </a:ln>
            <a:effectLst/>
          </p:spPr>
          <p:txBody>
            <a:bodyPr lIns="91366" tIns="45681" rIns="91366" bIns="4568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646" fontAlgn="auto">
                <a:spcBef>
                  <a:spcPts val="0"/>
                </a:spcBef>
                <a:spcAft>
                  <a:spcPts val="0"/>
                </a:spcAft>
                <a:defRPr/>
              </a:pPr>
              <a:endParaRPr lang="zh-CN" altLang="en-US" b="0" kern="0">
                <a:solidFill>
                  <a:sysClr val="windowText" lastClr="000000"/>
                </a:solidFill>
              </a:endParaRPr>
            </a:p>
          </p:txBody>
        </p:sp>
        <p:sp>
          <p:nvSpPr>
            <p:cNvPr id="111640" name="WordArt 18"/>
            <p:cNvSpPr>
              <a:spLocks noChangeArrowheads="1" noChangeShapeType="1" noTextEdit="1"/>
            </p:cNvSpPr>
            <p:nvPr/>
          </p:nvSpPr>
          <p:spPr bwMode="auto">
            <a:xfrm>
              <a:off x="6950075" y="5607050"/>
              <a:ext cx="742950" cy="2873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595959"/>
                  </a:solidFill>
                  <a:latin typeface="Arial"/>
                  <a:cs typeface="Arial"/>
                </a:rPr>
                <a:t>2013</a:t>
              </a:r>
              <a:endParaRPr lang="zh-CN" altLang="en-US" sz="3600" kern="10">
                <a:solidFill>
                  <a:srgbClr val="595959"/>
                </a:solidFill>
                <a:latin typeface="Arial"/>
                <a:cs typeface="Arial"/>
              </a:endParaRPr>
            </a:p>
          </p:txBody>
        </p:sp>
      </p:grpSp>
      <p:grpSp>
        <p:nvGrpSpPr>
          <p:cNvPr id="20" name="组合 19"/>
          <p:cNvGrpSpPr>
            <a:grpSpLocks/>
          </p:cNvGrpSpPr>
          <p:nvPr/>
        </p:nvGrpSpPr>
        <p:grpSpPr bwMode="auto">
          <a:xfrm>
            <a:off x="5010150" y="3986213"/>
            <a:ext cx="1406525" cy="2649537"/>
            <a:chOff x="5010150" y="3363913"/>
            <a:chExt cx="1406525" cy="2649537"/>
          </a:xfrm>
        </p:grpSpPr>
        <p:sp>
          <p:nvSpPr>
            <p:cNvPr id="5" name="Freeform 5"/>
            <p:cNvSpPr>
              <a:spLocks/>
            </p:cNvSpPr>
            <p:nvPr/>
          </p:nvSpPr>
          <p:spPr bwMode="auto">
            <a:xfrm>
              <a:off x="5010150" y="3363913"/>
              <a:ext cx="1406525" cy="2649537"/>
            </a:xfrm>
            <a:custGeom>
              <a:avLst/>
              <a:gdLst/>
              <a:ahLst/>
              <a:cxnLst>
                <a:cxn ang="0">
                  <a:pos x="0" y="44"/>
                </a:cxn>
                <a:cxn ang="0">
                  <a:pos x="0" y="227"/>
                </a:cxn>
                <a:cxn ang="0">
                  <a:pos x="120" y="227"/>
                </a:cxn>
                <a:cxn ang="0">
                  <a:pos x="120" y="0"/>
                </a:cxn>
                <a:cxn ang="0">
                  <a:pos x="0" y="44"/>
                </a:cxn>
              </a:cxnLst>
              <a:rect l="0" t="0" r="r" b="b"/>
              <a:pathLst>
                <a:path w="120" h="227">
                  <a:moveTo>
                    <a:pt x="0" y="44"/>
                  </a:moveTo>
                  <a:cubicBezTo>
                    <a:pt x="0" y="227"/>
                    <a:pt x="0" y="227"/>
                    <a:pt x="0" y="227"/>
                  </a:cubicBezTo>
                  <a:cubicBezTo>
                    <a:pt x="120" y="227"/>
                    <a:pt x="120" y="227"/>
                    <a:pt x="120" y="227"/>
                  </a:cubicBezTo>
                  <a:cubicBezTo>
                    <a:pt x="120" y="0"/>
                    <a:pt x="120" y="0"/>
                    <a:pt x="120" y="0"/>
                  </a:cubicBezTo>
                  <a:cubicBezTo>
                    <a:pt x="82" y="11"/>
                    <a:pt x="42" y="25"/>
                    <a:pt x="0" y="44"/>
                  </a:cubicBezTo>
                  <a:close/>
                </a:path>
              </a:pathLst>
            </a:custGeom>
            <a:gradFill rotWithShape="1">
              <a:gsLst>
                <a:gs pos="0">
                  <a:srgbClr val="EAEAEA"/>
                </a:gs>
                <a:gs pos="100000">
                  <a:srgbClr val="C0C0C0"/>
                </a:gs>
              </a:gsLst>
              <a:lin ang="5400000" scaled="1"/>
            </a:gradFill>
            <a:ln w="9525" cap="flat" cmpd="sng">
              <a:noFill/>
              <a:prstDash val="solid"/>
              <a:round/>
              <a:headEnd type="none" w="med" len="med"/>
              <a:tailEnd type="none" w="med" len="med"/>
            </a:ln>
            <a:effectLst/>
          </p:spPr>
          <p:txBody>
            <a:bodyPr lIns="91366" tIns="45681" rIns="91366" bIns="4568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646" fontAlgn="auto">
                <a:spcBef>
                  <a:spcPts val="0"/>
                </a:spcBef>
                <a:spcAft>
                  <a:spcPts val="0"/>
                </a:spcAft>
                <a:defRPr/>
              </a:pPr>
              <a:endParaRPr lang="zh-CN" altLang="en-US" b="0" kern="0">
                <a:solidFill>
                  <a:sysClr val="windowText" lastClr="000000"/>
                </a:solidFill>
              </a:endParaRPr>
            </a:p>
          </p:txBody>
        </p:sp>
        <p:sp>
          <p:nvSpPr>
            <p:cNvPr id="111638" name="WordArt 19"/>
            <p:cNvSpPr>
              <a:spLocks noChangeArrowheads="1" noChangeShapeType="1" noTextEdit="1"/>
            </p:cNvSpPr>
            <p:nvPr/>
          </p:nvSpPr>
          <p:spPr bwMode="auto">
            <a:xfrm>
              <a:off x="5349875" y="5607050"/>
              <a:ext cx="742950" cy="2873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595959"/>
                  </a:solidFill>
                  <a:latin typeface="Arial"/>
                  <a:cs typeface="Arial"/>
                </a:rPr>
                <a:t>2012</a:t>
              </a:r>
              <a:endParaRPr lang="zh-CN" altLang="en-US" sz="3600" kern="10">
                <a:solidFill>
                  <a:srgbClr val="595959"/>
                </a:solidFill>
                <a:latin typeface="Arial"/>
                <a:cs typeface="Arial"/>
              </a:endParaRPr>
            </a:p>
          </p:txBody>
        </p:sp>
      </p:grpSp>
      <p:grpSp>
        <p:nvGrpSpPr>
          <p:cNvPr id="21" name="组合 18"/>
          <p:cNvGrpSpPr>
            <a:grpSpLocks/>
          </p:cNvGrpSpPr>
          <p:nvPr/>
        </p:nvGrpSpPr>
        <p:grpSpPr bwMode="auto">
          <a:xfrm>
            <a:off x="3421063" y="4581525"/>
            <a:ext cx="1401762" cy="2054225"/>
            <a:chOff x="3421063" y="3959225"/>
            <a:chExt cx="1401762" cy="2054225"/>
          </a:xfrm>
        </p:grpSpPr>
        <p:sp>
          <p:nvSpPr>
            <p:cNvPr id="4" name="Freeform 4"/>
            <p:cNvSpPr>
              <a:spLocks/>
            </p:cNvSpPr>
            <p:nvPr/>
          </p:nvSpPr>
          <p:spPr bwMode="auto">
            <a:xfrm>
              <a:off x="3421063" y="3959225"/>
              <a:ext cx="1401762" cy="2054225"/>
            </a:xfrm>
            <a:custGeom>
              <a:avLst/>
              <a:gdLst/>
              <a:ahLst/>
              <a:cxnLst>
                <a:cxn ang="0">
                  <a:pos x="0" y="176"/>
                </a:cxn>
                <a:cxn ang="0">
                  <a:pos x="120" y="176"/>
                </a:cxn>
                <a:cxn ang="0">
                  <a:pos x="120" y="0"/>
                </a:cxn>
                <a:cxn ang="0">
                  <a:pos x="0" y="67"/>
                </a:cxn>
                <a:cxn ang="0">
                  <a:pos x="0" y="176"/>
                </a:cxn>
              </a:cxnLst>
              <a:rect l="0" t="0" r="r" b="b"/>
              <a:pathLst>
                <a:path w="120" h="176">
                  <a:moveTo>
                    <a:pt x="0" y="176"/>
                  </a:moveTo>
                  <a:cubicBezTo>
                    <a:pt x="120" y="176"/>
                    <a:pt x="120" y="176"/>
                    <a:pt x="120" y="176"/>
                  </a:cubicBezTo>
                  <a:cubicBezTo>
                    <a:pt x="120" y="0"/>
                    <a:pt x="120" y="0"/>
                    <a:pt x="120" y="0"/>
                  </a:cubicBezTo>
                  <a:cubicBezTo>
                    <a:pt x="81" y="19"/>
                    <a:pt x="41" y="41"/>
                    <a:pt x="0" y="67"/>
                  </a:cubicBezTo>
                  <a:lnTo>
                    <a:pt x="0" y="176"/>
                  </a:lnTo>
                  <a:close/>
                </a:path>
              </a:pathLst>
            </a:custGeom>
            <a:gradFill rotWithShape="1">
              <a:gsLst>
                <a:gs pos="0">
                  <a:srgbClr val="EAEAEA"/>
                </a:gs>
                <a:gs pos="100000">
                  <a:srgbClr val="D9D9D9"/>
                </a:gs>
              </a:gsLst>
              <a:lin ang="5400000" scaled="1"/>
            </a:gradFill>
            <a:ln w="9525" cap="flat" cmpd="sng">
              <a:noFill/>
              <a:prstDash val="solid"/>
              <a:round/>
              <a:headEnd type="none" w="med" len="med"/>
              <a:tailEnd type="none" w="med" len="med"/>
            </a:ln>
            <a:effectLst/>
          </p:spPr>
          <p:txBody>
            <a:bodyPr lIns="91366" tIns="45681" rIns="91366" bIns="4568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646" fontAlgn="auto">
                <a:spcBef>
                  <a:spcPts val="0"/>
                </a:spcBef>
                <a:spcAft>
                  <a:spcPts val="0"/>
                </a:spcAft>
                <a:defRPr/>
              </a:pPr>
              <a:endParaRPr lang="zh-CN" altLang="en-US" b="0" kern="0">
                <a:solidFill>
                  <a:sysClr val="windowText" lastClr="000000"/>
                </a:solidFill>
              </a:endParaRPr>
            </a:p>
          </p:txBody>
        </p:sp>
        <p:sp>
          <p:nvSpPr>
            <p:cNvPr id="111636" name="WordArt 20"/>
            <p:cNvSpPr>
              <a:spLocks noChangeArrowheads="1" noChangeShapeType="1" noTextEdit="1"/>
            </p:cNvSpPr>
            <p:nvPr/>
          </p:nvSpPr>
          <p:spPr bwMode="auto">
            <a:xfrm>
              <a:off x="3749675" y="5607050"/>
              <a:ext cx="742950" cy="2873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595959"/>
                  </a:solidFill>
                  <a:latin typeface="Arial"/>
                  <a:cs typeface="Arial"/>
                </a:rPr>
                <a:t>2011</a:t>
              </a:r>
              <a:endParaRPr lang="zh-CN" altLang="en-US" sz="3600" kern="10">
                <a:solidFill>
                  <a:srgbClr val="595959"/>
                </a:solidFill>
                <a:latin typeface="Arial"/>
                <a:cs typeface="Arial"/>
              </a:endParaRPr>
            </a:p>
          </p:txBody>
        </p:sp>
      </p:grpSp>
      <p:grpSp>
        <p:nvGrpSpPr>
          <p:cNvPr id="22" name="组合 17"/>
          <p:cNvGrpSpPr>
            <a:grpSpLocks/>
          </p:cNvGrpSpPr>
          <p:nvPr/>
        </p:nvGrpSpPr>
        <p:grpSpPr bwMode="auto">
          <a:xfrm>
            <a:off x="1817688" y="5491163"/>
            <a:ext cx="1419225" cy="1144587"/>
            <a:chOff x="1817688" y="4868863"/>
            <a:chExt cx="1419225" cy="1144587"/>
          </a:xfrm>
        </p:grpSpPr>
        <p:sp>
          <p:nvSpPr>
            <p:cNvPr id="6" name="Freeform 6"/>
            <p:cNvSpPr>
              <a:spLocks/>
            </p:cNvSpPr>
            <p:nvPr/>
          </p:nvSpPr>
          <p:spPr bwMode="auto">
            <a:xfrm>
              <a:off x="1817688" y="4868863"/>
              <a:ext cx="1419225" cy="1144587"/>
            </a:xfrm>
            <a:custGeom>
              <a:avLst/>
              <a:gdLst/>
              <a:ahLst/>
              <a:cxnLst>
                <a:cxn ang="0">
                  <a:pos x="121" y="98"/>
                </a:cxn>
                <a:cxn ang="0">
                  <a:pos x="121" y="0"/>
                </a:cxn>
                <a:cxn ang="0">
                  <a:pos x="0" y="98"/>
                </a:cxn>
                <a:cxn ang="0">
                  <a:pos x="121" y="98"/>
                </a:cxn>
              </a:cxnLst>
              <a:rect l="0" t="0" r="r" b="b"/>
              <a:pathLst>
                <a:path w="121" h="98">
                  <a:moveTo>
                    <a:pt x="121" y="98"/>
                  </a:moveTo>
                  <a:cubicBezTo>
                    <a:pt x="121" y="0"/>
                    <a:pt x="121" y="0"/>
                    <a:pt x="121" y="0"/>
                  </a:cubicBezTo>
                  <a:cubicBezTo>
                    <a:pt x="81" y="28"/>
                    <a:pt x="40" y="60"/>
                    <a:pt x="0" y="98"/>
                  </a:cubicBezTo>
                  <a:lnTo>
                    <a:pt x="121" y="98"/>
                  </a:lnTo>
                  <a:close/>
                </a:path>
              </a:pathLst>
            </a:custGeom>
            <a:gradFill rotWithShape="1">
              <a:gsLst>
                <a:gs pos="0">
                  <a:srgbClr val="EAEAEA"/>
                </a:gs>
                <a:gs pos="100000">
                  <a:srgbClr val="D9D9D9"/>
                </a:gs>
              </a:gsLst>
              <a:lin ang="5400000" scaled="1"/>
            </a:gradFill>
            <a:ln w="9525" cap="flat" cmpd="sng">
              <a:noFill/>
              <a:prstDash val="solid"/>
              <a:round/>
              <a:headEnd type="none" w="med" len="med"/>
              <a:tailEnd type="none" w="med" len="med"/>
            </a:ln>
            <a:effectLst/>
          </p:spPr>
          <p:txBody>
            <a:bodyPr lIns="91366" tIns="45681" rIns="91366" bIns="4568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646" fontAlgn="auto">
                <a:spcBef>
                  <a:spcPts val="0"/>
                </a:spcBef>
                <a:spcAft>
                  <a:spcPts val="0"/>
                </a:spcAft>
                <a:defRPr/>
              </a:pPr>
              <a:endParaRPr lang="zh-CN" altLang="en-US" b="0" kern="0">
                <a:solidFill>
                  <a:sysClr val="windowText" lastClr="000000"/>
                </a:solidFill>
              </a:endParaRPr>
            </a:p>
          </p:txBody>
        </p:sp>
        <p:sp>
          <p:nvSpPr>
            <p:cNvPr id="111634" name="WordArt 21"/>
            <p:cNvSpPr>
              <a:spLocks noChangeArrowheads="1" noChangeShapeType="1" noTextEdit="1"/>
            </p:cNvSpPr>
            <p:nvPr/>
          </p:nvSpPr>
          <p:spPr bwMode="auto">
            <a:xfrm>
              <a:off x="2339975" y="5607050"/>
              <a:ext cx="742950" cy="2873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595959"/>
                  </a:solidFill>
                  <a:latin typeface="Arial"/>
                  <a:cs typeface="Arial"/>
                </a:rPr>
                <a:t>2010</a:t>
              </a:r>
              <a:endParaRPr lang="zh-CN" altLang="en-US" sz="3600" kern="10">
                <a:solidFill>
                  <a:srgbClr val="595959"/>
                </a:solidFill>
                <a:latin typeface="Arial"/>
                <a:cs typeface="Arial"/>
              </a:endParaRPr>
            </a:p>
          </p:txBody>
        </p:sp>
      </p:grpSp>
      <p:grpSp>
        <p:nvGrpSpPr>
          <p:cNvPr id="23" name="组合 22"/>
          <p:cNvGrpSpPr>
            <a:grpSpLocks/>
          </p:cNvGrpSpPr>
          <p:nvPr/>
        </p:nvGrpSpPr>
        <p:grpSpPr bwMode="auto">
          <a:xfrm>
            <a:off x="3582988" y="2160588"/>
            <a:ext cx="6121400" cy="1798637"/>
            <a:chOff x="3582988" y="1538288"/>
            <a:chExt cx="6121400" cy="1798637"/>
          </a:xfrm>
        </p:grpSpPr>
        <p:sp>
          <p:nvSpPr>
            <p:cNvPr id="111631" name="WordArt 22"/>
            <p:cNvSpPr>
              <a:spLocks noChangeArrowheads="1" noChangeShapeType="1" noTextEdit="1"/>
            </p:cNvSpPr>
            <p:nvPr/>
          </p:nvSpPr>
          <p:spPr bwMode="auto">
            <a:xfrm>
              <a:off x="3582988" y="3049588"/>
              <a:ext cx="935037" cy="28733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CC0000"/>
                  </a:solidFill>
                  <a:latin typeface="Arial"/>
                  <a:cs typeface="Arial"/>
                </a:rPr>
                <a:t>+20%</a:t>
              </a:r>
              <a:endParaRPr lang="zh-CN" altLang="en-US" sz="3600" kern="10">
                <a:solidFill>
                  <a:srgbClr val="CC0000"/>
                </a:solidFill>
                <a:latin typeface="Arial"/>
                <a:cs typeface="Arial"/>
              </a:endParaRPr>
            </a:p>
          </p:txBody>
        </p:sp>
        <p:sp>
          <p:nvSpPr>
            <p:cNvPr id="111632" name="WordArt 36"/>
            <p:cNvSpPr>
              <a:spLocks noChangeArrowheads="1" noChangeShapeType="1" noTextEdit="1"/>
            </p:cNvSpPr>
            <p:nvPr/>
          </p:nvSpPr>
          <p:spPr bwMode="auto">
            <a:xfrm>
              <a:off x="5599113" y="1538288"/>
              <a:ext cx="4105275" cy="406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solidFill>
                    <a:srgbClr val="CC0000"/>
                  </a:solidFill>
                  <a:latin typeface="微软雅黑"/>
                  <a:ea typeface="微软雅黑"/>
                </a:rPr>
                <a:t>双击此处添加标题文字</a:t>
              </a:r>
            </a:p>
          </p:txBody>
        </p:sp>
      </p:grpSp>
      <p:sp>
        <p:nvSpPr>
          <p:cNvPr id="24" name="TextBox 23"/>
          <p:cNvSpPr txBox="1"/>
          <p:nvPr/>
        </p:nvSpPr>
        <p:spPr>
          <a:xfrm>
            <a:off x="0" y="71438"/>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7000">
        <p14:gallery dir="l"/>
      </p:transition>
    </mc:Choice>
    <mc:Fallback xmlns="">
      <p:transition spd="slow" advTm="7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500"/>
                                        <p:tgtEl>
                                          <p:spTgt spid="17"/>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anim calcmode="lin" valueType="num">
                                      <p:cBhvr>
                                        <p:cTn id="12" dur="500" fill="hold"/>
                                        <p:tgtEl>
                                          <p:spTgt spid="22"/>
                                        </p:tgtEl>
                                        <p:attrNameLst>
                                          <p:attrName>ppt_x</p:attrName>
                                        </p:attrNameLst>
                                      </p:cBhvr>
                                      <p:tavLst>
                                        <p:tav tm="0">
                                          <p:val>
                                            <p:strVal val="#ppt_x"/>
                                          </p:val>
                                        </p:tav>
                                        <p:tav tm="100000">
                                          <p:val>
                                            <p:strVal val="#ppt_x"/>
                                          </p:val>
                                        </p:tav>
                                      </p:tavLst>
                                    </p:anim>
                                    <p:anim calcmode="lin" valueType="num">
                                      <p:cBhvr>
                                        <p:cTn id="13" dur="500" fill="hold"/>
                                        <p:tgtEl>
                                          <p:spTgt spid="22"/>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00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anim calcmode="lin" valueType="num">
                                      <p:cBhvr>
                                        <p:cTn id="18" dur="500" fill="hold"/>
                                        <p:tgtEl>
                                          <p:spTgt spid="21"/>
                                        </p:tgtEl>
                                        <p:attrNameLst>
                                          <p:attrName>ppt_x</p:attrName>
                                        </p:attrNameLst>
                                      </p:cBhvr>
                                      <p:tavLst>
                                        <p:tav tm="0">
                                          <p:val>
                                            <p:strVal val="#ppt_x"/>
                                          </p:val>
                                        </p:tav>
                                        <p:tav tm="100000">
                                          <p:val>
                                            <p:strVal val="#ppt_x"/>
                                          </p:val>
                                        </p:tav>
                                      </p:tavLst>
                                    </p:anim>
                                    <p:anim calcmode="lin" valueType="num">
                                      <p:cBhvr>
                                        <p:cTn id="19" dur="500" fill="hold"/>
                                        <p:tgtEl>
                                          <p:spTgt spid="21"/>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500"/>
                            </p:stCondLst>
                            <p:childTnLst>
                              <p:par>
                                <p:cTn id="21" presetID="42"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anim calcmode="lin" valueType="num">
                                      <p:cBhvr>
                                        <p:cTn id="24" dur="500" fill="hold"/>
                                        <p:tgtEl>
                                          <p:spTgt spid="20"/>
                                        </p:tgtEl>
                                        <p:attrNameLst>
                                          <p:attrName>ppt_x</p:attrName>
                                        </p:attrNameLst>
                                      </p:cBhvr>
                                      <p:tavLst>
                                        <p:tav tm="0">
                                          <p:val>
                                            <p:strVal val="#ppt_x"/>
                                          </p:val>
                                        </p:tav>
                                        <p:tav tm="100000">
                                          <p:val>
                                            <p:strVal val="#ppt_x"/>
                                          </p:val>
                                        </p:tav>
                                      </p:tavLst>
                                    </p:anim>
                                    <p:anim calcmode="lin" valueType="num">
                                      <p:cBhvr>
                                        <p:cTn id="25" dur="500" fill="hold"/>
                                        <p:tgtEl>
                                          <p:spTgt spid="20"/>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0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anim calcmode="lin" valueType="num">
                                      <p:cBhvr>
                                        <p:cTn id="30" dur="500" fill="hold"/>
                                        <p:tgtEl>
                                          <p:spTgt spid="19"/>
                                        </p:tgtEl>
                                        <p:attrNameLst>
                                          <p:attrName>ppt_x</p:attrName>
                                        </p:attrNameLst>
                                      </p:cBhvr>
                                      <p:tavLst>
                                        <p:tav tm="0">
                                          <p:val>
                                            <p:strVal val="#ppt_x"/>
                                          </p:val>
                                        </p:tav>
                                        <p:tav tm="100000">
                                          <p:val>
                                            <p:strVal val="#ppt_x"/>
                                          </p:val>
                                        </p:tav>
                                      </p:tavLst>
                                    </p:anim>
                                    <p:anim calcmode="lin" valueType="num">
                                      <p:cBhvr>
                                        <p:cTn id="31" dur="500" fill="hold"/>
                                        <p:tgtEl>
                                          <p:spTgt spid="19"/>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2500"/>
                            </p:stCondLst>
                            <p:childTnLst>
                              <p:par>
                                <p:cTn id="33" presetID="42"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anim calcmode="lin" valueType="num">
                                      <p:cBhvr>
                                        <p:cTn id="36" dur="500" fill="hold"/>
                                        <p:tgtEl>
                                          <p:spTgt spid="18"/>
                                        </p:tgtEl>
                                        <p:attrNameLst>
                                          <p:attrName>ppt_x</p:attrName>
                                        </p:attrNameLst>
                                      </p:cBhvr>
                                      <p:tavLst>
                                        <p:tav tm="0">
                                          <p:val>
                                            <p:strVal val="#ppt_x"/>
                                          </p:val>
                                        </p:tav>
                                        <p:tav tm="100000">
                                          <p:val>
                                            <p:strVal val="#ppt_x"/>
                                          </p:val>
                                        </p:tav>
                                      </p:tavLst>
                                    </p:anim>
                                    <p:anim calcmode="lin" valueType="num">
                                      <p:cBhvr>
                                        <p:cTn id="37" dur="500" fill="hold"/>
                                        <p:tgtEl>
                                          <p:spTgt spid="18"/>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3000"/>
                            </p:stCondLst>
                            <p:childTnLst>
                              <p:par>
                                <p:cTn id="39" presetID="12" presetClass="entr" presetSubtype="8"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p:tgtEl>
                                          <p:spTgt spid="7"/>
                                        </p:tgtEl>
                                        <p:attrNameLst>
                                          <p:attrName>ppt_x</p:attrName>
                                        </p:attrNameLst>
                                      </p:cBhvr>
                                      <p:tavLst>
                                        <p:tav tm="0">
                                          <p:val>
                                            <p:strVal val="#ppt_x-#ppt_w*1.125000"/>
                                          </p:val>
                                        </p:tav>
                                        <p:tav tm="100000">
                                          <p:val>
                                            <p:strVal val="#ppt_x"/>
                                          </p:val>
                                        </p:tav>
                                      </p:tavLst>
                                    </p:anim>
                                    <p:animEffect transition="in" filter="wipe(right)">
                                      <p:cBhvr>
                                        <p:cTn id="42" dur="500"/>
                                        <p:tgtEl>
                                          <p:spTgt spid="7"/>
                                        </p:tgtEl>
                                      </p:cBhvr>
                                    </p:animEffect>
                                  </p:childTnLst>
                                </p:cTn>
                              </p:par>
                            </p:childTnLst>
                          </p:cTn>
                        </p:par>
                        <p:par>
                          <p:cTn id="43" fill="hold" nodeType="afterGroup">
                            <p:stCondLst>
                              <p:cond delay="3500"/>
                            </p:stCondLst>
                            <p:childTnLst>
                              <p:par>
                                <p:cTn id="44" presetID="12" presetClass="entr" presetSubtype="8"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p:tgtEl>
                                          <p:spTgt spid="8"/>
                                        </p:tgtEl>
                                        <p:attrNameLst>
                                          <p:attrName>ppt_x</p:attrName>
                                        </p:attrNameLst>
                                      </p:cBhvr>
                                      <p:tavLst>
                                        <p:tav tm="0">
                                          <p:val>
                                            <p:strVal val="#ppt_x-#ppt_w*1.125000"/>
                                          </p:val>
                                        </p:tav>
                                        <p:tav tm="100000">
                                          <p:val>
                                            <p:strVal val="#ppt_x"/>
                                          </p:val>
                                        </p:tav>
                                      </p:tavLst>
                                    </p:anim>
                                    <p:animEffect transition="in" filter="wipe(right)">
                                      <p:cBhvr>
                                        <p:cTn id="47" dur="500"/>
                                        <p:tgtEl>
                                          <p:spTgt spid="8"/>
                                        </p:tgtEl>
                                      </p:cBhvr>
                                    </p:animEffect>
                                  </p:childTnLst>
                                </p:cTn>
                              </p:par>
                            </p:childTnLst>
                          </p:cTn>
                        </p:par>
                        <p:par>
                          <p:cTn id="48" fill="hold" nodeType="afterGroup">
                            <p:stCondLst>
                              <p:cond delay="4000"/>
                            </p:stCondLst>
                            <p:childTnLst>
                              <p:par>
                                <p:cTn id="49" presetID="12" presetClass="entr" presetSubtype="8"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p:tgtEl>
                                          <p:spTgt spid="9"/>
                                        </p:tgtEl>
                                        <p:attrNameLst>
                                          <p:attrName>ppt_x</p:attrName>
                                        </p:attrNameLst>
                                      </p:cBhvr>
                                      <p:tavLst>
                                        <p:tav tm="0">
                                          <p:val>
                                            <p:strVal val="#ppt_x-#ppt_w*1.125000"/>
                                          </p:val>
                                        </p:tav>
                                        <p:tav tm="100000">
                                          <p:val>
                                            <p:strVal val="#ppt_x"/>
                                          </p:val>
                                        </p:tav>
                                      </p:tavLst>
                                    </p:anim>
                                    <p:animEffect transition="in" filter="wipe(right)">
                                      <p:cBhvr>
                                        <p:cTn id="52" dur="500"/>
                                        <p:tgtEl>
                                          <p:spTgt spid="9"/>
                                        </p:tgtEl>
                                      </p:cBhvr>
                                    </p:animEffect>
                                  </p:childTnLst>
                                </p:cTn>
                              </p:par>
                            </p:childTnLst>
                          </p:cTn>
                        </p:par>
                        <p:par>
                          <p:cTn id="53" fill="hold" nodeType="afterGroup">
                            <p:stCondLst>
                              <p:cond delay="4500"/>
                            </p:stCondLst>
                            <p:childTnLst>
                              <p:par>
                                <p:cTn id="54" presetID="12" presetClass="entr" presetSubtype="8"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p:tgtEl>
                                          <p:spTgt spid="10"/>
                                        </p:tgtEl>
                                        <p:attrNameLst>
                                          <p:attrName>ppt_x</p:attrName>
                                        </p:attrNameLst>
                                      </p:cBhvr>
                                      <p:tavLst>
                                        <p:tav tm="0">
                                          <p:val>
                                            <p:strVal val="#ppt_x-#ppt_w*1.125000"/>
                                          </p:val>
                                        </p:tav>
                                        <p:tav tm="100000">
                                          <p:val>
                                            <p:strVal val="#ppt_x"/>
                                          </p:val>
                                        </p:tav>
                                      </p:tavLst>
                                    </p:anim>
                                    <p:animEffect transition="in" filter="wipe(right)">
                                      <p:cBhvr>
                                        <p:cTn id="57" dur="500"/>
                                        <p:tgtEl>
                                          <p:spTgt spid="10"/>
                                        </p:tgtEl>
                                      </p:cBhvr>
                                    </p:animEffect>
                                  </p:childTnLst>
                                </p:cTn>
                              </p:par>
                            </p:childTnLst>
                          </p:cTn>
                        </p:par>
                        <p:par>
                          <p:cTn id="58" fill="hold" nodeType="afterGroup">
                            <p:stCondLst>
                              <p:cond delay="5000"/>
                            </p:stCondLst>
                            <p:childTnLst>
                              <p:par>
                                <p:cTn id="59" presetID="12" presetClass="entr" presetSubtype="8"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p:tgtEl>
                                          <p:spTgt spid="13"/>
                                        </p:tgtEl>
                                        <p:attrNameLst>
                                          <p:attrName>ppt_x</p:attrName>
                                        </p:attrNameLst>
                                      </p:cBhvr>
                                      <p:tavLst>
                                        <p:tav tm="0">
                                          <p:val>
                                            <p:strVal val="#ppt_x-#ppt_w*1.125000"/>
                                          </p:val>
                                        </p:tav>
                                        <p:tav tm="100000">
                                          <p:val>
                                            <p:strVal val="#ppt_x"/>
                                          </p:val>
                                        </p:tav>
                                      </p:tavLst>
                                    </p:anim>
                                    <p:animEffect transition="in" filter="wipe(right)">
                                      <p:cBhvr>
                                        <p:cTn id="62" dur="500"/>
                                        <p:tgtEl>
                                          <p:spTgt spid="13"/>
                                        </p:tgtEl>
                                      </p:cBhvr>
                                    </p:animEffect>
                                  </p:childTnLst>
                                </p:cTn>
                              </p:par>
                            </p:childTnLst>
                          </p:cTn>
                        </p:par>
                        <p:par>
                          <p:cTn id="63" fill="hold" nodeType="afterGroup">
                            <p:stCondLst>
                              <p:cond delay="5500"/>
                            </p:stCondLst>
                            <p:childTnLst>
                              <p:par>
                                <p:cTn id="64" presetID="52" presetClass="entr" presetSubtype="0"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Scale>
                                      <p:cBhvr>
                                        <p:cTn id="66"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23"/>
                                        </p:tgtEl>
                                        <p:attrNameLst>
                                          <p:attrName>ppt_x</p:attrName>
                                          <p:attrName>ppt_y</p:attrName>
                                        </p:attrNameLst>
                                      </p:cBhvr>
                                    </p:animMotion>
                                    <p:animEffect transition="in" filter="fade">
                                      <p:cBhvr>
                                        <p:cTn id="6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90" name="图片 38"/>
          <p:cNvPicPr>
            <a:picLocks noGrp="1" noChangeAspect="1" noChangeArrowheads="1"/>
          </p:cNvPicPr>
          <p:nvPr/>
        </p:nvPicPr>
        <p:blipFill>
          <a:blip r:embed="rId3">
            <a:extLst>
              <a:ext uri="{28A0092B-C50C-407E-A947-70E740481C1C}">
                <a14:useLocalDpi xmlns:a14="http://schemas.microsoft.com/office/drawing/2010/main" val="0"/>
              </a:ext>
            </a:extLst>
          </a:blip>
          <a:srcRect t="8107" b="7256"/>
          <a:stretch>
            <a:fillRect/>
          </a:stretch>
        </p:blipFill>
        <p:spPr bwMode="auto">
          <a:xfrm>
            <a:off x="4462463" y="1820863"/>
            <a:ext cx="2528887"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2"/>
          <p:cNvGrpSpPr>
            <a:grpSpLocks/>
          </p:cNvGrpSpPr>
          <p:nvPr/>
        </p:nvGrpSpPr>
        <p:grpSpPr bwMode="auto">
          <a:xfrm>
            <a:off x="6846888" y="1852613"/>
            <a:ext cx="3890962" cy="4679950"/>
            <a:chOff x="6846888" y="1944688"/>
            <a:chExt cx="3890962" cy="4679950"/>
          </a:xfrm>
        </p:grpSpPr>
        <p:sp>
          <p:nvSpPr>
            <p:cNvPr id="3078" name="Freeform 7"/>
            <p:cNvSpPr>
              <a:spLocks/>
            </p:cNvSpPr>
            <p:nvPr/>
          </p:nvSpPr>
          <p:spPr bwMode="auto">
            <a:xfrm rot="10800000">
              <a:off x="7331075" y="2309813"/>
              <a:ext cx="487363" cy="3983037"/>
            </a:xfrm>
            <a:custGeom>
              <a:avLst/>
              <a:gdLst>
                <a:gd name="T0" fmla="*/ 0 w 227"/>
                <a:gd name="T1" fmla="*/ 0 h 2178"/>
                <a:gd name="T2" fmla="*/ 385762 w 227"/>
                <a:gd name="T3" fmla="*/ 0 h 2178"/>
                <a:gd name="T4" fmla="*/ 385762 w 227"/>
                <a:gd name="T5" fmla="*/ 3705225 h 2178"/>
                <a:gd name="T6" fmla="*/ 0 w 227"/>
                <a:gd name="T7" fmla="*/ 3705225 h 2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7" h="2178">
                  <a:moveTo>
                    <a:pt x="0" y="0"/>
                  </a:moveTo>
                  <a:lnTo>
                    <a:pt x="227" y="0"/>
                  </a:lnTo>
                  <a:lnTo>
                    <a:pt x="227" y="2178"/>
                  </a:lnTo>
                  <a:lnTo>
                    <a:pt x="0" y="2178"/>
                  </a:lnTo>
                </a:path>
              </a:pathLst>
            </a:custGeom>
            <a:noFill/>
            <a:ln w="19050" cap="flat" cmpd="sng">
              <a:solidFill>
                <a:srgbClr val="5F5F5F"/>
              </a:solidFill>
              <a:prstDash val="solid"/>
              <a:round/>
              <a:headEnd/>
              <a:tailEnd/>
            </a:ln>
            <a:effectLst/>
            <a:extLst/>
          </p:spPr>
          <p:txBody>
            <a:bodyPr lIns="106896" tIns="53443" rIns="106896" bIns="53443"/>
            <a:lstStyle/>
            <a:p>
              <a:pPr>
                <a:defRPr/>
              </a:pPr>
              <a:endParaRPr lang="zh-CN" altLang="en-US" b="0">
                <a:latin typeface="+mj-ea"/>
                <a:ea typeface="+mj-ea"/>
              </a:endParaRPr>
            </a:p>
          </p:txBody>
        </p:sp>
        <p:sp>
          <p:nvSpPr>
            <p:cNvPr id="3079" name="Line 8"/>
            <p:cNvSpPr>
              <a:spLocks noChangeShapeType="1"/>
            </p:cNvSpPr>
            <p:nvPr/>
          </p:nvSpPr>
          <p:spPr bwMode="auto">
            <a:xfrm rot="10800000">
              <a:off x="6846888" y="4302125"/>
              <a:ext cx="974725" cy="0"/>
            </a:xfrm>
            <a:prstGeom prst="line">
              <a:avLst/>
            </a:prstGeom>
            <a:noFill/>
            <a:ln w="19050">
              <a:solidFill>
                <a:srgbClr val="5F5F5F"/>
              </a:solidFill>
              <a:round/>
              <a:headEnd/>
              <a:tailEnd/>
            </a:ln>
            <a:effectLst/>
            <a:extLst/>
          </p:spPr>
          <p:txBody>
            <a:bodyPr lIns="106896" tIns="53443" rIns="106896" bIns="53443"/>
            <a:lstStyle/>
            <a:p>
              <a:pPr>
                <a:defRPr/>
              </a:pPr>
              <a:endParaRPr lang="zh-CN" altLang="en-US" b="0">
                <a:latin typeface="+mj-ea"/>
                <a:ea typeface="+mj-ea"/>
              </a:endParaRPr>
            </a:p>
          </p:txBody>
        </p:sp>
        <p:sp>
          <p:nvSpPr>
            <p:cNvPr id="3080" name="Line 9"/>
            <p:cNvSpPr>
              <a:spLocks noChangeShapeType="1"/>
            </p:cNvSpPr>
            <p:nvPr/>
          </p:nvSpPr>
          <p:spPr bwMode="auto">
            <a:xfrm rot="10800000">
              <a:off x="7331075" y="5297488"/>
              <a:ext cx="488950" cy="0"/>
            </a:xfrm>
            <a:prstGeom prst="line">
              <a:avLst/>
            </a:prstGeom>
            <a:noFill/>
            <a:ln w="19050">
              <a:solidFill>
                <a:srgbClr val="5F5F5F"/>
              </a:solidFill>
              <a:round/>
              <a:headEnd/>
              <a:tailEnd/>
            </a:ln>
            <a:effectLst/>
            <a:extLst/>
          </p:spPr>
          <p:txBody>
            <a:bodyPr lIns="106896" tIns="53443" rIns="106896" bIns="53443"/>
            <a:lstStyle/>
            <a:p>
              <a:pPr>
                <a:defRPr/>
              </a:pPr>
              <a:endParaRPr lang="zh-CN" altLang="en-US" b="0">
                <a:latin typeface="+mj-ea"/>
                <a:ea typeface="+mj-ea"/>
              </a:endParaRPr>
            </a:p>
          </p:txBody>
        </p:sp>
        <p:sp>
          <p:nvSpPr>
            <p:cNvPr id="3081" name="Line 10"/>
            <p:cNvSpPr>
              <a:spLocks noChangeShapeType="1"/>
            </p:cNvSpPr>
            <p:nvPr/>
          </p:nvSpPr>
          <p:spPr bwMode="auto">
            <a:xfrm rot="10800000">
              <a:off x="7331075" y="3308350"/>
              <a:ext cx="487363" cy="0"/>
            </a:xfrm>
            <a:prstGeom prst="line">
              <a:avLst/>
            </a:prstGeom>
            <a:noFill/>
            <a:ln w="19050">
              <a:solidFill>
                <a:srgbClr val="5F5F5F"/>
              </a:solidFill>
              <a:round/>
              <a:headEnd/>
              <a:tailEnd/>
            </a:ln>
            <a:effectLst/>
            <a:extLst/>
          </p:spPr>
          <p:txBody>
            <a:bodyPr lIns="106896" tIns="53443" rIns="106896" bIns="53443"/>
            <a:lstStyle/>
            <a:p>
              <a:pPr>
                <a:defRPr/>
              </a:pPr>
              <a:endParaRPr lang="zh-CN" altLang="en-US" b="0">
                <a:latin typeface="+mj-ea"/>
                <a:ea typeface="+mj-ea"/>
              </a:endParaRPr>
            </a:p>
          </p:txBody>
        </p:sp>
        <p:sp>
          <p:nvSpPr>
            <p:cNvPr id="3082" name="Rectangle 11"/>
            <p:cNvSpPr>
              <a:spLocks noChangeArrowheads="1"/>
            </p:cNvSpPr>
            <p:nvPr/>
          </p:nvSpPr>
          <p:spPr bwMode="auto">
            <a:xfrm>
              <a:off x="7796213" y="1944688"/>
              <a:ext cx="2941637" cy="730250"/>
            </a:xfrm>
            <a:prstGeom prst="rect">
              <a:avLst/>
            </a:prstGeom>
            <a:gradFill rotWithShape="1">
              <a:gsLst>
                <a:gs pos="0">
                  <a:schemeClr val="bg1"/>
                </a:gs>
                <a:gs pos="100000">
                  <a:srgbClr val="DDDDDD"/>
                </a:gs>
              </a:gsLst>
              <a:lin ang="2700000" scaled="1"/>
            </a:gradFill>
            <a:ln w="9525" algn="ctr">
              <a:solidFill>
                <a:srgbClr val="C0C0C0"/>
              </a:solidFill>
              <a:miter lim="800000"/>
              <a:headEnd/>
              <a:tailEnd/>
            </a:ln>
            <a:effectLst/>
            <a:extLst/>
          </p:spPr>
          <p:txBody>
            <a:bodyPr wrap="none" lIns="106896" tIns="53443" rIns="106896" bIns="53443" anchor="ctr"/>
            <a:lstStyle/>
            <a:p>
              <a:pPr>
                <a:lnSpc>
                  <a:spcPct val="120000"/>
                </a:lnSpc>
                <a:defRPr/>
              </a:pPr>
              <a:r>
                <a:rPr lang="zh-CN" altLang="en-US" sz="1600" b="0">
                  <a:latin typeface="+mj-ea"/>
                  <a:ea typeface="+mj-ea"/>
                </a:rPr>
                <a:t>单击此处添加文字内容</a:t>
              </a:r>
            </a:p>
            <a:p>
              <a:pPr>
                <a:lnSpc>
                  <a:spcPct val="120000"/>
                </a:lnSpc>
                <a:defRPr/>
              </a:pPr>
              <a:r>
                <a:rPr lang="zh-CN" altLang="en-US" sz="1200" b="0">
                  <a:latin typeface="+mj-ea"/>
                  <a:ea typeface="+mj-ea"/>
                </a:rPr>
                <a:t>单击此处添加文字内容 </a:t>
              </a:r>
            </a:p>
          </p:txBody>
        </p:sp>
        <p:sp>
          <p:nvSpPr>
            <p:cNvPr id="3083" name="Rectangle 12"/>
            <p:cNvSpPr>
              <a:spLocks noChangeArrowheads="1"/>
            </p:cNvSpPr>
            <p:nvPr/>
          </p:nvSpPr>
          <p:spPr bwMode="auto">
            <a:xfrm>
              <a:off x="7796213" y="2932113"/>
              <a:ext cx="2941637" cy="728662"/>
            </a:xfrm>
            <a:prstGeom prst="rect">
              <a:avLst/>
            </a:prstGeom>
            <a:gradFill rotWithShape="1">
              <a:gsLst>
                <a:gs pos="0">
                  <a:schemeClr val="bg1"/>
                </a:gs>
                <a:gs pos="100000">
                  <a:srgbClr val="DDDDDD"/>
                </a:gs>
              </a:gsLst>
              <a:lin ang="2700000" scaled="1"/>
            </a:gradFill>
            <a:ln w="9525" algn="ctr">
              <a:solidFill>
                <a:srgbClr val="C0C0C0"/>
              </a:solidFill>
              <a:miter lim="800000"/>
              <a:headEnd/>
              <a:tailEnd/>
            </a:ln>
            <a:effectLst/>
            <a:extLst/>
          </p:spPr>
          <p:txBody>
            <a:bodyPr wrap="none" lIns="106896" tIns="53443" rIns="106896" bIns="53443" anchor="ctr"/>
            <a:lstStyle/>
            <a:p>
              <a:pPr>
                <a:lnSpc>
                  <a:spcPct val="120000"/>
                </a:lnSpc>
                <a:defRPr/>
              </a:pPr>
              <a:r>
                <a:rPr lang="zh-CN" altLang="en-US" sz="1600" b="0">
                  <a:latin typeface="+mj-ea"/>
                  <a:ea typeface="+mj-ea"/>
                </a:rPr>
                <a:t>单击此处添加文字内容</a:t>
              </a:r>
            </a:p>
            <a:p>
              <a:pPr>
                <a:lnSpc>
                  <a:spcPct val="120000"/>
                </a:lnSpc>
                <a:defRPr/>
              </a:pPr>
              <a:r>
                <a:rPr lang="zh-CN" altLang="en-US" sz="1200" b="0">
                  <a:latin typeface="+mj-ea"/>
                  <a:ea typeface="+mj-ea"/>
                </a:rPr>
                <a:t>单击此处添加文字内容 </a:t>
              </a:r>
            </a:p>
          </p:txBody>
        </p:sp>
        <p:sp>
          <p:nvSpPr>
            <p:cNvPr id="3084" name="Rectangle 13"/>
            <p:cNvSpPr>
              <a:spLocks noChangeArrowheads="1"/>
            </p:cNvSpPr>
            <p:nvPr/>
          </p:nvSpPr>
          <p:spPr bwMode="auto">
            <a:xfrm>
              <a:off x="7796213" y="3925888"/>
              <a:ext cx="2941637" cy="730250"/>
            </a:xfrm>
            <a:prstGeom prst="rect">
              <a:avLst/>
            </a:prstGeom>
            <a:gradFill rotWithShape="1">
              <a:gsLst>
                <a:gs pos="0">
                  <a:schemeClr val="bg1"/>
                </a:gs>
                <a:gs pos="100000">
                  <a:srgbClr val="DDDDDD"/>
                </a:gs>
              </a:gsLst>
              <a:lin ang="2700000" scaled="1"/>
            </a:gradFill>
            <a:ln w="9525" algn="ctr">
              <a:solidFill>
                <a:srgbClr val="C0C0C0"/>
              </a:solidFill>
              <a:miter lim="800000"/>
              <a:headEnd/>
              <a:tailEnd/>
            </a:ln>
            <a:effectLst/>
            <a:extLst/>
          </p:spPr>
          <p:txBody>
            <a:bodyPr wrap="none" lIns="106896" tIns="53443" rIns="106896" bIns="53443" anchor="ctr"/>
            <a:lstStyle/>
            <a:p>
              <a:pPr>
                <a:lnSpc>
                  <a:spcPct val="120000"/>
                </a:lnSpc>
                <a:defRPr/>
              </a:pPr>
              <a:r>
                <a:rPr lang="zh-CN" altLang="en-US" sz="1600" b="0">
                  <a:latin typeface="+mj-ea"/>
                  <a:ea typeface="+mj-ea"/>
                </a:rPr>
                <a:t>单击此处添加文字内容</a:t>
              </a:r>
            </a:p>
            <a:p>
              <a:pPr>
                <a:lnSpc>
                  <a:spcPct val="120000"/>
                </a:lnSpc>
                <a:defRPr/>
              </a:pPr>
              <a:r>
                <a:rPr lang="zh-CN" altLang="en-US" sz="1200" b="0">
                  <a:latin typeface="+mj-ea"/>
                  <a:ea typeface="+mj-ea"/>
                </a:rPr>
                <a:t>单击此处添加文字内容 </a:t>
              </a:r>
            </a:p>
          </p:txBody>
        </p:sp>
        <p:sp>
          <p:nvSpPr>
            <p:cNvPr id="3085" name="Rectangle 14"/>
            <p:cNvSpPr>
              <a:spLocks noChangeArrowheads="1"/>
            </p:cNvSpPr>
            <p:nvPr/>
          </p:nvSpPr>
          <p:spPr bwMode="auto">
            <a:xfrm>
              <a:off x="7796213" y="4941888"/>
              <a:ext cx="2941637" cy="730250"/>
            </a:xfrm>
            <a:prstGeom prst="rect">
              <a:avLst/>
            </a:prstGeom>
            <a:gradFill rotWithShape="1">
              <a:gsLst>
                <a:gs pos="0">
                  <a:schemeClr val="bg1"/>
                </a:gs>
                <a:gs pos="100000">
                  <a:srgbClr val="DDDDDD"/>
                </a:gs>
              </a:gsLst>
              <a:lin ang="2700000" scaled="1"/>
            </a:gradFill>
            <a:ln w="9525" algn="ctr">
              <a:solidFill>
                <a:srgbClr val="C0C0C0"/>
              </a:solidFill>
              <a:miter lim="800000"/>
              <a:headEnd/>
              <a:tailEnd/>
            </a:ln>
            <a:effectLst/>
            <a:extLst/>
          </p:spPr>
          <p:txBody>
            <a:bodyPr wrap="none" lIns="106896" tIns="53443" rIns="106896" bIns="53443" anchor="ctr"/>
            <a:lstStyle/>
            <a:p>
              <a:pPr>
                <a:lnSpc>
                  <a:spcPct val="120000"/>
                </a:lnSpc>
                <a:defRPr/>
              </a:pPr>
              <a:r>
                <a:rPr lang="zh-CN" altLang="en-US" sz="1600" b="0">
                  <a:latin typeface="+mj-ea"/>
                  <a:ea typeface="+mj-ea"/>
                </a:rPr>
                <a:t>单击此处添加文字内容</a:t>
              </a:r>
            </a:p>
            <a:p>
              <a:pPr>
                <a:lnSpc>
                  <a:spcPct val="120000"/>
                </a:lnSpc>
                <a:defRPr/>
              </a:pPr>
              <a:r>
                <a:rPr lang="zh-CN" altLang="en-US" sz="1200" b="0">
                  <a:latin typeface="+mj-ea"/>
                  <a:ea typeface="+mj-ea"/>
                </a:rPr>
                <a:t>单击此处添加文字内容 </a:t>
              </a:r>
            </a:p>
          </p:txBody>
        </p:sp>
        <p:sp>
          <p:nvSpPr>
            <p:cNvPr id="3086" name="Rectangle 15"/>
            <p:cNvSpPr>
              <a:spLocks noChangeArrowheads="1"/>
            </p:cNvSpPr>
            <p:nvPr/>
          </p:nvSpPr>
          <p:spPr bwMode="auto">
            <a:xfrm>
              <a:off x="7796213" y="5894388"/>
              <a:ext cx="2941637" cy="730250"/>
            </a:xfrm>
            <a:prstGeom prst="rect">
              <a:avLst/>
            </a:prstGeom>
            <a:gradFill rotWithShape="1">
              <a:gsLst>
                <a:gs pos="0">
                  <a:schemeClr val="bg1"/>
                </a:gs>
                <a:gs pos="100000">
                  <a:srgbClr val="DDDDDD"/>
                </a:gs>
              </a:gsLst>
              <a:lin ang="2700000" scaled="1"/>
            </a:gradFill>
            <a:ln w="9525" algn="ctr">
              <a:solidFill>
                <a:srgbClr val="C0C0C0"/>
              </a:solidFill>
              <a:miter lim="800000"/>
              <a:headEnd/>
              <a:tailEnd/>
            </a:ln>
            <a:effectLst/>
            <a:extLst/>
          </p:spPr>
          <p:txBody>
            <a:bodyPr wrap="none" lIns="106896" tIns="53443" rIns="106896" bIns="53443" anchor="ctr"/>
            <a:lstStyle/>
            <a:p>
              <a:pPr>
                <a:lnSpc>
                  <a:spcPct val="120000"/>
                </a:lnSpc>
                <a:defRPr/>
              </a:pPr>
              <a:r>
                <a:rPr lang="zh-CN" altLang="en-US" sz="1600" b="0">
                  <a:latin typeface="+mj-ea"/>
                  <a:ea typeface="+mj-ea"/>
                </a:rPr>
                <a:t>单击此处添加文字内容</a:t>
              </a:r>
            </a:p>
            <a:p>
              <a:pPr>
                <a:lnSpc>
                  <a:spcPct val="120000"/>
                </a:lnSpc>
                <a:defRPr/>
              </a:pPr>
              <a:r>
                <a:rPr lang="zh-CN" altLang="en-US" sz="1200" b="0">
                  <a:latin typeface="+mj-ea"/>
                  <a:ea typeface="+mj-ea"/>
                </a:rPr>
                <a:t>单击此处添加文字内容 </a:t>
              </a:r>
            </a:p>
          </p:txBody>
        </p:sp>
      </p:grpSp>
      <p:grpSp>
        <p:nvGrpSpPr>
          <p:cNvPr id="3" name="组合 1"/>
          <p:cNvGrpSpPr>
            <a:grpSpLocks/>
          </p:cNvGrpSpPr>
          <p:nvPr/>
        </p:nvGrpSpPr>
        <p:grpSpPr bwMode="auto">
          <a:xfrm>
            <a:off x="792163" y="1852613"/>
            <a:ext cx="3954462" cy="4679950"/>
            <a:chOff x="792163" y="1944688"/>
            <a:chExt cx="3954462" cy="4679950"/>
          </a:xfrm>
        </p:grpSpPr>
        <p:sp>
          <p:nvSpPr>
            <p:cNvPr id="3074" name="Freeform 3"/>
            <p:cNvSpPr>
              <a:spLocks/>
            </p:cNvSpPr>
            <p:nvPr/>
          </p:nvSpPr>
          <p:spPr bwMode="auto">
            <a:xfrm>
              <a:off x="3773488" y="2309813"/>
              <a:ext cx="487362" cy="3983037"/>
            </a:xfrm>
            <a:custGeom>
              <a:avLst/>
              <a:gdLst>
                <a:gd name="T0" fmla="*/ 0 w 227"/>
                <a:gd name="T1" fmla="*/ 0 h 2178"/>
                <a:gd name="T2" fmla="*/ 387350 w 227"/>
                <a:gd name="T3" fmla="*/ 0 h 2178"/>
                <a:gd name="T4" fmla="*/ 387350 w 227"/>
                <a:gd name="T5" fmla="*/ 3705225 h 2178"/>
                <a:gd name="T6" fmla="*/ 0 w 227"/>
                <a:gd name="T7" fmla="*/ 3705225 h 2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7" h="2178">
                  <a:moveTo>
                    <a:pt x="0" y="0"/>
                  </a:moveTo>
                  <a:lnTo>
                    <a:pt x="227" y="0"/>
                  </a:lnTo>
                  <a:lnTo>
                    <a:pt x="227" y="2178"/>
                  </a:lnTo>
                  <a:lnTo>
                    <a:pt x="0" y="2178"/>
                  </a:lnTo>
                </a:path>
              </a:pathLst>
            </a:custGeom>
            <a:noFill/>
            <a:ln w="19050" cap="flat" cmpd="sng">
              <a:solidFill>
                <a:srgbClr val="5F5F5F"/>
              </a:solidFill>
              <a:prstDash val="solid"/>
              <a:round/>
              <a:headEnd/>
              <a:tailEnd/>
            </a:ln>
            <a:effectLst/>
            <a:extLst/>
          </p:spPr>
          <p:txBody>
            <a:bodyPr lIns="106896" tIns="53443" rIns="106896" bIns="53443"/>
            <a:lstStyle/>
            <a:p>
              <a:pPr>
                <a:defRPr/>
              </a:pPr>
              <a:endParaRPr lang="zh-CN" altLang="en-US" b="0">
                <a:latin typeface="+mj-ea"/>
                <a:ea typeface="+mj-ea"/>
              </a:endParaRPr>
            </a:p>
          </p:txBody>
        </p:sp>
        <p:sp>
          <p:nvSpPr>
            <p:cNvPr id="3075" name="Line 4"/>
            <p:cNvSpPr>
              <a:spLocks noChangeShapeType="1"/>
            </p:cNvSpPr>
            <p:nvPr/>
          </p:nvSpPr>
          <p:spPr bwMode="auto">
            <a:xfrm>
              <a:off x="3773488" y="4302125"/>
              <a:ext cx="973137" cy="0"/>
            </a:xfrm>
            <a:prstGeom prst="line">
              <a:avLst/>
            </a:prstGeom>
            <a:noFill/>
            <a:ln w="19050">
              <a:solidFill>
                <a:srgbClr val="5F5F5F"/>
              </a:solidFill>
              <a:round/>
              <a:headEnd/>
              <a:tailEnd/>
            </a:ln>
            <a:effectLst/>
            <a:extLst/>
          </p:spPr>
          <p:txBody>
            <a:bodyPr lIns="106896" tIns="53443" rIns="106896" bIns="53443"/>
            <a:lstStyle/>
            <a:p>
              <a:pPr>
                <a:defRPr/>
              </a:pPr>
              <a:endParaRPr lang="zh-CN" altLang="en-US" b="0">
                <a:latin typeface="+mj-ea"/>
                <a:ea typeface="+mj-ea"/>
              </a:endParaRPr>
            </a:p>
          </p:txBody>
        </p:sp>
        <p:sp>
          <p:nvSpPr>
            <p:cNvPr id="3076" name="Line 5"/>
            <p:cNvSpPr>
              <a:spLocks noChangeShapeType="1"/>
            </p:cNvSpPr>
            <p:nvPr/>
          </p:nvSpPr>
          <p:spPr bwMode="auto">
            <a:xfrm>
              <a:off x="3773488" y="3308350"/>
              <a:ext cx="487362" cy="0"/>
            </a:xfrm>
            <a:prstGeom prst="line">
              <a:avLst/>
            </a:prstGeom>
            <a:noFill/>
            <a:ln w="19050">
              <a:solidFill>
                <a:srgbClr val="5F5F5F"/>
              </a:solidFill>
              <a:round/>
              <a:headEnd/>
              <a:tailEnd/>
            </a:ln>
            <a:effectLst/>
            <a:extLst/>
          </p:spPr>
          <p:txBody>
            <a:bodyPr lIns="106896" tIns="53443" rIns="106896" bIns="53443"/>
            <a:lstStyle/>
            <a:p>
              <a:pPr>
                <a:defRPr/>
              </a:pPr>
              <a:endParaRPr lang="zh-CN" altLang="en-US" b="0">
                <a:latin typeface="+mj-ea"/>
                <a:ea typeface="+mj-ea"/>
              </a:endParaRPr>
            </a:p>
          </p:txBody>
        </p:sp>
        <p:sp>
          <p:nvSpPr>
            <p:cNvPr id="3077" name="Line 6"/>
            <p:cNvSpPr>
              <a:spLocks noChangeShapeType="1"/>
            </p:cNvSpPr>
            <p:nvPr/>
          </p:nvSpPr>
          <p:spPr bwMode="auto">
            <a:xfrm>
              <a:off x="3773488" y="5297488"/>
              <a:ext cx="487362" cy="0"/>
            </a:xfrm>
            <a:prstGeom prst="line">
              <a:avLst/>
            </a:prstGeom>
            <a:noFill/>
            <a:ln w="19050">
              <a:solidFill>
                <a:srgbClr val="5F5F5F"/>
              </a:solidFill>
              <a:round/>
              <a:headEnd/>
              <a:tailEnd/>
            </a:ln>
            <a:effectLst/>
            <a:extLst/>
          </p:spPr>
          <p:txBody>
            <a:bodyPr lIns="106896" tIns="53443" rIns="106896" bIns="53443"/>
            <a:lstStyle/>
            <a:p>
              <a:pPr>
                <a:defRPr/>
              </a:pPr>
              <a:endParaRPr lang="zh-CN" altLang="en-US" b="0">
                <a:latin typeface="+mj-ea"/>
                <a:ea typeface="+mj-ea"/>
              </a:endParaRPr>
            </a:p>
          </p:txBody>
        </p:sp>
        <p:sp>
          <p:nvSpPr>
            <p:cNvPr id="3087" name="Rectangle 16"/>
            <p:cNvSpPr>
              <a:spLocks noChangeArrowheads="1"/>
            </p:cNvSpPr>
            <p:nvPr/>
          </p:nvSpPr>
          <p:spPr bwMode="auto">
            <a:xfrm>
              <a:off x="792163" y="1944688"/>
              <a:ext cx="2943225" cy="730250"/>
            </a:xfrm>
            <a:prstGeom prst="rect">
              <a:avLst/>
            </a:prstGeom>
            <a:gradFill rotWithShape="1">
              <a:gsLst>
                <a:gs pos="0">
                  <a:schemeClr val="bg1"/>
                </a:gs>
                <a:gs pos="100000">
                  <a:srgbClr val="DDDDDD"/>
                </a:gs>
              </a:gsLst>
              <a:lin ang="2700000" scaled="1"/>
            </a:gradFill>
            <a:ln w="9525" algn="ctr">
              <a:solidFill>
                <a:srgbClr val="C0C0C0"/>
              </a:solidFill>
              <a:miter lim="800000"/>
              <a:headEnd/>
              <a:tailEnd/>
            </a:ln>
            <a:effectLst/>
            <a:extLst/>
          </p:spPr>
          <p:txBody>
            <a:bodyPr wrap="none" lIns="106896" tIns="53443" rIns="106896" bIns="53443" anchor="ctr"/>
            <a:lstStyle/>
            <a:p>
              <a:pPr algn="r">
                <a:lnSpc>
                  <a:spcPct val="120000"/>
                </a:lnSpc>
                <a:defRPr/>
              </a:pPr>
              <a:r>
                <a:rPr lang="zh-CN" altLang="en-US" sz="1600" b="0">
                  <a:latin typeface="+mj-ea"/>
                  <a:ea typeface="+mj-ea"/>
                </a:rPr>
                <a:t>单击此处添加文字内容</a:t>
              </a:r>
            </a:p>
            <a:p>
              <a:pPr algn="r">
                <a:lnSpc>
                  <a:spcPct val="120000"/>
                </a:lnSpc>
                <a:defRPr/>
              </a:pPr>
              <a:r>
                <a:rPr lang="zh-CN" altLang="en-US" sz="1200" b="0">
                  <a:latin typeface="+mj-ea"/>
                  <a:ea typeface="+mj-ea"/>
                </a:rPr>
                <a:t>单击此处添加文字内容</a:t>
              </a:r>
            </a:p>
          </p:txBody>
        </p:sp>
        <p:sp>
          <p:nvSpPr>
            <p:cNvPr id="3088" name="Rectangle 17"/>
            <p:cNvSpPr>
              <a:spLocks noChangeArrowheads="1"/>
            </p:cNvSpPr>
            <p:nvPr/>
          </p:nvSpPr>
          <p:spPr bwMode="auto">
            <a:xfrm>
              <a:off x="792163" y="2932113"/>
              <a:ext cx="2943225" cy="728662"/>
            </a:xfrm>
            <a:prstGeom prst="rect">
              <a:avLst/>
            </a:prstGeom>
            <a:gradFill rotWithShape="1">
              <a:gsLst>
                <a:gs pos="0">
                  <a:schemeClr val="bg1"/>
                </a:gs>
                <a:gs pos="100000">
                  <a:srgbClr val="DDDDDD"/>
                </a:gs>
              </a:gsLst>
              <a:lin ang="2700000" scaled="1"/>
            </a:gradFill>
            <a:ln w="9525" algn="ctr">
              <a:solidFill>
                <a:srgbClr val="C0C0C0"/>
              </a:solidFill>
              <a:miter lim="800000"/>
              <a:headEnd/>
              <a:tailEnd/>
            </a:ln>
            <a:effectLst/>
            <a:extLst/>
          </p:spPr>
          <p:txBody>
            <a:bodyPr wrap="none" lIns="106896" tIns="53443" rIns="106896" bIns="53443" anchor="ctr"/>
            <a:lstStyle/>
            <a:p>
              <a:pPr algn="r">
                <a:lnSpc>
                  <a:spcPct val="120000"/>
                </a:lnSpc>
                <a:defRPr/>
              </a:pPr>
              <a:r>
                <a:rPr lang="zh-CN" altLang="en-US" sz="1600" b="0">
                  <a:latin typeface="+mj-ea"/>
                  <a:ea typeface="+mj-ea"/>
                </a:rPr>
                <a:t>单击此处添加文字内容</a:t>
              </a:r>
            </a:p>
            <a:p>
              <a:pPr algn="r">
                <a:lnSpc>
                  <a:spcPct val="120000"/>
                </a:lnSpc>
                <a:defRPr/>
              </a:pPr>
              <a:r>
                <a:rPr lang="zh-CN" altLang="en-US" sz="1200" b="0">
                  <a:latin typeface="+mj-ea"/>
                  <a:ea typeface="+mj-ea"/>
                </a:rPr>
                <a:t>单击此处添加文字内容</a:t>
              </a:r>
            </a:p>
          </p:txBody>
        </p:sp>
        <p:sp>
          <p:nvSpPr>
            <p:cNvPr id="3089" name="Rectangle 18"/>
            <p:cNvSpPr>
              <a:spLocks noChangeArrowheads="1"/>
            </p:cNvSpPr>
            <p:nvPr/>
          </p:nvSpPr>
          <p:spPr bwMode="auto">
            <a:xfrm>
              <a:off x="792163" y="3925888"/>
              <a:ext cx="2943225" cy="730250"/>
            </a:xfrm>
            <a:prstGeom prst="rect">
              <a:avLst/>
            </a:prstGeom>
            <a:gradFill rotWithShape="1">
              <a:gsLst>
                <a:gs pos="0">
                  <a:schemeClr val="bg1"/>
                </a:gs>
                <a:gs pos="100000">
                  <a:srgbClr val="DDDDDD"/>
                </a:gs>
              </a:gsLst>
              <a:lin ang="2700000" scaled="1"/>
            </a:gradFill>
            <a:ln w="9525" algn="ctr">
              <a:solidFill>
                <a:srgbClr val="C0C0C0"/>
              </a:solidFill>
              <a:miter lim="800000"/>
              <a:headEnd/>
              <a:tailEnd/>
            </a:ln>
            <a:effectLst/>
            <a:extLst/>
          </p:spPr>
          <p:txBody>
            <a:bodyPr wrap="none" lIns="106896" tIns="53443" rIns="106896" bIns="53443" anchor="ctr"/>
            <a:lstStyle/>
            <a:p>
              <a:pPr algn="r">
                <a:lnSpc>
                  <a:spcPct val="120000"/>
                </a:lnSpc>
                <a:defRPr/>
              </a:pPr>
              <a:r>
                <a:rPr lang="zh-CN" altLang="en-US" sz="1600" b="0">
                  <a:latin typeface="+mj-ea"/>
                  <a:ea typeface="+mj-ea"/>
                </a:rPr>
                <a:t>单击此处添加文字内容</a:t>
              </a:r>
            </a:p>
            <a:p>
              <a:pPr algn="r">
                <a:lnSpc>
                  <a:spcPct val="120000"/>
                </a:lnSpc>
                <a:defRPr/>
              </a:pPr>
              <a:r>
                <a:rPr lang="zh-CN" altLang="en-US" sz="1200" b="0">
                  <a:latin typeface="+mj-ea"/>
                  <a:ea typeface="+mj-ea"/>
                </a:rPr>
                <a:t>单击此处添加文字内容</a:t>
              </a:r>
            </a:p>
          </p:txBody>
        </p:sp>
        <p:sp>
          <p:nvSpPr>
            <p:cNvPr id="3090" name="Rectangle 19"/>
            <p:cNvSpPr>
              <a:spLocks noChangeArrowheads="1"/>
            </p:cNvSpPr>
            <p:nvPr/>
          </p:nvSpPr>
          <p:spPr bwMode="auto">
            <a:xfrm>
              <a:off x="792163" y="4941888"/>
              <a:ext cx="2943225" cy="730250"/>
            </a:xfrm>
            <a:prstGeom prst="rect">
              <a:avLst/>
            </a:prstGeom>
            <a:gradFill rotWithShape="1">
              <a:gsLst>
                <a:gs pos="0">
                  <a:schemeClr val="bg1"/>
                </a:gs>
                <a:gs pos="100000">
                  <a:srgbClr val="DDDDDD"/>
                </a:gs>
              </a:gsLst>
              <a:lin ang="2700000" scaled="1"/>
            </a:gradFill>
            <a:ln w="9525" algn="ctr">
              <a:solidFill>
                <a:srgbClr val="C0C0C0"/>
              </a:solidFill>
              <a:miter lim="800000"/>
              <a:headEnd/>
              <a:tailEnd/>
            </a:ln>
            <a:effectLst/>
            <a:extLst/>
          </p:spPr>
          <p:txBody>
            <a:bodyPr wrap="none" lIns="106896" tIns="53443" rIns="106896" bIns="53443" anchor="ctr"/>
            <a:lstStyle/>
            <a:p>
              <a:pPr algn="r">
                <a:lnSpc>
                  <a:spcPct val="120000"/>
                </a:lnSpc>
                <a:defRPr/>
              </a:pPr>
              <a:r>
                <a:rPr lang="zh-CN" altLang="en-US" sz="1600" b="0">
                  <a:latin typeface="+mj-ea"/>
                  <a:ea typeface="+mj-ea"/>
                </a:rPr>
                <a:t>单击此处添加文字内容</a:t>
              </a:r>
            </a:p>
            <a:p>
              <a:pPr algn="r">
                <a:lnSpc>
                  <a:spcPct val="120000"/>
                </a:lnSpc>
                <a:defRPr/>
              </a:pPr>
              <a:r>
                <a:rPr lang="zh-CN" altLang="en-US" sz="1200" b="0">
                  <a:latin typeface="+mj-ea"/>
                  <a:ea typeface="+mj-ea"/>
                </a:rPr>
                <a:t>单击此处添加文字内容</a:t>
              </a:r>
            </a:p>
          </p:txBody>
        </p:sp>
        <p:sp>
          <p:nvSpPr>
            <p:cNvPr id="3091" name="Rectangle 20"/>
            <p:cNvSpPr>
              <a:spLocks noChangeArrowheads="1"/>
            </p:cNvSpPr>
            <p:nvPr/>
          </p:nvSpPr>
          <p:spPr bwMode="auto">
            <a:xfrm>
              <a:off x="792163" y="5894388"/>
              <a:ext cx="2943225" cy="730250"/>
            </a:xfrm>
            <a:prstGeom prst="rect">
              <a:avLst/>
            </a:prstGeom>
            <a:gradFill rotWithShape="1">
              <a:gsLst>
                <a:gs pos="0">
                  <a:schemeClr val="bg1"/>
                </a:gs>
                <a:gs pos="100000">
                  <a:srgbClr val="DDDDDD"/>
                </a:gs>
              </a:gsLst>
              <a:lin ang="2700000" scaled="1"/>
            </a:gradFill>
            <a:ln w="9525" algn="ctr">
              <a:solidFill>
                <a:srgbClr val="C0C0C0"/>
              </a:solidFill>
              <a:miter lim="800000"/>
              <a:headEnd/>
              <a:tailEnd/>
            </a:ln>
            <a:effectLst/>
            <a:extLst/>
          </p:spPr>
          <p:txBody>
            <a:bodyPr wrap="none" lIns="106896" tIns="53443" rIns="106896" bIns="53443" anchor="ctr"/>
            <a:lstStyle/>
            <a:p>
              <a:pPr algn="r">
                <a:lnSpc>
                  <a:spcPct val="120000"/>
                </a:lnSpc>
                <a:defRPr/>
              </a:pPr>
              <a:r>
                <a:rPr lang="zh-CN" altLang="en-US" sz="1600" b="0">
                  <a:latin typeface="+mj-ea"/>
                  <a:ea typeface="+mj-ea"/>
                </a:rPr>
                <a:t>单击此处添加文字内容</a:t>
              </a:r>
            </a:p>
            <a:p>
              <a:pPr algn="r">
                <a:lnSpc>
                  <a:spcPct val="120000"/>
                </a:lnSpc>
                <a:defRPr/>
              </a:pPr>
              <a:r>
                <a:rPr lang="zh-CN" altLang="en-US" sz="1200" b="0">
                  <a:latin typeface="+mj-ea"/>
                  <a:ea typeface="+mj-ea"/>
                </a:rPr>
                <a:t>单击此处添加文字内容</a:t>
              </a:r>
            </a:p>
          </p:txBody>
        </p:sp>
      </p:grpSp>
      <p:grpSp>
        <p:nvGrpSpPr>
          <p:cNvPr id="4" name="组合 3"/>
          <p:cNvGrpSpPr>
            <a:grpSpLocks/>
          </p:cNvGrpSpPr>
          <p:nvPr/>
        </p:nvGrpSpPr>
        <p:grpSpPr bwMode="auto">
          <a:xfrm>
            <a:off x="4711700" y="3816350"/>
            <a:ext cx="2106613" cy="2659063"/>
            <a:chOff x="4711191" y="3161784"/>
            <a:chExt cx="2106379" cy="2505840"/>
          </a:xfrm>
        </p:grpSpPr>
        <p:sp>
          <p:nvSpPr>
            <p:cNvPr id="3092" name="Oval 22"/>
            <p:cNvSpPr>
              <a:spLocks noChangeArrowheads="1"/>
            </p:cNvSpPr>
            <p:nvPr/>
          </p:nvSpPr>
          <p:spPr bwMode="gray">
            <a:xfrm>
              <a:off x="4711191" y="3161784"/>
              <a:ext cx="2106379" cy="1769796"/>
            </a:xfrm>
            <a:prstGeom prst="ellipse">
              <a:avLst/>
            </a:prstGeom>
            <a:gradFill rotWithShape="1">
              <a:gsLst>
                <a:gs pos="0">
                  <a:schemeClr val="accent1"/>
                </a:gs>
                <a:gs pos="100000">
                  <a:schemeClr val="hlink"/>
                </a:gs>
              </a:gsLst>
              <a:lin ang="2700000" scaled="1"/>
            </a:gradFill>
            <a:ln>
              <a:noFill/>
            </a:ln>
            <a:effectLst/>
            <a:extLst/>
          </p:spPr>
          <p:txBody>
            <a:bodyPr wrap="none" lIns="106959" tIns="53478" rIns="106959" bIns="53478" anchor="ctr"/>
            <a:lstStyle/>
            <a:p>
              <a:pPr algn="ctr">
                <a:defRPr/>
              </a:pPr>
              <a:endParaRPr lang="zh-CN" altLang="zh-CN" b="0">
                <a:solidFill>
                  <a:schemeClr val="bg1"/>
                </a:solidFill>
                <a:latin typeface="+mj-ea"/>
                <a:ea typeface="+mj-ea"/>
              </a:endParaRPr>
            </a:p>
          </p:txBody>
        </p:sp>
        <p:pic>
          <p:nvPicPr>
            <p:cNvPr id="112648" name="Picture 24"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4927229" y="3175443"/>
              <a:ext cx="1676302" cy="624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649" name="Group 25"/>
            <p:cNvGrpSpPr>
              <a:grpSpLocks/>
            </p:cNvGrpSpPr>
            <p:nvPr/>
          </p:nvGrpSpPr>
          <p:grpSpPr bwMode="auto">
            <a:xfrm>
              <a:off x="4849213" y="4556382"/>
              <a:ext cx="1832330" cy="308961"/>
              <a:chOff x="2395" y="2655"/>
              <a:chExt cx="952" cy="188"/>
            </a:xfrm>
          </p:grpSpPr>
          <p:sp>
            <p:nvSpPr>
              <p:cNvPr id="3099" name="AutoShape 26"/>
              <p:cNvSpPr>
                <a:spLocks noChangeArrowheads="1"/>
              </p:cNvSpPr>
              <p:nvPr/>
            </p:nvSpPr>
            <p:spPr bwMode="ltGray">
              <a:xfrm rot="3965706" flipH="1" flipV="1">
                <a:off x="2991" y="2437"/>
                <a:ext cx="138" cy="574"/>
              </a:xfrm>
              <a:prstGeom prst="moon">
                <a:avLst>
                  <a:gd name="adj" fmla="val 49773"/>
                </a:avLst>
              </a:prstGeom>
              <a:solidFill>
                <a:srgbClr val="F8F8F8">
                  <a:alpha val="3922"/>
                </a:srgbClr>
              </a:solidFill>
              <a:ln>
                <a:noFill/>
              </a:ln>
              <a:effectLst/>
              <a:extLst/>
            </p:spPr>
            <p:txBody>
              <a:bodyPr wrap="none" anchor="ctr"/>
              <a:lstStyle/>
              <a:p>
                <a:pPr>
                  <a:defRPr/>
                </a:pPr>
                <a:endParaRPr lang="zh-CN" altLang="en-US" b="0">
                  <a:latin typeface="+mj-ea"/>
                  <a:ea typeface="+mj-ea"/>
                </a:endParaRPr>
              </a:p>
            </p:txBody>
          </p:sp>
          <p:sp>
            <p:nvSpPr>
              <p:cNvPr id="3100" name="AutoShape 27"/>
              <p:cNvSpPr>
                <a:spLocks noChangeArrowheads="1"/>
              </p:cNvSpPr>
              <p:nvPr/>
            </p:nvSpPr>
            <p:spPr bwMode="ltGray">
              <a:xfrm rot="4780856" flipH="1" flipV="1">
                <a:off x="2902" y="2472"/>
                <a:ext cx="137" cy="573"/>
              </a:xfrm>
              <a:prstGeom prst="moon">
                <a:avLst>
                  <a:gd name="adj" fmla="val 49773"/>
                </a:avLst>
              </a:prstGeom>
              <a:solidFill>
                <a:srgbClr val="F8F8F8">
                  <a:alpha val="3922"/>
                </a:srgbClr>
              </a:solidFill>
              <a:ln>
                <a:noFill/>
              </a:ln>
              <a:effectLst/>
              <a:extLst/>
            </p:spPr>
            <p:txBody>
              <a:bodyPr wrap="none" anchor="ctr"/>
              <a:lstStyle/>
              <a:p>
                <a:pPr>
                  <a:defRPr/>
                </a:pPr>
                <a:endParaRPr lang="zh-CN" altLang="en-US" b="0">
                  <a:latin typeface="+mj-ea"/>
                  <a:ea typeface="+mj-ea"/>
                </a:endParaRPr>
              </a:p>
            </p:txBody>
          </p:sp>
          <p:sp>
            <p:nvSpPr>
              <p:cNvPr id="3101" name="AutoShape 28"/>
              <p:cNvSpPr>
                <a:spLocks noChangeArrowheads="1"/>
              </p:cNvSpPr>
              <p:nvPr/>
            </p:nvSpPr>
            <p:spPr bwMode="ltGray">
              <a:xfrm rot="5076502" flipH="1" flipV="1">
                <a:off x="2846" y="2481"/>
                <a:ext cx="138" cy="572"/>
              </a:xfrm>
              <a:prstGeom prst="moon">
                <a:avLst>
                  <a:gd name="adj" fmla="val 49773"/>
                </a:avLst>
              </a:prstGeom>
              <a:solidFill>
                <a:srgbClr val="F8F8F8">
                  <a:alpha val="3922"/>
                </a:srgbClr>
              </a:solidFill>
              <a:ln>
                <a:noFill/>
              </a:ln>
              <a:effectLst/>
              <a:extLst/>
            </p:spPr>
            <p:txBody>
              <a:bodyPr wrap="none" anchor="ctr"/>
              <a:lstStyle/>
              <a:p>
                <a:pPr>
                  <a:defRPr/>
                </a:pPr>
                <a:endParaRPr lang="zh-CN" altLang="en-US" b="0">
                  <a:latin typeface="+mj-ea"/>
                  <a:ea typeface="+mj-ea"/>
                </a:endParaRPr>
              </a:p>
            </p:txBody>
          </p:sp>
          <p:sp>
            <p:nvSpPr>
              <p:cNvPr id="3102" name="AutoShape 29"/>
              <p:cNvSpPr>
                <a:spLocks noChangeArrowheads="1"/>
              </p:cNvSpPr>
              <p:nvPr/>
            </p:nvSpPr>
            <p:spPr bwMode="ltGray">
              <a:xfrm rot="5608887" flipH="1" flipV="1">
                <a:off x="2782" y="2487"/>
                <a:ext cx="138" cy="574"/>
              </a:xfrm>
              <a:prstGeom prst="moon">
                <a:avLst>
                  <a:gd name="adj" fmla="val 49773"/>
                </a:avLst>
              </a:prstGeom>
              <a:solidFill>
                <a:srgbClr val="F8F8F8">
                  <a:alpha val="3922"/>
                </a:srgbClr>
              </a:solidFill>
              <a:ln>
                <a:noFill/>
              </a:ln>
              <a:effectLst/>
              <a:extLst/>
            </p:spPr>
            <p:txBody>
              <a:bodyPr wrap="none" anchor="ctr"/>
              <a:lstStyle/>
              <a:p>
                <a:pPr>
                  <a:defRPr/>
                </a:pPr>
                <a:endParaRPr lang="zh-CN" altLang="en-US" b="0">
                  <a:latin typeface="+mj-ea"/>
                  <a:ea typeface="+mj-ea"/>
                </a:endParaRPr>
              </a:p>
            </p:txBody>
          </p:sp>
          <p:sp>
            <p:nvSpPr>
              <p:cNvPr id="3103" name="AutoShape 30"/>
              <p:cNvSpPr>
                <a:spLocks noChangeArrowheads="1"/>
              </p:cNvSpPr>
              <p:nvPr/>
            </p:nvSpPr>
            <p:spPr bwMode="ltGray">
              <a:xfrm rot="5319246" flipH="1" flipV="1">
                <a:off x="2824" y="2487"/>
                <a:ext cx="138" cy="574"/>
              </a:xfrm>
              <a:prstGeom prst="moon">
                <a:avLst>
                  <a:gd name="adj" fmla="val 49773"/>
                </a:avLst>
              </a:prstGeom>
              <a:solidFill>
                <a:srgbClr val="F8F8F8">
                  <a:alpha val="3922"/>
                </a:srgbClr>
              </a:solidFill>
              <a:ln>
                <a:noFill/>
              </a:ln>
              <a:effectLst/>
              <a:extLst/>
            </p:spPr>
            <p:txBody>
              <a:bodyPr wrap="none" anchor="ctr"/>
              <a:lstStyle/>
              <a:p>
                <a:pPr>
                  <a:defRPr/>
                </a:pPr>
                <a:endParaRPr lang="zh-CN" altLang="en-US" b="0">
                  <a:latin typeface="+mj-ea"/>
                  <a:ea typeface="+mj-ea"/>
                </a:endParaRPr>
              </a:p>
            </p:txBody>
          </p:sp>
          <p:sp>
            <p:nvSpPr>
              <p:cNvPr id="3104" name="AutoShape 31"/>
              <p:cNvSpPr>
                <a:spLocks noChangeArrowheads="1"/>
              </p:cNvSpPr>
              <p:nvPr/>
            </p:nvSpPr>
            <p:spPr bwMode="ltGray">
              <a:xfrm rot="6134397" flipH="1" flipV="1">
                <a:off x="2728" y="2487"/>
                <a:ext cx="138" cy="572"/>
              </a:xfrm>
              <a:prstGeom prst="moon">
                <a:avLst>
                  <a:gd name="adj" fmla="val 49773"/>
                </a:avLst>
              </a:prstGeom>
              <a:solidFill>
                <a:srgbClr val="F8F8F8">
                  <a:alpha val="3922"/>
                </a:srgbClr>
              </a:solidFill>
              <a:ln>
                <a:noFill/>
              </a:ln>
              <a:effectLst/>
              <a:extLst/>
            </p:spPr>
            <p:txBody>
              <a:bodyPr wrap="none" anchor="ctr"/>
              <a:lstStyle/>
              <a:p>
                <a:pPr>
                  <a:defRPr/>
                </a:pPr>
                <a:endParaRPr lang="zh-CN" altLang="en-US" b="0">
                  <a:latin typeface="+mj-ea"/>
                  <a:ea typeface="+mj-ea"/>
                </a:endParaRPr>
              </a:p>
            </p:txBody>
          </p:sp>
          <p:sp>
            <p:nvSpPr>
              <p:cNvPr id="3105" name="AutoShape 32"/>
              <p:cNvSpPr>
                <a:spLocks noChangeArrowheads="1"/>
              </p:cNvSpPr>
              <p:nvPr/>
            </p:nvSpPr>
            <p:spPr bwMode="ltGray">
              <a:xfrm rot="6430042" flipH="1" flipV="1">
                <a:off x="2674" y="2467"/>
                <a:ext cx="139" cy="574"/>
              </a:xfrm>
              <a:prstGeom prst="moon">
                <a:avLst>
                  <a:gd name="adj" fmla="val 49773"/>
                </a:avLst>
              </a:prstGeom>
              <a:solidFill>
                <a:srgbClr val="F8F8F8">
                  <a:alpha val="3922"/>
                </a:srgbClr>
              </a:solidFill>
              <a:ln>
                <a:noFill/>
              </a:ln>
              <a:effectLst/>
              <a:extLst/>
            </p:spPr>
            <p:txBody>
              <a:bodyPr wrap="none" anchor="ctr"/>
              <a:lstStyle/>
              <a:p>
                <a:pPr>
                  <a:defRPr/>
                </a:pPr>
                <a:endParaRPr lang="zh-CN" altLang="en-US" b="0">
                  <a:latin typeface="+mj-ea"/>
                  <a:ea typeface="+mj-ea"/>
                </a:endParaRPr>
              </a:p>
            </p:txBody>
          </p:sp>
          <p:sp>
            <p:nvSpPr>
              <p:cNvPr id="3106" name="AutoShape 33"/>
              <p:cNvSpPr>
                <a:spLocks noChangeArrowheads="1"/>
              </p:cNvSpPr>
              <p:nvPr/>
            </p:nvSpPr>
            <p:spPr bwMode="ltGray">
              <a:xfrm rot="6962427" flipH="1" flipV="1">
                <a:off x="2615" y="2452"/>
                <a:ext cx="137" cy="574"/>
              </a:xfrm>
              <a:prstGeom prst="moon">
                <a:avLst>
                  <a:gd name="adj" fmla="val 49773"/>
                </a:avLst>
              </a:prstGeom>
              <a:solidFill>
                <a:srgbClr val="F8F8F8">
                  <a:alpha val="3922"/>
                </a:srgbClr>
              </a:solidFill>
              <a:ln>
                <a:noFill/>
              </a:ln>
              <a:effectLst/>
              <a:extLst/>
            </p:spPr>
            <p:txBody>
              <a:bodyPr wrap="none" anchor="ctr"/>
              <a:lstStyle/>
              <a:p>
                <a:pPr>
                  <a:defRPr/>
                </a:pPr>
                <a:endParaRPr lang="zh-CN" altLang="en-US" b="0">
                  <a:latin typeface="+mj-ea"/>
                  <a:ea typeface="+mj-ea"/>
                </a:endParaRPr>
              </a:p>
            </p:txBody>
          </p:sp>
        </p:grpSp>
        <p:sp>
          <p:nvSpPr>
            <p:cNvPr id="112650" name="WordArt 34"/>
            <p:cNvSpPr>
              <a:spLocks noChangeArrowheads="1" noChangeShapeType="1" noTextEdit="1"/>
            </p:cNvSpPr>
            <p:nvPr/>
          </p:nvSpPr>
          <p:spPr bwMode="auto">
            <a:xfrm>
              <a:off x="4999240" y="3716554"/>
              <a:ext cx="1528275" cy="78691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2800" kern="10">
                  <a:solidFill>
                    <a:schemeClr val="bg1"/>
                  </a:solidFill>
                  <a:latin typeface="+mj-ea"/>
                  <a:ea typeface="+mj-ea"/>
                  <a:cs typeface="+mj-ea"/>
                </a:rPr>
                <a:t>双击添加</a:t>
              </a:r>
            </a:p>
            <a:p>
              <a:pPr algn="ctr"/>
              <a:r>
                <a:rPr lang="zh-CN" altLang="en-US" sz="2800" kern="10">
                  <a:solidFill>
                    <a:schemeClr val="bg1"/>
                  </a:solidFill>
                  <a:latin typeface="+mj-ea"/>
                  <a:ea typeface="+mj-ea"/>
                  <a:cs typeface="+mj-ea"/>
                </a:rPr>
                <a:t>标题文字</a:t>
              </a:r>
            </a:p>
          </p:txBody>
        </p:sp>
        <p:sp>
          <p:nvSpPr>
            <p:cNvPr id="3096" name="Oval 35"/>
            <p:cNvSpPr>
              <a:spLocks noChangeArrowheads="1"/>
            </p:cNvSpPr>
            <p:nvPr/>
          </p:nvSpPr>
          <p:spPr bwMode="auto">
            <a:xfrm>
              <a:off x="4917543" y="5295114"/>
              <a:ext cx="1695262" cy="372510"/>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p:spPr>
          <p:txBody>
            <a:bodyPr wrap="none" lIns="106959" tIns="53478" rIns="106959" bIns="53478" anchor="ctr"/>
            <a:lstStyle/>
            <a:p>
              <a:pPr>
                <a:defRPr/>
              </a:pPr>
              <a:endParaRPr lang="zh-CN" altLang="en-US" b="0">
                <a:latin typeface="+mj-ea"/>
                <a:ea typeface="+mj-ea"/>
              </a:endParaRPr>
            </a:p>
          </p:txBody>
        </p:sp>
      </p:grpSp>
      <p:sp>
        <p:nvSpPr>
          <p:cNvPr id="36" name="TextBox 35"/>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9"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fmla="#ppt_w*sin(2.5*pi*$)">
                                          <p:val>
                                            <p:fltVal val="0"/>
                                          </p:val>
                                        </p:tav>
                                        <p:tav tm="100000">
                                          <p:val>
                                            <p:fltVal val="1"/>
                                          </p:val>
                                        </p:tav>
                                      </p:tavLst>
                                    </p:anim>
                                    <p:anim calcmode="lin" valueType="num">
                                      <p:cBhvr>
                                        <p:cTn id="8" dur="2000" fill="hold"/>
                                        <p:tgtEl>
                                          <p:spTgt spid="4"/>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2000"/>
                            </p:stCondLst>
                            <p:childTnLst>
                              <p:par>
                                <p:cTn id="10" presetID="42" presetClass="entr" presetSubtype="0" fill="hold" nodeType="afterEffect">
                                  <p:stCondLst>
                                    <p:cond delay="0"/>
                                  </p:stCondLst>
                                  <p:childTnLst>
                                    <p:set>
                                      <p:cBhvr>
                                        <p:cTn id="11" dur="1" fill="hold">
                                          <p:stCondLst>
                                            <p:cond delay="0"/>
                                          </p:stCondLst>
                                        </p:cTn>
                                        <p:tgtEl>
                                          <p:spTgt spid="32790"/>
                                        </p:tgtEl>
                                        <p:attrNameLst>
                                          <p:attrName>style.visibility</p:attrName>
                                        </p:attrNameLst>
                                      </p:cBhvr>
                                      <p:to>
                                        <p:strVal val="visible"/>
                                      </p:to>
                                    </p:set>
                                    <p:animEffect transition="in" filter="fade">
                                      <p:cBhvr>
                                        <p:cTn id="12" dur="1000"/>
                                        <p:tgtEl>
                                          <p:spTgt spid="32790"/>
                                        </p:tgtEl>
                                      </p:cBhvr>
                                    </p:animEffect>
                                    <p:anim calcmode="lin" valueType="num">
                                      <p:cBhvr>
                                        <p:cTn id="13" dur="1000" fill="hold"/>
                                        <p:tgtEl>
                                          <p:spTgt spid="32790"/>
                                        </p:tgtEl>
                                        <p:attrNameLst>
                                          <p:attrName>ppt_x</p:attrName>
                                        </p:attrNameLst>
                                      </p:cBhvr>
                                      <p:tavLst>
                                        <p:tav tm="0">
                                          <p:val>
                                            <p:strVal val="#ppt_x"/>
                                          </p:val>
                                        </p:tav>
                                        <p:tav tm="100000">
                                          <p:val>
                                            <p:strVal val="#ppt_x"/>
                                          </p:val>
                                        </p:tav>
                                      </p:tavLst>
                                    </p:anim>
                                    <p:anim calcmode="lin" valueType="num">
                                      <p:cBhvr>
                                        <p:cTn id="14" dur="1000" fill="hold"/>
                                        <p:tgtEl>
                                          <p:spTgt spid="32790"/>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3000"/>
                            </p:stCondLst>
                            <p:childTnLst>
                              <p:par>
                                <p:cTn id="16" presetID="1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p:tgtEl>
                                          <p:spTgt spid="2"/>
                                        </p:tgtEl>
                                        <p:attrNameLst>
                                          <p:attrName>ppt_x</p:attrName>
                                        </p:attrNameLst>
                                      </p:cBhvr>
                                      <p:tavLst>
                                        <p:tav tm="0">
                                          <p:val>
                                            <p:strVal val="#ppt_x-#ppt_w*1.125000"/>
                                          </p:val>
                                        </p:tav>
                                        <p:tav tm="100000">
                                          <p:val>
                                            <p:strVal val="#ppt_x"/>
                                          </p:val>
                                        </p:tav>
                                      </p:tavLst>
                                    </p:anim>
                                    <p:animEffect transition="in" filter="wipe(right)">
                                      <p:cBhvr>
                                        <p:cTn id="19" dur="500"/>
                                        <p:tgtEl>
                                          <p:spTgt spid="2"/>
                                        </p:tgtEl>
                                      </p:cBhvr>
                                    </p:animEffect>
                                  </p:childTnLst>
                                </p:cTn>
                              </p:par>
                            </p:childTnLst>
                          </p:cTn>
                        </p:par>
                        <p:par>
                          <p:cTn id="20" fill="hold" nodeType="afterGroup">
                            <p:stCondLst>
                              <p:cond delay="3500"/>
                            </p:stCondLst>
                            <p:childTnLst>
                              <p:par>
                                <p:cTn id="21" presetID="12" presetClass="entr" presetSubtype="2"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p:tgtEl>
                                          <p:spTgt spid="3"/>
                                        </p:tgtEl>
                                        <p:attrNameLst>
                                          <p:attrName>ppt_x</p:attrName>
                                        </p:attrNameLst>
                                      </p:cBhvr>
                                      <p:tavLst>
                                        <p:tav tm="0">
                                          <p:val>
                                            <p:strVal val="#ppt_x+#ppt_w*1.125000"/>
                                          </p:val>
                                        </p:tav>
                                        <p:tav tm="100000">
                                          <p:val>
                                            <p:strVal val="#ppt_x"/>
                                          </p:val>
                                        </p:tav>
                                      </p:tavLst>
                                    </p:anim>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657350" y="2503488"/>
            <a:ext cx="8351838" cy="2647950"/>
            <a:chOff x="3361283" y="3494913"/>
            <a:chExt cx="8352928" cy="2648386"/>
          </a:xfrm>
        </p:grpSpPr>
        <p:sp>
          <p:nvSpPr>
            <p:cNvPr id="3" name="圆角矩形 9"/>
            <p:cNvSpPr/>
            <p:nvPr/>
          </p:nvSpPr>
          <p:spPr>
            <a:xfrm>
              <a:off x="3361283" y="3494913"/>
              <a:ext cx="5328345" cy="1184470"/>
            </a:xfrm>
            <a:custGeom>
              <a:avLst/>
              <a:gdLst/>
              <a:ahLst/>
              <a:cxnLst/>
              <a:rect l="l" t="t" r="r" b="b"/>
              <a:pathLst>
                <a:path w="5328592" h="1184630">
                  <a:moveTo>
                    <a:pt x="4176464" y="0"/>
                  </a:moveTo>
                  <a:cubicBezTo>
                    <a:pt x="4812767" y="0"/>
                    <a:pt x="5328592" y="515825"/>
                    <a:pt x="5328592" y="1152128"/>
                  </a:cubicBezTo>
                  <a:lnTo>
                    <a:pt x="5326951" y="1184630"/>
                  </a:lnTo>
                  <a:lnTo>
                    <a:pt x="3025977" y="1184630"/>
                  </a:lnTo>
                  <a:cubicBezTo>
                    <a:pt x="3024487" y="1173855"/>
                    <a:pt x="3024336" y="1163009"/>
                    <a:pt x="3024336" y="1152128"/>
                  </a:cubicBezTo>
                  <a:lnTo>
                    <a:pt x="93304" y="1152128"/>
                  </a:lnTo>
                  <a:cubicBezTo>
                    <a:pt x="41774" y="1152128"/>
                    <a:pt x="0" y="1110354"/>
                    <a:pt x="0" y="1058824"/>
                  </a:cubicBezTo>
                  <a:lnTo>
                    <a:pt x="0" y="685619"/>
                  </a:lnTo>
                  <a:cubicBezTo>
                    <a:pt x="0" y="634089"/>
                    <a:pt x="41774" y="592315"/>
                    <a:pt x="93304" y="592315"/>
                  </a:cubicBezTo>
                  <a:lnTo>
                    <a:pt x="3169856" y="592315"/>
                  </a:lnTo>
                  <a:cubicBezTo>
                    <a:pt x="3366222" y="238884"/>
                    <a:pt x="3743446" y="0"/>
                    <a:pt x="4176464"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4" name="圆角矩形 8"/>
            <p:cNvSpPr/>
            <p:nvPr/>
          </p:nvSpPr>
          <p:spPr>
            <a:xfrm>
              <a:off x="6385866" y="4647628"/>
              <a:ext cx="5328345" cy="1184470"/>
            </a:xfrm>
            <a:custGeom>
              <a:avLst/>
              <a:gdLst/>
              <a:ahLst/>
              <a:cxnLst/>
              <a:rect l="l" t="t" r="r" b="b"/>
              <a:pathLst>
                <a:path w="5328592" h="1184630">
                  <a:moveTo>
                    <a:pt x="1641" y="0"/>
                  </a:moveTo>
                  <a:lnTo>
                    <a:pt x="2037520" y="0"/>
                  </a:lnTo>
                  <a:lnTo>
                    <a:pt x="2302615" y="0"/>
                  </a:lnTo>
                  <a:lnTo>
                    <a:pt x="5235288" y="0"/>
                  </a:lnTo>
                  <a:cubicBezTo>
                    <a:pt x="5286818" y="0"/>
                    <a:pt x="5328592" y="41774"/>
                    <a:pt x="5328592" y="93304"/>
                  </a:cubicBezTo>
                  <a:lnTo>
                    <a:pt x="5328592" y="466509"/>
                  </a:lnTo>
                  <a:cubicBezTo>
                    <a:pt x="5328592" y="518039"/>
                    <a:pt x="5286818" y="559813"/>
                    <a:pt x="5235288" y="559813"/>
                  </a:cubicBezTo>
                  <a:lnTo>
                    <a:pt x="2175732" y="559813"/>
                  </a:lnTo>
                  <a:cubicBezTo>
                    <a:pt x="1985125" y="931086"/>
                    <a:pt x="1598235" y="1184630"/>
                    <a:pt x="1152128" y="1184630"/>
                  </a:cubicBezTo>
                  <a:cubicBezTo>
                    <a:pt x="515825" y="1184630"/>
                    <a:pt x="0" y="668805"/>
                    <a:pt x="0" y="32502"/>
                  </a:cubicBezTo>
                  <a:cubicBezTo>
                    <a:pt x="0" y="21621"/>
                    <a:pt x="151" y="10775"/>
                    <a:pt x="1641" y="0"/>
                  </a:cubicBezTo>
                  <a:close/>
                </a:path>
              </a:pathLst>
            </a:cu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5" name="椭圆 1"/>
            <p:cNvSpPr/>
            <p:nvPr/>
          </p:nvSpPr>
          <p:spPr>
            <a:xfrm>
              <a:off x="6601794" y="3717200"/>
              <a:ext cx="1871906" cy="962183"/>
            </a:xfrm>
            <a:custGeom>
              <a:avLst/>
              <a:gdLst/>
              <a:ahLst/>
              <a:cxnLst/>
              <a:rect l="l" t="t" r="r" b="b"/>
              <a:pathLst>
                <a:path w="2304256" h="1184630">
                  <a:moveTo>
                    <a:pt x="1152128" y="0"/>
                  </a:moveTo>
                  <a:cubicBezTo>
                    <a:pt x="1788431" y="0"/>
                    <a:pt x="2304256" y="515825"/>
                    <a:pt x="2304256" y="1152128"/>
                  </a:cubicBezTo>
                  <a:lnTo>
                    <a:pt x="2302615" y="1184630"/>
                  </a:lnTo>
                  <a:lnTo>
                    <a:pt x="1641" y="1184630"/>
                  </a:lnTo>
                  <a:cubicBezTo>
                    <a:pt x="151" y="1173855"/>
                    <a:pt x="0" y="1163009"/>
                    <a:pt x="0" y="1152128"/>
                  </a:cubicBezTo>
                  <a:cubicBezTo>
                    <a:pt x="0" y="515825"/>
                    <a:pt x="515825" y="0"/>
                    <a:pt x="1152128" y="0"/>
                  </a:cubicBezTo>
                  <a:close/>
                </a:path>
              </a:pathLst>
            </a:custGeom>
            <a:solidFill>
              <a:srgbClr val="FE3838"/>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6" name="椭圆 1"/>
            <p:cNvSpPr/>
            <p:nvPr/>
          </p:nvSpPr>
          <p:spPr>
            <a:xfrm flipV="1">
              <a:off x="6601794" y="4647628"/>
              <a:ext cx="1871906" cy="962183"/>
            </a:xfrm>
            <a:custGeom>
              <a:avLst/>
              <a:gdLst>
                <a:gd name="connsiteX0" fmla="*/ 1641 w 2304256"/>
                <a:gd name="connsiteY0" fmla="*/ 1184630 h 1297172"/>
                <a:gd name="connsiteX1" fmla="*/ 0 w 2304256"/>
                <a:gd name="connsiteY1" fmla="*/ 1152128 h 1297172"/>
                <a:gd name="connsiteX2" fmla="*/ 1152128 w 2304256"/>
                <a:gd name="connsiteY2" fmla="*/ 0 h 1297172"/>
                <a:gd name="connsiteX3" fmla="*/ 2304256 w 2304256"/>
                <a:gd name="connsiteY3" fmla="*/ 1152128 h 1297172"/>
                <a:gd name="connsiteX4" fmla="*/ 2302615 w 2304256"/>
                <a:gd name="connsiteY4" fmla="*/ 1184630 h 1297172"/>
                <a:gd name="connsiteX5" fmla="*/ 114183 w 2304256"/>
                <a:gd name="connsiteY5" fmla="*/ 1297172 h 1297172"/>
                <a:gd name="connsiteX0" fmla="*/ 1641 w 2304256"/>
                <a:gd name="connsiteY0" fmla="*/ 1184630 h 1184630"/>
                <a:gd name="connsiteX1" fmla="*/ 0 w 2304256"/>
                <a:gd name="connsiteY1" fmla="*/ 1152128 h 1184630"/>
                <a:gd name="connsiteX2" fmla="*/ 1152128 w 2304256"/>
                <a:gd name="connsiteY2" fmla="*/ 0 h 1184630"/>
                <a:gd name="connsiteX3" fmla="*/ 2304256 w 2304256"/>
                <a:gd name="connsiteY3" fmla="*/ 1152128 h 1184630"/>
                <a:gd name="connsiteX4" fmla="*/ 2302615 w 2304256"/>
                <a:gd name="connsiteY4" fmla="*/ 1184630 h 1184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4256" h="1184630">
                  <a:moveTo>
                    <a:pt x="1641" y="1184630"/>
                  </a:moveTo>
                  <a:cubicBezTo>
                    <a:pt x="151" y="1173855"/>
                    <a:pt x="0" y="1163009"/>
                    <a:pt x="0" y="1152128"/>
                  </a:cubicBezTo>
                  <a:cubicBezTo>
                    <a:pt x="0" y="515825"/>
                    <a:pt x="515825" y="0"/>
                    <a:pt x="1152128" y="0"/>
                  </a:cubicBezTo>
                  <a:cubicBezTo>
                    <a:pt x="1788431" y="0"/>
                    <a:pt x="2304256" y="515825"/>
                    <a:pt x="2304256" y="1152128"/>
                  </a:cubicBezTo>
                  <a:lnTo>
                    <a:pt x="2302615" y="1184630"/>
                  </a:lnTo>
                </a:path>
              </a:pathLst>
            </a:custGeom>
            <a:solidFill>
              <a:srgbClr val="FC9204"/>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7" name="椭圆 6"/>
            <p:cNvSpPr/>
            <p:nvPr/>
          </p:nvSpPr>
          <p:spPr>
            <a:xfrm>
              <a:off x="6881230" y="3990295"/>
              <a:ext cx="1313033" cy="1313078"/>
            </a:xfrm>
            <a:prstGeom prst="ellipse">
              <a:avLst/>
            </a:prstGeom>
            <a:solidFill>
              <a:schemeClr val="bg1"/>
            </a:solidFill>
            <a:ln>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8" name="TextBox 10"/>
            <p:cNvSpPr txBox="1"/>
            <p:nvPr/>
          </p:nvSpPr>
          <p:spPr>
            <a:xfrm>
              <a:off x="6881230" y="4384059"/>
              <a:ext cx="1313033" cy="633516"/>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defRPr/>
              </a:pPr>
              <a:r>
                <a:rPr lang="zh-CN" altLang="en-US" sz="3200" dirty="0">
                  <a:solidFill>
                    <a:schemeClr val="accent6">
                      <a:lumMod val="75000"/>
                    </a:schemeClr>
                  </a:solidFill>
                  <a:latin typeface="微软雅黑" pitchFamily="34" charset="-122"/>
                </a:rPr>
                <a:t>领导</a:t>
              </a:r>
            </a:p>
          </p:txBody>
        </p:sp>
        <p:sp>
          <p:nvSpPr>
            <p:cNvPr id="9" name="TextBox 11"/>
            <p:cNvSpPr txBox="1"/>
            <p:nvPr/>
          </p:nvSpPr>
          <p:spPr>
            <a:xfrm>
              <a:off x="3505765" y="4769885"/>
              <a:ext cx="2902329" cy="1373414"/>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600" dirty="0">
                  <a:solidFill>
                    <a:schemeClr val="tx1">
                      <a:lumMod val="65000"/>
                      <a:lumOff val="35000"/>
                    </a:schemeClr>
                  </a:solidFill>
                  <a:latin typeface="微软雅黑" pitchFamily="34" charset="-122"/>
                </a:rPr>
                <a:t>这和英文</a:t>
              </a:r>
              <a:r>
                <a:rPr lang="en-US" altLang="zh-CN" sz="1600" dirty="0">
                  <a:solidFill>
                    <a:schemeClr val="tx1">
                      <a:lumMod val="65000"/>
                      <a:lumOff val="35000"/>
                    </a:schemeClr>
                  </a:solidFill>
                  <a:latin typeface="微软雅黑" pitchFamily="34" charset="-122"/>
                </a:rPr>
                <a:t>Leadership”</a:t>
              </a:r>
              <a:r>
                <a:rPr lang="zh-CN" altLang="en-US" sz="1600" dirty="0">
                  <a:solidFill>
                    <a:schemeClr val="tx1">
                      <a:lumMod val="65000"/>
                      <a:lumOff val="35000"/>
                    </a:schemeClr>
                  </a:solidFill>
                  <a:latin typeface="微软雅黑" pitchFamily="34" charset="-122"/>
                </a:rPr>
                <a:t>的词根“</a:t>
              </a:r>
              <a:r>
                <a:rPr lang="en-US" altLang="zh-CN" sz="1600" dirty="0">
                  <a:solidFill>
                    <a:schemeClr val="tx1">
                      <a:lumMod val="65000"/>
                      <a:lumOff val="35000"/>
                    </a:schemeClr>
                  </a:solidFill>
                  <a:latin typeface="微软雅黑" pitchFamily="34" charset="-122"/>
                </a:rPr>
                <a:t>lead</a:t>
              </a:r>
              <a:r>
                <a:rPr lang="zh-CN" altLang="en-US" sz="1600" dirty="0">
                  <a:solidFill>
                    <a:schemeClr val="tx1">
                      <a:lumMod val="65000"/>
                      <a:lumOff val="35000"/>
                    </a:schemeClr>
                  </a:solidFill>
                  <a:latin typeface="微软雅黑" pitchFamily="34" charset="-122"/>
                </a:rPr>
                <a:t>（引导、领路、走在队伍的前头）”的含义是一致的。</a:t>
              </a:r>
              <a:endParaRPr lang="en-US" altLang="zh-CN" sz="1600" dirty="0">
                <a:solidFill>
                  <a:schemeClr val="tx1">
                    <a:lumMod val="65000"/>
                    <a:lumOff val="35000"/>
                  </a:schemeClr>
                </a:solidFill>
                <a:latin typeface="微软雅黑" pitchFamily="34" charset="-122"/>
              </a:endParaRPr>
            </a:p>
          </p:txBody>
        </p:sp>
        <p:sp>
          <p:nvSpPr>
            <p:cNvPr id="113677" name="TextBox 12"/>
            <p:cNvSpPr txBox="1">
              <a:spLocks noChangeArrowheads="1"/>
            </p:cNvSpPr>
            <p:nvPr/>
          </p:nvSpPr>
          <p:spPr bwMode="auto">
            <a:xfrm>
              <a:off x="4066062" y="4196363"/>
              <a:ext cx="2197243" cy="397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lnSpc>
                  <a:spcPct val="110000"/>
                </a:lnSpc>
              </a:pPr>
              <a:r>
                <a:rPr lang="zh-CN" altLang="en-US">
                  <a:solidFill>
                    <a:schemeClr val="bg1"/>
                  </a:solidFill>
                  <a:latin typeface="微软雅黑" pitchFamily="34" charset="-122"/>
                  <a:ea typeface="微软雅黑" pitchFamily="34" charset="-122"/>
                </a:rPr>
                <a:t>“领”是“带领”</a:t>
              </a:r>
            </a:p>
          </p:txBody>
        </p:sp>
        <p:sp>
          <p:nvSpPr>
            <p:cNvPr id="11" name="TextBox 13"/>
            <p:cNvSpPr txBox="1"/>
            <p:nvPr/>
          </p:nvSpPr>
          <p:spPr>
            <a:xfrm>
              <a:off x="8811882" y="3763244"/>
              <a:ext cx="2902329" cy="731959"/>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600" dirty="0">
                  <a:solidFill>
                    <a:schemeClr val="tx1">
                      <a:lumMod val="65000"/>
                      <a:lumOff val="35000"/>
                    </a:schemeClr>
                  </a:solidFill>
                  <a:latin typeface="微软雅黑" pitchFamily="34" charset="-122"/>
                </a:rPr>
                <a:t>因此，从词语的本义来讲，“领导”就是“带领引导”。</a:t>
              </a:r>
              <a:endParaRPr lang="en-US" altLang="zh-CN" sz="1600" dirty="0">
                <a:solidFill>
                  <a:schemeClr val="tx1">
                    <a:lumMod val="65000"/>
                    <a:lumOff val="35000"/>
                  </a:schemeClr>
                </a:solidFill>
                <a:latin typeface="微软雅黑" pitchFamily="34" charset="-122"/>
              </a:endParaRPr>
            </a:p>
          </p:txBody>
        </p:sp>
        <p:sp>
          <p:nvSpPr>
            <p:cNvPr id="113679" name="TextBox 14"/>
            <p:cNvSpPr txBox="1">
              <a:spLocks noChangeArrowheads="1"/>
            </p:cNvSpPr>
            <p:nvPr/>
          </p:nvSpPr>
          <p:spPr bwMode="auto">
            <a:xfrm>
              <a:off x="9378141" y="4739445"/>
              <a:ext cx="2120045" cy="397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lnSpc>
                  <a:spcPct val="110000"/>
                </a:lnSpc>
              </a:pPr>
              <a:r>
                <a:rPr lang="zh-CN" altLang="en-US">
                  <a:solidFill>
                    <a:schemeClr val="bg1"/>
                  </a:solidFill>
                  <a:latin typeface="微软雅黑" pitchFamily="34" charset="-122"/>
                  <a:ea typeface="微软雅黑" pitchFamily="34" charset="-122"/>
                </a:rPr>
                <a:t>“导”是“引导”</a:t>
              </a:r>
            </a:p>
          </p:txBody>
        </p:sp>
      </p:grpSp>
      <p:sp>
        <p:nvSpPr>
          <p:cNvPr id="13" name="WordArt 79"/>
          <p:cNvSpPr>
            <a:spLocks noChangeArrowheads="1" noChangeShapeType="1" noTextEdit="1"/>
          </p:cNvSpPr>
          <p:nvPr/>
        </p:nvSpPr>
        <p:spPr bwMode="auto">
          <a:xfrm>
            <a:off x="3892538" y="5213189"/>
            <a:ext cx="4222571" cy="383381"/>
          </a:xfrm>
          <a:prstGeom prst="rect">
            <a:avLst/>
          </a:prstGeom>
          <a:extLst/>
        </p:spPr>
        <p:txBody>
          <a:bodyPr wrap="none" lIns="106896" tIns="53443" rIns="106896" bIns="53443" fromWordArt="1">
            <a:prstTxWarp prst="textPlain">
              <a:avLst>
                <a:gd name="adj" fmla="val 50000"/>
              </a:avLst>
            </a:prstTxWarp>
          </a:bodyPr>
          <a:lstStyle/>
          <a:p>
            <a:pPr algn="ctr">
              <a:defRPr/>
            </a:pPr>
            <a:r>
              <a:rPr lang="zh-CN" altLang="en-US" sz="4200" kern="10" dirty="0">
                <a:solidFill>
                  <a:srgbClr val="FF0000"/>
                </a:solidFill>
                <a:latin typeface="微软雅黑"/>
                <a:ea typeface="微软雅黑"/>
              </a:rPr>
              <a:t>双击文字</a:t>
            </a:r>
            <a:r>
              <a:rPr lang="en-US" altLang="zh-CN" sz="4200" kern="10" dirty="0">
                <a:solidFill>
                  <a:srgbClr val="FF0000"/>
                </a:solidFill>
                <a:latin typeface="微软雅黑"/>
                <a:ea typeface="微软雅黑"/>
              </a:rPr>
              <a:t>-</a:t>
            </a:r>
            <a:r>
              <a:rPr lang="zh-CN" altLang="en-US" sz="4200" kern="10" dirty="0">
                <a:latin typeface="微软雅黑"/>
                <a:ea typeface="微软雅黑"/>
              </a:rPr>
              <a:t>内容仅供参考</a:t>
            </a:r>
          </a:p>
        </p:txBody>
      </p:sp>
      <p:sp>
        <p:nvSpPr>
          <p:cNvPr id="33796" name="Rectangle 80"/>
          <p:cNvSpPr>
            <a:spLocks noChangeArrowheads="1"/>
          </p:cNvSpPr>
          <p:nvPr/>
        </p:nvSpPr>
        <p:spPr bwMode="auto">
          <a:xfrm>
            <a:off x="1733550" y="5638800"/>
            <a:ext cx="8348663"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896" tIns="53443" rIns="106896" bIns="53443">
            <a:spAutoFit/>
          </a:bodyPr>
          <a:lstStyle/>
          <a:p>
            <a:pPr algn="ctr">
              <a:lnSpc>
                <a:spcPct val="120000"/>
              </a:lnSpc>
            </a:pPr>
            <a:r>
              <a:rPr lang="zh-CN" altLang="en-US" sz="1400" b="0">
                <a:latin typeface="微软雅黑" pitchFamily="34" charset="-122"/>
                <a:ea typeface="微软雅黑" pitchFamily="34" charset="-122"/>
              </a:rPr>
              <a:t>单击此处添加文字内容  单击此处添加文字内容</a:t>
            </a:r>
          </a:p>
          <a:p>
            <a:pPr algn="ctr">
              <a:lnSpc>
                <a:spcPct val="120000"/>
              </a:lnSpc>
            </a:pPr>
            <a:r>
              <a:rPr lang="zh-CN" altLang="en-US" sz="1400" b="0">
                <a:latin typeface="微软雅黑" pitchFamily="34" charset="-122"/>
                <a:ea typeface="微软雅黑" pitchFamily="34" charset="-122"/>
              </a:rPr>
              <a:t>单击此处添加文字内容  单击此处添加文字内容</a:t>
            </a:r>
          </a:p>
        </p:txBody>
      </p:sp>
      <p:sp>
        <p:nvSpPr>
          <p:cNvPr id="15" name="TextBox 14"/>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ppt_w</p:attrName>
                                        </p:attrNameLst>
                                      </p:cBhvr>
                                      <p:tavLst>
                                        <p:tav tm="0" fmla="#ppt_w*sin(2.5*pi*$)">
                                          <p:val>
                                            <p:fltVal val="0"/>
                                          </p:val>
                                        </p:tav>
                                        <p:tav tm="100000">
                                          <p:val>
                                            <p:fltVal val="1"/>
                                          </p:val>
                                        </p:tav>
                                      </p:tavLst>
                                    </p:anim>
                                    <p:anim calcmode="lin" valueType="num">
                                      <p:cBhvr>
                                        <p:cTn id="9" dur="1000" fill="hold"/>
                                        <p:tgtEl>
                                          <p:spTgt spid="2"/>
                                        </p:tgtEl>
                                        <p:attrNameLst>
                                          <p:attrName>ppt_h</p:attrName>
                                        </p:attrNameLst>
                                      </p:cBhvr>
                                      <p:tavLst>
                                        <p:tav tm="0">
                                          <p:val>
                                            <p:strVal val="#ppt_h"/>
                                          </p:val>
                                        </p:tav>
                                        <p:tav tm="100000">
                                          <p:val>
                                            <p:strVal val="#ppt_h"/>
                                          </p:val>
                                        </p:tav>
                                      </p:tavLst>
                                    </p:anim>
                                  </p:childTnLst>
                                </p:cTn>
                              </p:par>
                            </p:childTnLst>
                          </p:cTn>
                        </p:par>
                        <p:par>
                          <p:cTn id="10" fill="hold" nodeType="afterGroup">
                            <p:stCondLst>
                              <p:cond delay="10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3"/>
                                        </p:tgtEl>
                                        <p:attrNameLst>
                                          <p:attrName>ppt_y</p:attrName>
                                        </p:attrNameLst>
                                      </p:cBhvr>
                                      <p:tavLst>
                                        <p:tav tm="0">
                                          <p:val>
                                            <p:strVal val="#ppt_y"/>
                                          </p:val>
                                        </p:tav>
                                        <p:tav tm="100000">
                                          <p:val>
                                            <p:strVal val="#ppt_y"/>
                                          </p:val>
                                        </p:tav>
                                      </p:tavLst>
                                    </p:anim>
                                    <p:anim calcmode="lin" valueType="num">
                                      <p:cBhvr>
                                        <p:cTn id="1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3"/>
                                        </p:tgtEl>
                                      </p:cBhvr>
                                    </p:animEffect>
                                  </p:childTnLst>
                                </p:cTn>
                              </p:par>
                            </p:childTnLst>
                          </p:cTn>
                        </p:par>
                        <p:par>
                          <p:cTn id="18" fill="hold" nodeType="afterGroup">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3796"/>
                                        </p:tgtEl>
                                        <p:attrNameLst>
                                          <p:attrName>style.visibility</p:attrName>
                                        </p:attrNameLst>
                                      </p:cBhvr>
                                      <p:to>
                                        <p:strVal val="visible"/>
                                      </p:to>
                                    </p:set>
                                    <p:anim calcmode="lin" valueType="num">
                                      <p:cBhvr>
                                        <p:cTn id="21" dur="500" fill="hold"/>
                                        <p:tgtEl>
                                          <p:spTgt spid="3379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3796"/>
                                        </p:tgtEl>
                                        <p:attrNameLst>
                                          <p:attrName>ppt_y</p:attrName>
                                        </p:attrNameLst>
                                      </p:cBhvr>
                                      <p:tavLst>
                                        <p:tav tm="0">
                                          <p:val>
                                            <p:strVal val="#ppt_y"/>
                                          </p:val>
                                        </p:tav>
                                        <p:tav tm="100000">
                                          <p:val>
                                            <p:strVal val="#ppt_y"/>
                                          </p:val>
                                        </p:tav>
                                      </p:tavLst>
                                    </p:anim>
                                    <p:anim calcmode="lin" valueType="num">
                                      <p:cBhvr>
                                        <p:cTn id="23" dur="500" fill="hold"/>
                                        <p:tgtEl>
                                          <p:spTgt spid="3379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379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深色1"/>
          <p:cNvGrpSpPr>
            <a:grpSpLocks/>
          </p:cNvGrpSpPr>
          <p:nvPr/>
        </p:nvGrpSpPr>
        <p:grpSpPr bwMode="auto">
          <a:xfrm>
            <a:off x="288925" y="2670175"/>
            <a:ext cx="4013200" cy="4025900"/>
            <a:chOff x="1834496" y="1355922"/>
            <a:chExt cx="4013200" cy="4025900"/>
          </a:xfrm>
        </p:grpSpPr>
        <p:sp>
          <p:nvSpPr>
            <p:cNvPr id="28" name="等腰三角形 27"/>
            <p:cNvSpPr/>
            <p:nvPr/>
          </p:nvSpPr>
          <p:spPr>
            <a:xfrm>
              <a:off x="1834496" y="1355922"/>
              <a:ext cx="4013200" cy="4025900"/>
            </a:xfrm>
            <a:prstGeom prst="triangle">
              <a:avLst/>
            </a:pr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sp>
        <p:sp>
          <p:nvSpPr>
            <p:cNvPr id="29" name="等腰三角形 28"/>
            <p:cNvSpPr/>
            <p:nvPr/>
          </p:nvSpPr>
          <p:spPr>
            <a:xfrm>
              <a:off x="1875771" y="1403547"/>
              <a:ext cx="3941763" cy="3960813"/>
            </a:xfrm>
            <a:prstGeom prst="triangle">
              <a:avLst/>
            </a:prstGeom>
            <a:ln>
              <a:headEnd/>
              <a:tailEnd/>
            </a:ln>
          </p:spPr>
          <p:style>
            <a:lnRef idx="1">
              <a:schemeClr val="accent2"/>
            </a:lnRef>
            <a:fillRef idx="3">
              <a:schemeClr val="accent2"/>
            </a:fillRef>
            <a:effectRef idx="2">
              <a:schemeClr val="accent2"/>
            </a:effectRef>
            <a:fontRef idx="minor">
              <a:schemeClr val="lt1"/>
            </a:fontRef>
          </p:style>
        </p:sp>
      </p:grpSp>
      <p:grpSp>
        <p:nvGrpSpPr>
          <p:cNvPr id="3" name="组合 1"/>
          <p:cNvGrpSpPr>
            <a:grpSpLocks/>
          </p:cNvGrpSpPr>
          <p:nvPr/>
        </p:nvGrpSpPr>
        <p:grpSpPr bwMode="auto">
          <a:xfrm>
            <a:off x="2312988" y="3168650"/>
            <a:ext cx="8704262" cy="722313"/>
            <a:chOff x="2313491" y="2448175"/>
            <a:chExt cx="8703759" cy="722312"/>
          </a:xfrm>
        </p:grpSpPr>
        <p:grpSp>
          <p:nvGrpSpPr>
            <p:cNvPr id="114715" name="文本1"/>
            <p:cNvGrpSpPr>
              <a:grpSpLocks/>
            </p:cNvGrpSpPr>
            <p:nvPr/>
          </p:nvGrpSpPr>
          <p:grpSpPr bwMode="auto">
            <a:xfrm>
              <a:off x="2313491" y="2448175"/>
              <a:ext cx="2641387" cy="722312"/>
              <a:chOff x="4267199" y="1758651"/>
              <a:chExt cx="2641600" cy="722312"/>
            </a:xfrm>
          </p:grpSpPr>
          <p:sp>
            <p:nvSpPr>
              <p:cNvPr id="26" name="任意多边形 25"/>
              <p:cNvSpPr/>
              <p:nvPr/>
            </p:nvSpPr>
            <p:spPr>
              <a:xfrm>
                <a:off x="4267199" y="1758651"/>
                <a:ext cx="2641660" cy="7223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b="0" kern="0">
                  <a:solidFill>
                    <a:sysClr val="windowText" lastClr="000000"/>
                  </a:solidFill>
                </a:endParaRPr>
              </a:p>
            </p:txBody>
          </p:sp>
          <p:sp>
            <p:nvSpPr>
              <p:cNvPr id="27" name="任意多边形 26"/>
              <p:cNvSpPr/>
              <p:nvPr/>
            </p:nvSpPr>
            <p:spPr>
              <a:xfrm>
                <a:off x="4302125" y="1787226"/>
                <a:ext cx="2590859" cy="6842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2000" b="0" kern="0" dirty="0">
                    <a:solidFill>
                      <a:srgbClr val="646464"/>
                    </a:solidFill>
                  </a:rPr>
                  <a:t>最卓越的领导者</a:t>
                </a:r>
              </a:p>
            </p:txBody>
          </p:sp>
        </p:grpSp>
        <p:grpSp>
          <p:nvGrpSpPr>
            <p:cNvPr id="114716" name="组合 7"/>
            <p:cNvGrpSpPr>
              <a:grpSpLocks/>
            </p:cNvGrpSpPr>
            <p:nvPr/>
          </p:nvGrpSpPr>
          <p:grpSpPr bwMode="auto">
            <a:xfrm>
              <a:off x="5113071" y="2448175"/>
              <a:ext cx="5904179" cy="722312"/>
              <a:chOff x="5953571" y="2485977"/>
              <a:chExt cx="5904656" cy="722312"/>
            </a:xfrm>
          </p:grpSpPr>
          <p:sp>
            <p:nvSpPr>
              <p:cNvPr id="18" name="圆角矩形 17"/>
              <p:cNvSpPr/>
              <p:nvPr/>
            </p:nvSpPr>
            <p:spPr>
              <a:xfrm>
                <a:off x="5954179" y="2485977"/>
                <a:ext cx="5904048" cy="722312"/>
              </a:xfrm>
              <a:prstGeom prst="roundRect">
                <a:avLst>
                  <a:gd name="adj" fmla="val 13164"/>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b="0" kern="0">
                  <a:solidFill>
                    <a:sysClr val="windowText" lastClr="000000"/>
                  </a:solidFill>
                </a:endParaRPr>
              </a:p>
            </p:txBody>
          </p:sp>
          <p:sp>
            <p:nvSpPr>
              <p:cNvPr id="19" name="矩形 18"/>
              <p:cNvSpPr/>
              <p:nvPr/>
            </p:nvSpPr>
            <p:spPr>
              <a:xfrm>
                <a:off x="6019268" y="2551065"/>
                <a:ext cx="5773871" cy="609599"/>
              </a:xfrm>
              <a:prstGeom prst="rect">
                <a:avLst/>
              </a:prstGeom>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defRPr/>
                </a:pPr>
                <a:r>
                  <a:rPr lang="zh-CN" altLang="en-US" sz="1400" b="0" kern="100" dirty="0">
                    <a:solidFill>
                      <a:schemeClr val="tx1">
                        <a:lumMod val="65000"/>
                        <a:lumOff val="35000"/>
                      </a:schemeClr>
                    </a:solidFill>
                    <a:latin typeface="微软雅黑" panose="020B0503020204020204" pitchFamily="34" charset="-122"/>
                    <a:cs typeface="Times New Roman" panose="02020603050405020304" pitchFamily="18" charset="0"/>
                  </a:rPr>
                  <a:t>无为而治，低调，深居简出，下属似乎感觉不到他的存在，但一切却能有序运作，即是说，下属在没有领导的时候，仍能正常的工作。</a:t>
                </a:r>
                <a:endParaRPr lang="zh-CN" altLang="en-US" sz="1400" b="0" dirty="0">
                  <a:solidFill>
                    <a:schemeClr val="tx1">
                      <a:lumMod val="65000"/>
                      <a:lumOff val="35000"/>
                    </a:schemeClr>
                  </a:solidFill>
                  <a:latin typeface="微软雅黑" panose="020B0503020204020204" pitchFamily="34" charset="-122"/>
                </a:endParaRPr>
              </a:p>
            </p:txBody>
          </p:sp>
        </p:grpSp>
      </p:grpSp>
      <p:grpSp>
        <p:nvGrpSpPr>
          <p:cNvPr id="6" name="组合 2"/>
          <p:cNvGrpSpPr>
            <a:grpSpLocks/>
          </p:cNvGrpSpPr>
          <p:nvPr/>
        </p:nvGrpSpPr>
        <p:grpSpPr bwMode="auto">
          <a:xfrm>
            <a:off x="2312988" y="3976688"/>
            <a:ext cx="8704262" cy="725487"/>
            <a:chOff x="2313491" y="3256729"/>
            <a:chExt cx="8703759" cy="726360"/>
          </a:xfrm>
        </p:grpSpPr>
        <p:grpSp>
          <p:nvGrpSpPr>
            <p:cNvPr id="114709" name="文本2"/>
            <p:cNvGrpSpPr>
              <a:grpSpLocks/>
            </p:cNvGrpSpPr>
            <p:nvPr/>
          </p:nvGrpSpPr>
          <p:grpSpPr bwMode="auto">
            <a:xfrm>
              <a:off x="2313491" y="3260777"/>
              <a:ext cx="2641387" cy="722312"/>
              <a:chOff x="4267199" y="2571253"/>
              <a:chExt cx="2641600" cy="722312"/>
            </a:xfrm>
          </p:grpSpPr>
          <p:sp>
            <p:nvSpPr>
              <p:cNvPr id="24" name="任意多边形 23"/>
              <p:cNvSpPr/>
              <p:nvPr/>
            </p:nvSpPr>
            <p:spPr>
              <a:xfrm>
                <a:off x="4267199" y="2571973"/>
                <a:ext cx="2641660" cy="72159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b="0" kern="0">
                  <a:solidFill>
                    <a:sysClr val="windowText" lastClr="000000"/>
                  </a:solidFill>
                </a:endParaRPr>
              </a:p>
            </p:txBody>
          </p:sp>
          <p:sp>
            <p:nvSpPr>
              <p:cNvPr id="25" name="任意多边形 24"/>
              <p:cNvSpPr/>
              <p:nvPr/>
            </p:nvSpPr>
            <p:spPr>
              <a:xfrm>
                <a:off x="4302125" y="2600582"/>
                <a:ext cx="2590859" cy="683446"/>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2000" b="0" kern="0" dirty="0">
                    <a:solidFill>
                      <a:srgbClr val="646464"/>
                    </a:solidFill>
                  </a:rPr>
                  <a:t>次一级的领导人</a:t>
                </a:r>
              </a:p>
            </p:txBody>
          </p:sp>
        </p:grpSp>
        <p:grpSp>
          <p:nvGrpSpPr>
            <p:cNvPr id="114710" name="组合 8"/>
            <p:cNvGrpSpPr>
              <a:grpSpLocks/>
            </p:cNvGrpSpPr>
            <p:nvPr/>
          </p:nvGrpSpPr>
          <p:grpSpPr bwMode="auto">
            <a:xfrm>
              <a:off x="5113071" y="3256729"/>
              <a:ext cx="5904179" cy="722312"/>
              <a:chOff x="5953571" y="2485977"/>
              <a:chExt cx="5904656" cy="722312"/>
            </a:xfrm>
          </p:grpSpPr>
          <p:sp>
            <p:nvSpPr>
              <p:cNvPr id="16" name="圆角矩形 15"/>
              <p:cNvSpPr/>
              <p:nvPr/>
            </p:nvSpPr>
            <p:spPr>
              <a:xfrm>
                <a:off x="5954179" y="2485977"/>
                <a:ext cx="5904048" cy="721592"/>
              </a:xfrm>
              <a:prstGeom prst="roundRect">
                <a:avLst>
                  <a:gd name="adj" fmla="val 13164"/>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b="0" kern="0">
                  <a:solidFill>
                    <a:sysClr val="windowText" lastClr="000000"/>
                  </a:solidFill>
                </a:endParaRPr>
              </a:p>
            </p:txBody>
          </p:sp>
          <p:sp>
            <p:nvSpPr>
              <p:cNvPr id="17" name="矩形 16"/>
              <p:cNvSpPr/>
              <p:nvPr/>
            </p:nvSpPr>
            <p:spPr>
              <a:xfrm>
                <a:off x="6019268" y="2549553"/>
                <a:ext cx="5773871" cy="610333"/>
              </a:xfrm>
              <a:prstGeom prst="rect">
                <a:avLst/>
              </a:prstGeom>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defRPr/>
                </a:pPr>
                <a:r>
                  <a:rPr lang="zh-CN" altLang="en-US" sz="1400" b="0" kern="100" dirty="0">
                    <a:solidFill>
                      <a:schemeClr val="tx1">
                        <a:lumMod val="65000"/>
                        <a:lumOff val="35000"/>
                      </a:schemeClr>
                    </a:solidFill>
                    <a:latin typeface="微软雅黑" panose="020B0503020204020204" pitchFamily="34" charset="-122"/>
                    <a:cs typeface="Times New Roman" panose="02020603050405020304" pitchFamily="18" charset="0"/>
                  </a:rPr>
                  <a:t>以身作则，带头表率，亲自处理相关事宜，鞠躬尽瘁，任劳任怨，以道德教化下属，以恩典施与下属，部下臣属往往感恩戴德、赞不绝口。</a:t>
                </a:r>
                <a:endParaRPr lang="zh-CN" altLang="en-US" sz="1400" b="0" dirty="0">
                  <a:solidFill>
                    <a:schemeClr val="tx1">
                      <a:lumMod val="65000"/>
                      <a:lumOff val="35000"/>
                    </a:schemeClr>
                  </a:solidFill>
                  <a:latin typeface="微软雅黑" panose="020B0503020204020204" pitchFamily="34" charset="-122"/>
                </a:endParaRPr>
              </a:p>
            </p:txBody>
          </p:sp>
        </p:grpSp>
      </p:grpSp>
      <p:grpSp>
        <p:nvGrpSpPr>
          <p:cNvPr id="9" name="组合 3"/>
          <p:cNvGrpSpPr>
            <a:grpSpLocks/>
          </p:cNvGrpSpPr>
          <p:nvPr/>
        </p:nvGrpSpPr>
        <p:grpSpPr bwMode="auto">
          <a:xfrm>
            <a:off x="2312988" y="4784725"/>
            <a:ext cx="8704262" cy="730250"/>
            <a:chOff x="2313491" y="4065283"/>
            <a:chExt cx="8703759" cy="730408"/>
          </a:xfrm>
        </p:grpSpPr>
        <p:grpSp>
          <p:nvGrpSpPr>
            <p:cNvPr id="114703" name="文本3"/>
            <p:cNvGrpSpPr>
              <a:grpSpLocks/>
            </p:cNvGrpSpPr>
            <p:nvPr/>
          </p:nvGrpSpPr>
          <p:grpSpPr bwMode="auto">
            <a:xfrm>
              <a:off x="2313491" y="4073379"/>
              <a:ext cx="2641387" cy="722312"/>
              <a:chOff x="4267199" y="3383855"/>
              <a:chExt cx="2641600" cy="722312"/>
            </a:xfrm>
          </p:grpSpPr>
          <p:sp>
            <p:nvSpPr>
              <p:cNvPr id="22" name="任意多边形 21"/>
              <p:cNvSpPr/>
              <p:nvPr/>
            </p:nvSpPr>
            <p:spPr>
              <a:xfrm>
                <a:off x="4267199" y="3383699"/>
                <a:ext cx="2641660" cy="722468"/>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b="0" kern="0" dirty="0">
                  <a:solidFill>
                    <a:sysClr val="windowText" lastClr="000000"/>
                  </a:solidFill>
                </a:endParaRPr>
              </a:p>
            </p:txBody>
          </p:sp>
          <p:sp>
            <p:nvSpPr>
              <p:cNvPr id="23" name="任意多边形 22"/>
              <p:cNvSpPr/>
              <p:nvPr/>
            </p:nvSpPr>
            <p:spPr>
              <a:xfrm>
                <a:off x="4302125" y="3412280"/>
                <a:ext cx="2590859" cy="684360"/>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2000" b="0" kern="0" dirty="0">
                    <a:solidFill>
                      <a:srgbClr val="646464"/>
                    </a:solidFill>
                  </a:rPr>
                  <a:t>第三级的领导人</a:t>
                </a:r>
              </a:p>
            </p:txBody>
          </p:sp>
        </p:grpSp>
        <p:grpSp>
          <p:nvGrpSpPr>
            <p:cNvPr id="114704" name="组合 9"/>
            <p:cNvGrpSpPr>
              <a:grpSpLocks/>
            </p:cNvGrpSpPr>
            <p:nvPr/>
          </p:nvGrpSpPr>
          <p:grpSpPr bwMode="auto">
            <a:xfrm>
              <a:off x="5113071" y="4065283"/>
              <a:ext cx="5904179" cy="722312"/>
              <a:chOff x="5953571" y="2485977"/>
              <a:chExt cx="5904656" cy="722312"/>
            </a:xfrm>
          </p:grpSpPr>
          <p:sp>
            <p:nvSpPr>
              <p:cNvPr id="14" name="圆角矩形 13"/>
              <p:cNvSpPr/>
              <p:nvPr/>
            </p:nvSpPr>
            <p:spPr>
              <a:xfrm>
                <a:off x="5954179" y="2485977"/>
                <a:ext cx="5904048" cy="722469"/>
              </a:xfrm>
              <a:prstGeom prst="roundRect">
                <a:avLst>
                  <a:gd name="adj" fmla="val 13164"/>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b="0" kern="0">
                  <a:solidFill>
                    <a:sysClr val="windowText" lastClr="000000"/>
                  </a:solidFill>
                </a:endParaRPr>
              </a:p>
            </p:txBody>
          </p:sp>
          <p:sp>
            <p:nvSpPr>
              <p:cNvPr id="15" name="矩形 14"/>
              <p:cNvSpPr/>
              <p:nvPr/>
            </p:nvSpPr>
            <p:spPr>
              <a:xfrm>
                <a:off x="6019268" y="2551079"/>
                <a:ext cx="5773871" cy="609732"/>
              </a:xfrm>
              <a:prstGeom prst="rect">
                <a:avLst/>
              </a:prstGeom>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defRPr/>
                </a:pPr>
                <a:r>
                  <a:rPr lang="zh-CN" altLang="en-US" sz="1400" b="0" kern="100" dirty="0">
                    <a:solidFill>
                      <a:schemeClr val="tx1">
                        <a:lumMod val="65000"/>
                        <a:lumOff val="35000"/>
                      </a:schemeClr>
                    </a:solidFill>
                    <a:latin typeface="微软雅黑" panose="020B0503020204020204" pitchFamily="34" charset="-122"/>
                    <a:cs typeface="Times New Roman" panose="02020603050405020304" pitchFamily="18" charset="0"/>
                  </a:rPr>
                  <a:t>强调按规则办事，通过行政权力等手段控制约束人们的行为，所以大家都很怕他，弄得组织成员人人心惊、个个胆颤，空气十分紧张。</a:t>
                </a:r>
                <a:endParaRPr lang="zh-CN" altLang="en-US" sz="1400" b="0" dirty="0">
                  <a:solidFill>
                    <a:schemeClr val="tx1">
                      <a:lumMod val="65000"/>
                      <a:lumOff val="35000"/>
                    </a:schemeClr>
                  </a:solidFill>
                  <a:latin typeface="微软雅黑" panose="020B0503020204020204" pitchFamily="34" charset="-122"/>
                </a:endParaRPr>
              </a:p>
            </p:txBody>
          </p:sp>
        </p:grpSp>
      </p:grpSp>
      <p:grpSp>
        <p:nvGrpSpPr>
          <p:cNvPr id="31" name="组合 4"/>
          <p:cNvGrpSpPr>
            <a:grpSpLocks/>
          </p:cNvGrpSpPr>
          <p:nvPr/>
        </p:nvGrpSpPr>
        <p:grpSpPr bwMode="auto">
          <a:xfrm>
            <a:off x="2312988" y="5594350"/>
            <a:ext cx="8704262" cy="733425"/>
            <a:chOff x="2313491" y="4873838"/>
            <a:chExt cx="8703759" cy="734454"/>
          </a:xfrm>
        </p:grpSpPr>
        <p:grpSp>
          <p:nvGrpSpPr>
            <p:cNvPr id="114697" name="文本4"/>
            <p:cNvGrpSpPr>
              <a:grpSpLocks/>
            </p:cNvGrpSpPr>
            <p:nvPr/>
          </p:nvGrpSpPr>
          <p:grpSpPr bwMode="auto">
            <a:xfrm>
              <a:off x="2313491" y="4885980"/>
              <a:ext cx="2641387" cy="722312"/>
              <a:chOff x="4267199" y="4196456"/>
              <a:chExt cx="2641600" cy="722312"/>
            </a:xfrm>
          </p:grpSpPr>
          <p:sp>
            <p:nvSpPr>
              <p:cNvPr id="20" name="任意多边形 19"/>
              <p:cNvSpPr/>
              <p:nvPr/>
            </p:nvSpPr>
            <p:spPr>
              <a:xfrm>
                <a:off x="4267199" y="4197032"/>
                <a:ext cx="2641660" cy="721736"/>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b="0" kern="0" dirty="0">
                  <a:solidFill>
                    <a:sysClr val="windowText" lastClr="000000"/>
                  </a:solidFill>
                </a:endParaRPr>
              </a:p>
            </p:txBody>
          </p:sp>
          <p:sp>
            <p:nvSpPr>
              <p:cNvPr id="21" name="任意多边形 20"/>
              <p:cNvSpPr/>
              <p:nvPr/>
            </p:nvSpPr>
            <p:spPr>
              <a:xfrm>
                <a:off x="4302125" y="4225647"/>
                <a:ext cx="2590859" cy="683583"/>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2000" b="0" kern="0" dirty="0">
                    <a:solidFill>
                      <a:srgbClr val="646464"/>
                    </a:solidFill>
                  </a:rPr>
                  <a:t>最低级的领导人</a:t>
                </a:r>
              </a:p>
            </p:txBody>
          </p:sp>
        </p:grpSp>
        <p:grpSp>
          <p:nvGrpSpPr>
            <p:cNvPr id="114698" name="组合 10"/>
            <p:cNvGrpSpPr>
              <a:grpSpLocks/>
            </p:cNvGrpSpPr>
            <p:nvPr/>
          </p:nvGrpSpPr>
          <p:grpSpPr bwMode="auto">
            <a:xfrm>
              <a:off x="5113071" y="4873838"/>
              <a:ext cx="5904179" cy="722312"/>
              <a:chOff x="5953571" y="2485977"/>
              <a:chExt cx="5904656" cy="722312"/>
            </a:xfrm>
          </p:grpSpPr>
          <p:sp>
            <p:nvSpPr>
              <p:cNvPr id="12" name="圆角矩形 11"/>
              <p:cNvSpPr/>
              <p:nvPr/>
            </p:nvSpPr>
            <p:spPr>
              <a:xfrm>
                <a:off x="5954179" y="2485977"/>
                <a:ext cx="5904048" cy="721736"/>
              </a:xfrm>
              <a:prstGeom prst="roundRect">
                <a:avLst>
                  <a:gd name="adj" fmla="val 13164"/>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b="0" kern="0">
                  <a:solidFill>
                    <a:sysClr val="windowText" lastClr="000000"/>
                  </a:solidFill>
                </a:endParaRPr>
              </a:p>
            </p:txBody>
          </p:sp>
          <p:sp>
            <p:nvSpPr>
              <p:cNvPr id="13" name="矩形 12"/>
              <p:cNvSpPr/>
              <p:nvPr/>
            </p:nvSpPr>
            <p:spPr>
              <a:xfrm>
                <a:off x="6019268" y="2551156"/>
                <a:ext cx="5773871" cy="608865"/>
              </a:xfrm>
              <a:prstGeom prst="rect">
                <a:avLst/>
              </a:prstGeom>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defRPr/>
                </a:pPr>
                <a:r>
                  <a:rPr lang="zh-CN" altLang="en-US" sz="1400" b="0" kern="100" dirty="0">
                    <a:solidFill>
                      <a:schemeClr val="tx1">
                        <a:lumMod val="65000"/>
                        <a:lumOff val="35000"/>
                      </a:schemeClr>
                    </a:solidFill>
                    <a:latin typeface="微软雅黑" panose="020B0503020204020204" pitchFamily="34" charset="-122"/>
                    <a:cs typeface="Times New Roman" panose="02020603050405020304" pitchFamily="18" charset="0"/>
                  </a:rPr>
                  <a:t>往往不讲诚信，却善于耍弄权术，欺上瞒下，人们互相对掐、彼此内耗，最后导致纠纷冲突不断，搞得组织环境乌烟瘴气。</a:t>
                </a:r>
                <a:endParaRPr lang="zh-CN" altLang="en-US" sz="1400" b="0" dirty="0">
                  <a:solidFill>
                    <a:schemeClr val="tx1">
                      <a:lumMod val="65000"/>
                      <a:lumOff val="35000"/>
                    </a:schemeClr>
                  </a:solidFill>
                  <a:latin typeface="微软雅黑" panose="020B0503020204020204" pitchFamily="34" charset="-122"/>
                </a:endParaRPr>
              </a:p>
            </p:txBody>
          </p:sp>
        </p:grpSp>
      </p:grpSp>
      <p:sp>
        <p:nvSpPr>
          <p:cNvPr id="30" name="WordArt 79"/>
          <p:cNvSpPr>
            <a:spLocks noChangeArrowheads="1" noChangeShapeType="1" noTextEdit="1"/>
          </p:cNvSpPr>
          <p:nvPr/>
        </p:nvSpPr>
        <p:spPr bwMode="auto">
          <a:xfrm>
            <a:off x="6720133" y="2572052"/>
            <a:ext cx="4222571" cy="383381"/>
          </a:xfrm>
          <a:prstGeom prst="rect">
            <a:avLst/>
          </a:prstGeom>
          <a:extLst/>
        </p:spPr>
        <p:txBody>
          <a:bodyPr wrap="none" lIns="106896" tIns="53443" rIns="106896" bIns="53443" fromWordArt="1">
            <a:prstTxWarp prst="textPlain">
              <a:avLst>
                <a:gd name="adj" fmla="val 50000"/>
              </a:avLst>
            </a:prstTxWarp>
          </a:bodyPr>
          <a:lstStyle/>
          <a:p>
            <a:pPr algn="ctr">
              <a:defRPr/>
            </a:pPr>
            <a:r>
              <a:rPr lang="zh-CN" altLang="en-US" sz="4200" kern="10" dirty="0">
                <a:solidFill>
                  <a:srgbClr val="FF0000"/>
                </a:solidFill>
                <a:latin typeface="微软雅黑"/>
                <a:ea typeface="微软雅黑"/>
              </a:rPr>
              <a:t>双击文字</a:t>
            </a:r>
            <a:r>
              <a:rPr lang="en-US" altLang="zh-CN" sz="4200" kern="10" dirty="0">
                <a:solidFill>
                  <a:srgbClr val="FF0000"/>
                </a:solidFill>
                <a:latin typeface="微软雅黑"/>
                <a:ea typeface="微软雅黑"/>
              </a:rPr>
              <a:t>-</a:t>
            </a:r>
            <a:r>
              <a:rPr lang="zh-CN" altLang="en-US" sz="4200" kern="10" dirty="0">
                <a:latin typeface="微软雅黑"/>
                <a:ea typeface="微软雅黑"/>
              </a:rPr>
              <a:t>内容仅供参考</a:t>
            </a:r>
          </a:p>
        </p:txBody>
      </p:sp>
      <p:sp>
        <p:nvSpPr>
          <p:cNvPr id="32" name="TextBox 31"/>
          <p:cNvSpPr txBox="1"/>
          <p:nvPr/>
        </p:nvSpPr>
        <p:spPr>
          <a:xfrm>
            <a:off x="0" y="134938"/>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nodeType="afterGroup">
                            <p:stCondLst>
                              <p:cond delay="500"/>
                            </p:stCondLst>
                            <p:childTnLst>
                              <p:par>
                                <p:cTn id="12" presetID="22" presetClass="entr" presetSubtype="4"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par>
                          <p:cTn id="15" fill="hold" nodeType="afterGroup">
                            <p:stCondLst>
                              <p:cond delay="1000"/>
                            </p:stCondLst>
                            <p:childTnLst>
                              <p:par>
                                <p:cTn id="16" presetID="22" presetClass="entr" presetSubtype="4"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par>
                          <p:cTn id="19" fill="hold" nodeType="afterGroup">
                            <p:stCondLst>
                              <p:cond delay="1500"/>
                            </p:stCondLst>
                            <p:childTnLst>
                              <p:par>
                                <p:cTn id="20" presetID="22" presetClass="entr" presetSubtype="4"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par>
                          <p:cTn id="23" fill="hold" nodeType="afterGroup">
                            <p:stCondLst>
                              <p:cond delay="2000"/>
                            </p:stCondLst>
                            <p:childTnLst>
                              <p:par>
                                <p:cTn id="24" presetID="22" presetClass="entr" presetSubtype="4"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childTnLst>
                          </p:cTn>
                        </p:par>
                        <p:par>
                          <p:cTn id="27" fill="hold" nodeType="afterGroup">
                            <p:stCondLst>
                              <p:cond delay="2500"/>
                            </p:stCondLst>
                            <p:childTnLst>
                              <p:par>
                                <p:cTn id="28" presetID="41" presetClass="entr" presetSubtype="0" fill="hold" nodeType="afterEffect">
                                  <p:stCondLst>
                                    <p:cond delay="0"/>
                                  </p:stCondLst>
                                  <p:iterate type="lt">
                                    <p:tmPct val="10000"/>
                                  </p:iterate>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anim calcmode="lin" valueType="num">
                                      <p:cBhvr>
                                        <p:cTn id="32"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7"/>
          <p:cNvGrpSpPr>
            <a:grpSpLocks/>
          </p:cNvGrpSpPr>
          <p:nvPr/>
        </p:nvGrpSpPr>
        <p:grpSpPr bwMode="auto">
          <a:xfrm>
            <a:off x="2881313" y="3776663"/>
            <a:ext cx="1092200" cy="931862"/>
            <a:chOff x="1020" y="1928"/>
            <a:chExt cx="688" cy="587"/>
          </a:xfrm>
        </p:grpSpPr>
        <p:sp>
          <p:nvSpPr>
            <p:cNvPr id="115747" name="AutoShape 8"/>
            <p:cNvSpPr>
              <a:spLocks noChangeArrowheads="1"/>
            </p:cNvSpPr>
            <p:nvPr/>
          </p:nvSpPr>
          <p:spPr bwMode="auto">
            <a:xfrm rot="-5400000">
              <a:off x="1078" y="1885"/>
              <a:ext cx="572" cy="688"/>
            </a:xfrm>
            <a:prstGeom prst="leftArrow">
              <a:avLst>
                <a:gd name="adj1" fmla="val 50000"/>
                <a:gd name="adj2" fmla="val 48301"/>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latin typeface="微软雅黑" pitchFamily="34" charset="-122"/>
                <a:ea typeface="微软雅黑" pitchFamily="34" charset="-122"/>
              </a:endParaRPr>
            </a:p>
          </p:txBody>
        </p:sp>
        <p:sp>
          <p:nvSpPr>
            <p:cNvPr id="115748" name="AutoShape 9"/>
            <p:cNvSpPr>
              <a:spLocks noChangeArrowheads="1"/>
            </p:cNvSpPr>
            <p:nvPr/>
          </p:nvSpPr>
          <p:spPr bwMode="auto">
            <a:xfrm rot="-5400000">
              <a:off x="1078" y="1905"/>
              <a:ext cx="572" cy="618"/>
            </a:xfrm>
            <a:prstGeom prst="leftArrow">
              <a:avLst>
                <a:gd name="adj1" fmla="val 50000"/>
                <a:gd name="adj2" fmla="val 48301"/>
              </a:avLst>
            </a:prstGeom>
            <a:gradFill rotWithShape="1">
              <a:gsLst>
                <a:gs pos="0">
                  <a:schemeClr val="bg1"/>
                </a:gs>
                <a:gs pos="100000">
                  <a:schemeClr val="bg2">
                    <a:alpha val="0"/>
                  </a:scheme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latin typeface="微软雅黑" pitchFamily="34" charset="-122"/>
                <a:ea typeface="微软雅黑" pitchFamily="34" charset="-122"/>
              </a:endParaRPr>
            </a:p>
          </p:txBody>
        </p:sp>
      </p:grpSp>
      <p:grpSp>
        <p:nvGrpSpPr>
          <p:cNvPr id="4" name="Group 10"/>
          <p:cNvGrpSpPr>
            <a:grpSpLocks/>
          </p:cNvGrpSpPr>
          <p:nvPr/>
        </p:nvGrpSpPr>
        <p:grpSpPr bwMode="auto">
          <a:xfrm>
            <a:off x="5310188" y="3776663"/>
            <a:ext cx="1092200" cy="931862"/>
            <a:chOff x="2550" y="1928"/>
            <a:chExt cx="688" cy="587"/>
          </a:xfrm>
        </p:grpSpPr>
        <p:sp>
          <p:nvSpPr>
            <p:cNvPr id="115745" name="AutoShape 11"/>
            <p:cNvSpPr>
              <a:spLocks noChangeArrowheads="1"/>
            </p:cNvSpPr>
            <p:nvPr/>
          </p:nvSpPr>
          <p:spPr bwMode="auto">
            <a:xfrm rot="-5400000">
              <a:off x="2608" y="1885"/>
              <a:ext cx="572" cy="688"/>
            </a:xfrm>
            <a:prstGeom prst="leftArrow">
              <a:avLst>
                <a:gd name="adj1" fmla="val 50000"/>
                <a:gd name="adj2" fmla="val 48301"/>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latin typeface="微软雅黑" pitchFamily="34" charset="-122"/>
                <a:ea typeface="微软雅黑" pitchFamily="34" charset="-122"/>
              </a:endParaRPr>
            </a:p>
          </p:txBody>
        </p:sp>
        <p:sp>
          <p:nvSpPr>
            <p:cNvPr id="115746" name="AutoShape 12"/>
            <p:cNvSpPr>
              <a:spLocks noChangeArrowheads="1"/>
            </p:cNvSpPr>
            <p:nvPr/>
          </p:nvSpPr>
          <p:spPr bwMode="auto">
            <a:xfrm rot="-5400000">
              <a:off x="2608" y="1905"/>
              <a:ext cx="572" cy="618"/>
            </a:xfrm>
            <a:prstGeom prst="leftArrow">
              <a:avLst>
                <a:gd name="adj1" fmla="val 50000"/>
                <a:gd name="adj2" fmla="val 48301"/>
              </a:avLst>
            </a:prstGeom>
            <a:gradFill rotWithShape="1">
              <a:gsLst>
                <a:gs pos="0">
                  <a:schemeClr val="bg1"/>
                </a:gs>
                <a:gs pos="100000">
                  <a:schemeClr val="bg2">
                    <a:alpha val="0"/>
                  </a:scheme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latin typeface="微软雅黑" pitchFamily="34" charset="-122"/>
                <a:ea typeface="微软雅黑" pitchFamily="34" charset="-122"/>
              </a:endParaRPr>
            </a:p>
          </p:txBody>
        </p:sp>
      </p:grpSp>
      <p:grpSp>
        <p:nvGrpSpPr>
          <p:cNvPr id="5" name="Group 13"/>
          <p:cNvGrpSpPr>
            <a:grpSpLocks/>
          </p:cNvGrpSpPr>
          <p:nvPr/>
        </p:nvGrpSpPr>
        <p:grpSpPr bwMode="auto">
          <a:xfrm>
            <a:off x="7723188" y="3776663"/>
            <a:ext cx="1092200" cy="931862"/>
            <a:chOff x="4070" y="1928"/>
            <a:chExt cx="688" cy="587"/>
          </a:xfrm>
        </p:grpSpPr>
        <p:sp>
          <p:nvSpPr>
            <p:cNvPr id="115743" name="AutoShape 14"/>
            <p:cNvSpPr>
              <a:spLocks noChangeArrowheads="1"/>
            </p:cNvSpPr>
            <p:nvPr/>
          </p:nvSpPr>
          <p:spPr bwMode="auto">
            <a:xfrm rot="-5400000">
              <a:off x="4128" y="1885"/>
              <a:ext cx="572" cy="688"/>
            </a:xfrm>
            <a:prstGeom prst="leftArrow">
              <a:avLst>
                <a:gd name="adj1" fmla="val 50000"/>
                <a:gd name="adj2" fmla="val 48301"/>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latin typeface="微软雅黑" pitchFamily="34" charset="-122"/>
                <a:ea typeface="微软雅黑" pitchFamily="34" charset="-122"/>
              </a:endParaRPr>
            </a:p>
          </p:txBody>
        </p:sp>
        <p:sp>
          <p:nvSpPr>
            <p:cNvPr id="115744" name="AutoShape 15"/>
            <p:cNvSpPr>
              <a:spLocks noChangeArrowheads="1"/>
            </p:cNvSpPr>
            <p:nvPr/>
          </p:nvSpPr>
          <p:spPr bwMode="auto">
            <a:xfrm rot="-5400000">
              <a:off x="4128" y="1905"/>
              <a:ext cx="572" cy="618"/>
            </a:xfrm>
            <a:prstGeom prst="leftArrow">
              <a:avLst>
                <a:gd name="adj1" fmla="val 50000"/>
                <a:gd name="adj2" fmla="val 48301"/>
              </a:avLst>
            </a:prstGeom>
            <a:gradFill rotWithShape="1">
              <a:gsLst>
                <a:gs pos="0">
                  <a:schemeClr val="bg1"/>
                </a:gs>
                <a:gs pos="100000">
                  <a:schemeClr val="bg2">
                    <a:alpha val="0"/>
                  </a:scheme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latin typeface="微软雅黑" pitchFamily="34" charset="-122"/>
                <a:ea typeface="微软雅黑" pitchFamily="34" charset="-122"/>
              </a:endParaRPr>
            </a:p>
          </p:txBody>
        </p:sp>
      </p:grpSp>
      <p:grpSp>
        <p:nvGrpSpPr>
          <p:cNvPr id="6" name="组合 2"/>
          <p:cNvGrpSpPr>
            <a:grpSpLocks/>
          </p:cNvGrpSpPr>
          <p:nvPr/>
        </p:nvGrpSpPr>
        <p:grpSpPr bwMode="auto">
          <a:xfrm>
            <a:off x="1730375" y="2492375"/>
            <a:ext cx="8207375" cy="1590675"/>
            <a:chOff x="1730375" y="1844675"/>
            <a:chExt cx="8207375" cy="1590675"/>
          </a:xfrm>
        </p:grpSpPr>
        <p:sp>
          <p:nvSpPr>
            <p:cNvPr id="2" name="AutoShape 2"/>
            <p:cNvSpPr>
              <a:spLocks noChangeArrowheads="1"/>
            </p:cNvSpPr>
            <p:nvPr/>
          </p:nvSpPr>
          <p:spPr bwMode="auto">
            <a:xfrm>
              <a:off x="1730375" y="1844675"/>
              <a:ext cx="8207375" cy="1590675"/>
            </a:xfrm>
            <a:prstGeom prst="roundRect">
              <a:avLst>
                <a:gd name="adj" fmla="val 13125"/>
              </a:avLst>
            </a:prstGeom>
            <a:ln>
              <a:headEnd/>
              <a:tailEnd/>
            </a:ln>
          </p:spPr>
          <p:style>
            <a:lnRef idx="1">
              <a:schemeClr val="accent2"/>
            </a:lnRef>
            <a:fillRef idx="3">
              <a:schemeClr val="accent2"/>
            </a:fillRef>
            <a:effectRef idx="2">
              <a:schemeClr val="accent2"/>
            </a:effectRef>
            <a:fontRef idx="minor">
              <a:schemeClr val="lt1"/>
            </a:fontRef>
          </p:style>
          <p:txBody>
            <a:bodyPr wrap="none" lIns="91366" tIns="45681" rIns="91366" bIns="45681" anchor="ctr"/>
            <a:lstStyle/>
            <a:p>
              <a:pPr>
                <a:defRPr/>
              </a:pPr>
              <a:endParaRPr lang="zh-CN" altLang="en-US" sz="1500" b="0">
                <a:latin typeface="微软雅黑" pitchFamily="34" charset="-122"/>
              </a:endParaRPr>
            </a:p>
          </p:txBody>
        </p:sp>
        <p:sp>
          <p:nvSpPr>
            <p:cNvPr id="115739" name="Rectangle 16"/>
            <p:cNvSpPr>
              <a:spLocks noChangeArrowheads="1"/>
            </p:cNvSpPr>
            <p:nvPr/>
          </p:nvSpPr>
          <p:spPr bwMode="auto">
            <a:xfrm>
              <a:off x="2628900" y="1960563"/>
              <a:ext cx="640715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6" tIns="45681" rIns="91366" bIns="45681" anchor="ctr"/>
            <a:lstStyle/>
            <a:p>
              <a:pPr algn="ctr"/>
              <a:r>
                <a:rPr lang="zh-CN" altLang="en-US" sz="2500" b="0">
                  <a:solidFill>
                    <a:schemeClr val="bg1"/>
                  </a:solidFill>
                  <a:latin typeface="微软雅黑" pitchFamily="34" charset="-122"/>
                  <a:ea typeface="微软雅黑" pitchFamily="34" charset="-122"/>
                </a:rPr>
                <a:t>单击此处添加段落文字内容</a:t>
              </a:r>
            </a:p>
          </p:txBody>
        </p:sp>
        <p:sp>
          <p:nvSpPr>
            <p:cNvPr id="115740" name="Rectangle 17"/>
            <p:cNvSpPr>
              <a:spLocks noChangeArrowheads="1"/>
            </p:cNvSpPr>
            <p:nvPr/>
          </p:nvSpPr>
          <p:spPr bwMode="auto">
            <a:xfrm>
              <a:off x="2630488" y="2530475"/>
              <a:ext cx="24892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26" tIns="46760" rIns="89926" bIns="46760" anchor="ctr"/>
            <a:lstStyle/>
            <a:p>
              <a:pPr>
                <a:lnSpc>
                  <a:spcPct val="120000"/>
                </a:lnSpc>
              </a:pPr>
              <a:r>
                <a:rPr lang="zh-CN" altLang="en-US" sz="1500" b="0">
                  <a:solidFill>
                    <a:schemeClr val="bg1"/>
                  </a:solidFill>
                  <a:latin typeface="微软雅黑" pitchFamily="34" charset="-122"/>
                  <a:ea typeface="微软雅黑" pitchFamily="34" charset="-122"/>
                </a:rPr>
                <a:t>单击此处添加段落文字内容</a:t>
              </a:r>
            </a:p>
            <a:p>
              <a:pPr>
                <a:lnSpc>
                  <a:spcPct val="120000"/>
                </a:lnSpc>
              </a:pPr>
              <a:r>
                <a:rPr lang="zh-CN" altLang="en-US" sz="1500" b="0">
                  <a:solidFill>
                    <a:schemeClr val="bg1"/>
                  </a:solidFill>
                  <a:latin typeface="微软雅黑" pitchFamily="34" charset="-122"/>
                  <a:ea typeface="微软雅黑" pitchFamily="34" charset="-122"/>
                </a:rPr>
                <a:t>单击此处添加段落文字内容</a:t>
              </a:r>
            </a:p>
          </p:txBody>
        </p:sp>
        <p:sp>
          <p:nvSpPr>
            <p:cNvPr id="115741" name="Rectangle 18"/>
            <p:cNvSpPr>
              <a:spLocks noChangeArrowheads="1"/>
            </p:cNvSpPr>
            <p:nvPr/>
          </p:nvSpPr>
          <p:spPr bwMode="auto">
            <a:xfrm>
              <a:off x="5834063" y="2530475"/>
              <a:ext cx="24892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26" tIns="46760" rIns="89926" bIns="46760" anchor="ctr"/>
            <a:lstStyle/>
            <a:p>
              <a:pPr>
                <a:lnSpc>
                  <a:spcPct val="120000"/>
                </a:lnSpc>
              </a:pPr>
              <a:r>
                <a:rPr lang="zh-CN" altLang="en-US" sz="1500" b="0">
                  <a:solidFill>
                    <a:schemeClr val="bg1"/>
                  </a:solidFill>
                  <a:latin typeface="微软雅黑" pitchFamily="34" charset="-122"/>
                  <a:ea typeface="微软雅黑" pitchFamily="34" charset="-122"/>
                </a:rPr>
                <a:t>单击此处添加段落文字内容</a:t>
              </a:r>
            </a:p>
            <a:p>
              <a:pPr>
                <a:lnSpc>
                  <a:spcPct val="120000"/>
                </a:lnSpc>
              </a:pPr>
              <a:r>
                <a:rPr lang="zh-CN" altLang="en-US" sz="1500" b="0">
                  <a:solidFill>
                    <a:schemeClr val="bg1"/>
                  </a:solidFill>
                  <a:latin typeface="微软雅黑" pitchFamily="34" charset="-122"/>
                  <a:ea typeface="微软雅黑" pitchFamily="34" charset="-122"/>
                </a:rPr>
                <a:t>单击此处添加段落文字内容</a:t>
              </a:r>
            </a:p>
          </p:txBody>
        </p:sp>
        <p:sp>
          <p:nvSpPr>
            <p:cNvPr id="115742" name="Line 19"/>
            <p:cNvSpPr>
              <a:spLocks noChangeShapeType="1"/>
            </p:cNvSpPr>
            <p:nvPr/>
          </p:nvSpPr>
          <p:spPr bwMode="auto">
            <a:xfrm>
              <a:off x="1730375" y="2533650"/>
              <a:ext cx="8207375" cy="0"/>
            </a:xfrm>
            <a:prstGeom prst="line">
              <a:avLst/>
            </a:prstGeom>
            <a:noFill/>
            <a:ln w="9525">
              <a:solidFill>
                <a:srgbClr val="FFFFFF"/>
              </a:solidFill>
              <a:prstDash val="dash"/>
              <a:round/>
              <a:headEnd/>
              <a:tailEnd/>
            </a:ln>
            <a:extLst>
              <a:ext uri="{909E8E84-426E-40DD-AFC4-6F175D3DCCD1}">
                <a14:hiddenFill xmlns:a14="http://schemas.microsoft.com/office/drawing/2010/main">
                  <a:noFill/>
                </a14:hiddenFill>
              </a:ext>
            </a:extLst>
          </p:spPr>
          <p:txBody>
            <a:bodyPr lIns="91366" tIns="45681" rIns="91366" bIns="45681"/>
            <a:lstStyle/>
            <a:p>
              <a:endParaRPr lang="zh-CN" altLang="en-US"/>
            </a:p>
          </p:txBody>
        </p:sp>
      </p:grpSp>
      <p:sp>
        <p:nvSpPr>
          <p:cNvPr id="115718" name="Rectangle 21"/>
          <p:cNvSpPr>
            <a:spLocks noChangeArrowheads="1"/>
          </p:cNvSpPr>
          <p:nvPr/>
        </p:nvSpPr>
        <p:spPr bwMode="auto">
          <a:xfrm>
            <a:off x="5259388" y="5157788"/>
            <a:ext cx="1187450" cy="97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6" tIns="45681" rIns="91366" bIns="45681" anchor="ctr"/>
          <a:lstStyle/>
          <a:p>
            <a:r>
              <a:rPr lang="zh-CN" altLang="en-US" b="0">
                <a:solidFill>
                  <a:schemeClr val="bg1"/>
                </a:solidFill>
                <a:latin typeface="微软雅黑" pitchFamily="34" charset="-122"/>
                <a:ea typeface="微软雅黑" pitchFamily="34" charset="-122"/>
              </a:rPr>
              <a:t>单击添加</a:t>
            </a:r>
          </a:p>
        </p:txBody>
      </p:sp>
      <p:grpSp>
        <p:nvGrpSpPr>
          <p:cNvPr id="7" name="组合 3"/>
          <p:cNvGrpSpPr>
            <a:grpSpLocks/>
          </p:cNvGrpSpPr>
          <p:nvPr/>
        </p:nvGrpSpPr>
        <p:grpSpPr bwMode="auto">
          <a:xfrm>
            <a:off x="2481263" y="4864100"/>
            <a:ext cx="1873250" cy="1616075"/>
            <a:chOff x="2481263" y="4216400"/>
            <a:chExt cx="1873250" cy="1616075"/>
          </a:xfrm>
        </p:grpSpPr>
        <p:grpSp>
          <p:nvGrpSpPr>
            <p:cNvPr id="115733" name="Group 3"/>
            <p:cNvGrpSpPr>
              <a:grpSpLocks/>
            </p:cNvGrpSpPr>
            <p:nvPr/>
          </p:nvGrpSpPr>
          <p:grpSpPr bwMode="auto">
            <a:xfrm>
              <a:off x="2481263" y="4216400"/>
              <a:ext cx="1873250" cy="1616075"/>
              <a:chOff x="3608" y="1699"/>
              <a:chExt cx="1180" cy="1018"/>
            </a:xfrm>
          </p:grpSpPr>
          <p:sp>
            <p:nvSpPr>
              <p:cNvPr id="115735" name="Oval 4"/>
              <p:cNvSpPr>
                <a:spLocks noChangeArrowheads="1"/>
              </p:cNvSpPr>
              <p:nvPr/>
            </p:nvSpPr>
            <p:spPr bwMode="auto">
              <a:xfrm flipV="1">
                <a:off x="3608" y="2448"/>
                <a:ext cx="1180" cy="269"/>
              </a:xfrm>
              <a:prstGeom prst="ellipse">
                <a:avLst/>
              </a:prstGeom>
              <a:gradFill rotWithShape="1">
                <a:gsLst>
                  <a:gs pos="0">
                    <a:schemeClr val="tx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a typeface="微软雅黑" pitchFamily="34" charset="-122"/>
                </a:endParaRPr>
              </a:p>
            </p:txBody>
          </p:sp>
          <p:sp>
            <p:nvSpPr>
              <p:cNvPr id="115736" name="Oval 5"/>
              <p:cNvSpPr>
                <a:spLocks noChangeArrowheads="1"/>
              </p:cNvSpPr>
              <p:nvPr/>
            </p:nvSpPr>
            <p:spPr bwMode="gray">
              <a:xfrm>
                <a:off x="3753" y="1699"/>
                <a:ext cx="899" cy="898"/>
              </a:xfrm>
              <a:prstGeom prst="ellipse">
                <a:avLst/>
              </a:prstGeom>
              <a:gradFill rotWithShape="1">
                <a:gsLst>
                  <a:gs pos="0">
                    <a:srgbClr val="777777"/>
                  </a:gs>
                  <a:gs pos="100000">
                    <a:srgbClr val="38383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a typeface="微软雅黑" pitchFamily="34" charset="-122"/>
                </a:endParaRPr>
              </a:p>
            </p:txBody>
          </p:sp>
          <p:sp>
            <p:nvSpPr>
              <p:cNvPr id="115737" name="Freeform 6"/>
              <p:cNvSpPr>
                <a:spLocks/>
              </p:cNvSpPr>
              <p:nvPr/>
            </p:nvSpPr>
            <p:spPr bwMode="gray">
              <a:xfrm>
                <a:off x="3857" y="1724"/>
                <a:ext cx="694" cy="338"/>
              </a:xfrm>
              <a:custGeom>
                <a:avLst/>
                <a:gdLst>
                  <a:gd name="T0" fmla="*/ 7 w 1321"/>
                  <a:gd name="T1" fmla="*/ 1 h 712"/>
                  <a:gd name="T2" fmla="*/ 8 w 1321"/>
                  <a:gd name="T3" fmla="*/ 1 h 712"/>
                  <a:gd name="T4" fmla="*/ 8 w 1321"/>
                  <a:gd name="T5" fmla="*/ 1 h 712"/>
                  <a:gd name="T6" fmla="*/ 8 w 1321"/>
                  <a:gd name="T7" fmla="*/ 1 h 712"/>
                  <a:gd name="T8" fmla="*/ 7 w 1321"/>
                  <a:gd name="T9" fmla="*/ 1 h 712"/>
                  <a:gd name="T10" fmla="*/ 7 w 1321"/>
                  <a:gd name="T11" fmla="*/ 1 h 712"/>
                  <a:gd name="T12" fmla="*/ 7 w 1321"/>
                  <a:gd name="T13" fmla="*/ 1 h 712"/>
                  <a:gd name="T14" fmla="*/ 7 w 1321"/>
                  <a:gd name="T15" fmla="*/ 1 h 712"/>
                  <a:gd name="T16" fmla="*/ 7 w 1321"/>
                  <a:gd name="T17" fmla="*/ 2 h 712"/>
                  <a:gd name="T18" fmla="*/ 6 w 1321"/>
                  <a:gd name="T19" fmla="*/ 2 h 712"/>
                  <a:gd name="T20" fmla="*/ 6 w 1321"/>
                  <a:gd name="T21" fmla="*/ 2 h 712"/>
                  <a:gd name="T22" fmla="*/ 6 w 1321"/>
                  <a:gd name="T23" fmla="*/ 2 h 712"/>
                  <a:gd name="T24" fmla="*/ 5 w 1321"/>
                  <a:gd name="T25" fmla="*/ 2 h 712"/>
                  <a:gd name="T26" fmla="*/ 5 w 1321"/>
                  <a:gd name="T27" fmla="*/ 2 h 712"/>
                  <a:gd name="T28" fmla="*/ 5 w 1321"/>
                  <a:gd name="T29" fmla="*/ 2 h 712"/>
                  <a:gd name="T30" fmla="*/ 3 w 1321"/>
                  <a:gd name="T31" fmla="*/ 2 h 712"/>
                  <a:gd name="T32" fmla="*/ 3 w 1321"/>
                  <a:gd name="T33" fmla="*/ 2 h 712"/>
                  <a:gd name="T34" fmla="*/ 2 w 1321"/>
                  <a:gd name="T35" fmla="*/ 2 h 712"/>
                  <a:gd name="T36" fmla="*/ 2 w 1321"/>
                  <a:gd name="T37" fmla="*/ 2 h 712"/>
                  <a:gd name="T38" fmla="*/ 2 w 1321"/>
                  <a:gd name="T39" fmla="*/ 2 h 712"/>
                  <a:gd name="T40" fmla="*/ 2 w 1321"/>
                  <a:gd name="T41" fmla="*/ 2 h 712"/>
                  <a:gd name="T42" fmla="*/ 1 w 1321"/>
                  <a:gd name="T43" fmla="*/ 2 h 712"/>
                  <a:gd name="T44" fmla="*/ 1 w 1321"/>
                  <a:gd name="T45" fmla="*/ 2 h 712"/>
                  <a:gd name="T46" fmla="*/ 1 w 1321"/>
                  <a:gd name="T47" fmla="*/ 2 h 712"/>
                  <a:gd name="T48" fmla="*/ 1 w 1321"/>
                  <a:gd name="T49" fmla="*/ 1 h 712"/>
                  <a:gd name="T50" fmla="*/ 1 w 1321"/>
                  <a:gd name="T51" fmla="*/ 1 h 712"/>
                  <a:gd name="T52" fmla="*/ 1 w 1321"/>
                  <a:gd name="T53" fmla="*/ 1 h 712"/>
                  <a:gd name="T54" fmla="*/ 1 w 1321"/>
                  <a:gd name="T55" fmla="*/ 1 h 712"/>
                  <a:gd name="T56" fmla="*/ 0 w 1321"/>
                  <a:gd name="T57" fmla="*/ 1 h 712"/>
                  <a:gd name="T58" fmla="*/ 0 w 1321"/>
                  <a:gd name="T59" fmla="*/ 1 h 712"/>
                  <a:gd name="T60" fmla="*/ 1 w 1321"/>
                  <a:gd name="T61" fmla="*/ 1 h 712"/>
                  <a:gd name="T62" fmla="*/ 1 w 1321"/>
                  <a:gd name="T63" fmla="*/ 1 h 712"/>
                  <a:gd name="T64" fmla="*/ 1 w 1321"/>
                  <a:gd name="T65" fmla="*/ 1 h 712"/>
                  <a:gd name="T66" fmla="*/ 1 w 1321"/>
                  <a:gd name="T67" fmla="*/ 0 h 712"/>
                  <a:gd name="T68" fmla="*/ 1 w 1321"/>
                  <a:gd name="T69" fmla="*/ 0 h 712"/>
                  <a:gd name="T70" fmla="*/ 1 w 1321"/>
                  <a:gd name="T71" fmla="*/ 0 h 712"/>
                  <a:gd name="T72" fmla="*/ 2 w 1321"/>
                  <a:gd name="T73" fmla="*/ 0 h 712"/>
                  <a:gd name="T74" fmla="*/ 2 w 1321"/>
                  <a:gd name="T75" fmla="*/ 0 h 712"/>
                  <a:gd name="T76" fmla="*/ 3 w 1321"/>
                  <a:gd name="T77" fmla="*/ 0 h 712"/>
                  <a:gd name="T78" fmla="*/ 3 w 1321"/>
                  <a:gd name="T79" fmla="*/ 0 h 712"/>
                  <a:gd name="T80" fmla="*/ 3 w 1321"/>
                  <a:gd name="T81" fmla="*/ 0 h 712"/>
                  <a:gd name="T82" fmla="*/ 4 w 1321"/>
                  <a:gd name="T83" fmla="*/ 0 h 712"/>
                  <a:gd name="T84" fmla="*/ 4 w 1321"/>
                  <a:gd name="T85" fmla="*/ 0 h 712"/>
                  <a:gd name="T86" fmla="*/ 4 w 1321"/>
                  <a:gd name="T87" fmla="*/ 0 h 712"/>
                  <a:gd name="T88" fmla="*/ 5 w 1321"/>
                  <a:gd name="T89" fmla="*/ 0 h 712"/>
                  <a:gd name="T90" fmla="*/ 5 w 1321"/>
                  <a:gd name="T91" fmla="*/ 0 h 712"/>
                  <a:gd name="T92" fmla="*/ 6 w 1321"/>
                  <a:gd name="T93" fmla="*/ 0 h 712"/>
                  <a:gd name="T94" fmla="*/ 6 w 1321"/>
                  <a:gd name="T95" fmla="*/ 0 h 712"/>
                  <a:gd name="T96" fmla="*/ 7 w 1321"/>
                  <a:gd name="T97" fmla="*/ 0 h 712"/>
                  <a:gd name="T98" fmla="*/ 7 w 1321"/>
                  <a:gd name="T99" fmla="*/ 0 h 712"/>
                  <a:gd name="T100" fmla="*/ 7 w 1321"/>
                  <a:gd name="T101" fmla="*/ 1 h 712"/>
                  <a:gd name="T102" fmla="*/ 7 w 1321"/>
                  <a:gd name="T103" fmla="*/ 1 h 712"/>
                  <a:gd name="T104" fmla="*/ 7 w 1321"/>
                  <a:gd name="T105" fmla="*/ 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5734" name="Rectangle 22"/>
            <p:cNvSpPr>
              <a:spLocks noChangeArrowheads="1"/>
            </p:cNvSpPr>
            <p:nvPr/>
          </p:nvSpPr>
          <p:spPr bwMode="auto">
            <a:xfrm>
              <a:off x="2827338" y="4397375"/>
              <a:ext cx="1187450"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6" tIns="45681" rIns="91366" bIns="45681" anchor="ctr"/>
            <a:lstStyle/>
            <a:p>
              <a:r>
                <a:rPr lang="zh-CN" altLang="en-US" b="0">
                  <a:solidFill>
                    <a:schemeClr val="bg1"/>
                  </a:solidFill>
                  <a:latin typeface="微软雅黑" pitchFamily="34" charset="-122"/>
                  <a:ea typeface="微软雅黑" pitchFamily="34" charset="-122"/>
                </a:rPr>
                <a:t>单击添加</a:t>
              </a:r>
            </a:p>
          </p:txBody>
        </p:sp>
      </p:grpSp>
      <p:grpSp>
        <p:nvGrpSpPr>
          <p:cNvPr id="9" name="组合 4"/>
          <p:cNvGrpSpPr>
            <a:grpSpLocks/>
          </p:cNvGrpSpPr>
          <p:nvPr/>
        </p:nvGrpSpPr>
        <p:grpSpPr bwMode="auto">
          <a:xfrm>
            <a:off x="4892675" y="4864100"/>
            <a:ext cx="1873250" cy="1616075"/>
            <a:chOff x="4892675" y="4216400"/>
            <a:chExt cx="1873250" cy="1616075"/>
          </a:xfrm>
        </p:grpSpPr>
        <p:grpSp>
          <p:nvGrpSpPr>
            <p:cNvPr id="115728" name="Group 23"/>
            <p:cNvGrpSpPr>
              <a:grpSpLocks/>
            </p:cNvGrpSpPr>
            <p:nvPr/>
          </p:nvGrpSpPr>
          <p:grpSpPr bwMode="auto">
            <a:xfrm>
              <a:off x="4892675" y="4216400"/>
              <a:ext cx="1873250" cy="1616075"/>
              <a:chOff x="3608" y="1699"/>
              <a:chExt cx="1180" cy="1018"/>
            </a:xfrm>
          </p:grpSpPr>
          <p:sp>
            <p:nvSpPr>
              <p:cNvPr id="115730" name="Oval 24"/>
              <p:cNvSpPr>
                <a:spLocks noChangeArrowheads="1"/>
              </p:cNvSpPr>
              <p:nvPr/>
            </p:nvSpPr>
            <p:spPr bwMode="auto">
              <a:xfrm flipV="1">
                <a:off x="3608" y="2448"/>
                <a:ext cx="1180" cy="269"/>
              </a:xfrm>
              <a:prstGeom prst="ellipse">
                <a:avLst/>
              </a:prstGeom>
              <a:gradFill rotWithShape="1">
                <a:gsLst>
                  <a:gs pos="0">
                    <a:schemeClr val="tx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a typeface="微软雅黑" pitchFamily="34" charset="-122"/>
                </a:endParaRPr>
              </a:p>
            </p:txBody>
          </p:sp>
          <p:sp>
            <p:nvSpPr>
              <p:cNvPr id="115731" name="Oval 25"/>
              <p:cNvSpPr>
                <a:spLocks noChangeArrowheads="1"/>
              </p:cNvSpPr>
              <p:nvPr/>
            </p:nvSpPr>
            <p:spPr bwMode="gray">
              <a:xfrm>
                <a:off x="3753" y="1699"/>
                <a:ext cx="899" cy="898"/>
              </a:xfrm>
              <a:prstGeom prst="ellipse">
                <a:avLst/>
              </a:prstGeom>
              <a:gradFill rotWithShape="1">
                <a:gsLst>
                  <a:gs pos="0">
                    <a:srgbClr val="777777"/>
                  </a:gs>
                  <a:gs pos="100000">
                    <a:srgbClr val="38383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a typeface="微软雅黑" pitchFamily="34" charset="-122"/>
                </a:endParaRPr>
              </a:p>
            </p:txBody>
          </p:sp>
          <p:sp>
            <p:nvSpPr>
              <p:cNvPr id="115732" name="Freeform 26"/>
              <p:cNvSpPr>
                <a:spLocks/>
              </p:cNvSpPr>
              <p:nvPr/>
            </p:nvSpPr>
            <p:spPr bwMode="gray">
              <a:xfrm>
                <a:off x="3857" y="1724"/>
                <a:ext cx="694" cy="338"/>
              </a:xfrm>
              <a:custGeom>
                <a:avLst/>
                <a:gdLst>
                  <a:gd name="T0" fmla="*/ 7 w 1321"/>
                  <a:gd name="T1" fmla="*/ 1 h 712"/>
                  <a:gd name="T2" fmla="*/ 8 w 1321"/>
                  <a:gd name="T3" fmla="*/ 1 h 712"/>
                  <a:gd name="T4" fmla="*/ 8 w 1321"/>
                  <a:gd name="T5" fmla="*/ 1 h 712"/>
                  <a:gd name="T6" fmla="*/ 8 w 1321"/>
                  <a:gd name="T7" fmla="*/ 1 h 712"/>
                  <a:gd name="T8" fmla="*/ 7 w 1321"/>
                  <a:gd name="T9" fmla="*/ 1 h 712"/>
                  <a:gd name="T10" fmla="*/ 7 w 1321"/>
                  <a:gd name="T11" fmla="*/ 1 h 712"/>
                  <a:gd name="T12" fmla="*/ 7 w 1321"/>
                  <a:gd name="T13" fmla="*/ 1 h 712"/>
                  <a:gd name="T14" fmla="*/ 7 w 1321"/>
                  <a:gd name="T15" fmla="*/ 1 h 712"/>
                  <a:gd name="T16" fmla="*/ 7 w 1321"/>
                  <a:gd name="T17" fmla="*/ 2 h 712"/>
                  <a:gd name="T18" fmla="*/ 6 w 1321"/>
                  <a:gd name="T19" fmla="*/ 2 h 712"/>
                  <a:gd name="T20" fmla="*/ 6 w 1321"/>
                  <a:gd name="T21" fmla="*/ 2 h 712"/>
                  <a:gd name="T22" fmla="*/ 6 w 1321"/>
                  <a:gd name="T23" fmla="*/ 2 h 712"/>
                  <a:gd name="T24" fmla="*/ 5 w 1321"/>
                  <a:gd name="T25" fmla="*/ 2 h 712"/>
                  <a:gd name="T26" fmla="*/ 5 w 1321"/>
                  <a:gd name="T27" fmla="*/ 2 h 712"/>
                  <a:gd name="T28" fmla="*/ 5 w 1321"/>
                  <a:gd name="T29" fmla="*/ 2 h 712"/>
                  <a:gd name="T30" fmla="*/ 3 w 1321"/>
                  <a:gd name="T31" fmla="*/ 2 h 712"/>
                  <a:gd name="T32" fmla="*/ 3 w 1321"/>
                  <a:gd name="T33" fmla="*/ 2 h 712"/>
                  <a:gd name="T34" fmla="*/ 2 w 1321"/>
                  <a:gd name="T35" fmla="*/ 2 h 712"/>
                  <a:gd name="T36" fmla="*/ 2 w 1321"/>
                  <a:gd name="T37" fmla="*/ 2 h 712"/>
                  <a:gd name="T38" fmla="*/ 2 w 1321"/>
                  <a:gd name="T39" fmla="*/ 2 h 712"/>
                  <a:gd name="T40" fmla="*/ 2 w 1321"/>
                  <a:gd name="T41" fmla="*/ 2 h 712"/>
                  <a:gd name="T42" fmla="*/ 1 w 1321"/>
                  <a:gd name="T43" fmla="*/ 2 h 712"/>
                  <a:gd name="T44" fmla="*/ 1 w 1321"/>
                  <a:gd name="T45" fmla="*/ 2 h 712"/>
                  <a:gd name="T46" fmla="*/ 1 w 1321"/>
                  <a:gd name="T47" fmla="*/ 2 h 712"/>
                  <a:gd name="T48" fmla="*/ 1 w 1321"/>
                  <a:gd name="T49" fmla="*/ 1 h 712"/>
                  <a:gd name="T50" fmla="*/ 1 w 1321"/>
                  <a:gd name="T51" fmla="*/ 1 h 712"/>
                  <a:gd name="T52" fmla="*/ 1 w 1321"/>
                  <a:gd name="T53" fmla="*/ 1 h 712"/>
                  <a:gd name="T54" fmla="*/ 1 w 1321"/>
                  <a:gd name="T55" fmla="*/ 1 h 712"/>
                  <a:gd name="T56" fmla="*/ 0 w 1321"/>
                  <a:gd name="T57" fmla="*/ 1 h 712"/>
                  <a:gd name="T58" fmla="*/ 0 w 1321"/>
                  <a:gd name="T59" fmla="*/ 1 h 712"/>
                  <a:gd name="T60" fmla="*/ 1 w 1321"/>
                  <a:gd name="T61" fmla="*/ 1 h 712"/>
                  <a:gd name="T62" fmla="*/ 1 w 1321"/>
                  <a:gd name="T63" fmla="*/ 1 h 712"/>
                  <a:gd name="T64" fmla="*/ 1 w 1321"/>
                  <a:gd name="T65" fmla="*/ 1 h 712"/>
                  <a:gd name="T66" fmla="*/ 1 w 1321"/>
                  <a:gd name="T67" fmla="*/ 0 h 712"/>
                  <a:gd name="T68" fmla="*/ 1 w 1321"/>
                  <a:gd name="T69" fmla="*/ 0 h 712"/>
                  <a:gd name="T70" fmla="*/ 1 w 1321"/>
                  <a:gd name="T71" fmla="*/ 0 h 712"/>
                  <a:gd name="T72" fmla="*/ 2 w 1321"/>
                  <a:gd name="T73" fmla="*/ 0 h 712"/>
                  <a:gd name="T74" fmla="*/ 2 w 1321"/>
                  <a:gd name="T75" fmla="*/ 0 h 712"/>
                  <a:gd name="T76" fmla="*/ 3 w 1321"/>
                  <a:gd name="T77" fmla="*/ 0 h 712"/>
                  <a:gd name="T78" fmla="*/ 3 w 1321"/>
                  <a:gd name="T79" fmla="*/ 0 h 712"/>
                  <a:gd name="T80" fmla="*/ 3 w 1321"/>
                  <a:gd name="T81" fmla="*/ 0 h 712"/>
                  <a:gd name="T82" fmla="*/ 4 w 1321"/>
                  <a:gd name="T83" fmla="*/ 0 h 712"/>
                  <a:gd name="T84" fmla="*/ 4 w 1321"/>
                  <a:gd name="T85" fmla="*/ 0 h 712"/>
                  <a:gd name="T86" fmla="*/ 4 w 1321"/>
                  <a:gd name="T87" fmla="*/ 0 h 712"/>
                  <a:gd name="T88" fmla="*/ 5 w 1321"/>
                  <a:gd name="T89" fmla="*/ 0 h 712"/>
                  <a:gd name="T90" fmla="*/ 5 w 1321"/>
                  <a:gd name="T91" fmla="*/ 0 h 712"/>
                  <a:gd name="T92" fmla="*/ 6 w 1321"/>
                  <a:gd name="T93" fmla="*/ 0 h 712"/>
                  <a:gd name="T94" fmla="*/ 6 w 1321"/>
                  <a:gd name="T95" fmla="*/ 0 h 712"/>
                  <a:gd name="T96" fmla="*/ 7 w 1321"/>
                  <a:gd name="T97" fmla="*/ 0 h 712"/>
                  <a:gd name="T98" fmla="*/ 7 w 1321"/>
                  <a:gd name="T99" fmla="*/ 0 h 712"/>
                  <a:gd name="T100" fmla="*/ 7 w 1321"/>
                  <a:gd name="T101" fmla="*/ 1 h 712"/>
                  <a:gd name="T102" fmla="*/ 7 w 1321"/>
                  <a:gd name="T103" fmla="*/ 1 h 712"/>
                  <a:gd name="T104" fmla="*/ 7 w 1321"/>
                  <a:gd name="T105" fmla="*/ 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5729" name="Rectangle 27"/>
            <p:cNvSpPr>
              <a:spLocks noChangeArrowheads="1"/>
            </p:cNvSpPr>
            <p:nvPr/>
          </p:nvSpPr>
          <p:spPr bwMode="auto">
            <a:xfrm>
              <a:off x="5238750" y="4397375"/>
              <a:ext cx="1187450"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6" tIns="45681" rIns="91366" bIns="45681" anchor="ctr"/>
            <a:lstStyle/>
            <a:p>
              <a:r>
                <a:rPr lang="zh-CN" altLang="en-US" b="0">
                  <a:solidFill>
                    <a:schemeClr val="bg1"/>
                  </a:solidFill>
                  <a:latin typeface="微软雅黑" pitchFamily="34" charset="-122"/>
                  <a:ea typeface="微软雅黑" pitchFamily="34" charset="-122"/>
                </a:rPr>
                <a:t>单击添加</a:t>
              </a:r>
            </a:p>
          </p:txBody>
        </p:sp>
      </p:grpSp>
      <p:grpSp>
        <p:nvGrpSpPr>
          <p:cNvPr id="11" name="组合 5"/>
          <p:cNvGrpSpPr>
            <a:grpSpLocks/>
          </p:cNvGrpSpPr>
          <p:nvPr/>
        </p:nvGrpSpPr>
        <p:grpSpPr bwMode="auto">
          <a:xfrm>
            <a:off x="7343775" y="4864100"/>
            <a:ext cx="1873250" cy="1616075"/>
            <a:chOff x="7343775" y="4216400"/>
            <a:chExt cx="1873250" cy="1616075"/>
          </a:xfrm>
        </p:grpSpPr>
        <p:grpSp>
          <p:nvGrpSpPr>
            <p:cNvPr id="115723" name="Group 28"/>
            <p:cNvGrpSpPr>
              <a:grpSpLocks/>
            </p:cNvGrpSpPr>
            <p:nvPr/>
          </p:nvGrpSpPr>
          <p:grpSpPr bwMode="auto">
            <a:xfrm>
              <a:off x="7343775" y="4216400"/>
              <a:ext cx="1873250" cy="1616075"/>
              <a:chOff x="3608" y="1699"/>
              <a:chExt cx="1180" cy="1018"/>
            </a:xfrm>
          </p:grpSpPr>
          <p:sp>
            <p:nvSpPr>
              <p:cNvPr id="115725" name="Oval 29"/>
              <p:cNvSpPr>
                <a:spLocks noChangeArrowheads="1"/>
              </p:cNvSpPr>
              <p:nvPr/>
            </p:nvSpPr>
            <p:spPr bwMode="auto">
              <a:xfrm flipV="1">
                <a:off x="3608" y="2448"/>
                <a:ext cx="1180" cy="269"/>
              </a:xfrm>
              <a:prstGeom prst="ellipse">
                <a:avLst/>
              </a:prstGeom>
              <a:gradFill rotWithShape="1">
                <a:gsLst>
                  <a:gs pos="0">
                    <a:schemeClr val="tx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a typeface="微软雅黑" pitchFamily="34" charset="-122"/>
                </a:endParaRPr>
              </a:p>
            </p:txBody>
          </p:sp>
          <p:sp>
            <p:nvSpPr>
              <p:cNvPr id="115726" name="Oval 30"/>
              <p:cNvSpPr>
                <a:spLocks noChangeArrowheads="1"/>
              </p:cNvSpPr>
              <p:nvPr/>
            </p:nvSpPr>
            <p:spPr bwMode="gray">
              <a:xfrm>
                <a:off x="3753" y="1699"/>
                <a:ext cx="899" cy="898"/>
              </a:xfrm>
              <a:prstGeom prst="ellipse">
                <a:avLst/>
              </a:prstGeom>
              <a:gradFill rotWithShape="1">
                <a:gsLst>
                  <a:gs pos="0">
                    <a:srgbClr val="777777"/>
                  </a:gs>
                  <a:gs pos="100000">
                    <a:srgbClr val="38383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a typeface="微软雅黑" pitchFamily="34" charset="-122"/>
                </a:endParaRPr>
              </a:p>
            </p:txBody>
          </p:sp>
          <p:sp>
            <p:nvSpPr>
              <p:cNvPr id="115727" name="Freeform 31"/>
              <p:cNvSpPr>
                <a:spLocks/>
              </p:cNvSpPr>
              <p:nvPr/>
            </p:nvSpPr>
            <p:spPr bwMode="gray">
              <a:xfrm>
                <a:off x="3857" y="1724"/>
                <a:ext cx="694" cy="338"/>
              </a:xfrm>
              <a:custGeom>
                <a:avLst/>
                <a:gdLst>
                  <a:gd name="T0" fmla="*/ 7 w 1321"/>
                  <a:gd name="T1" fmla="*/ 1 h 712"/>
                  <a:gd name="T2" fmla="*/ 8 w 1321"/>
                  <a:gd name="T3" fmla="*/ 1 h 712"/>
                  <a:gd name="T4" fmla="*/ 8 w 1321"/>
                  <a:gd name="T5" fmla="*/ 1 h 712"/>
                  <a:gd name="T6" fmla="*/ 8 w 1321"/>
                  <a:gd name="T7" fmla="*/ 1 h 712"/>
                  <a:gd name="T8" fmla="*/ 7 w 1321"/>
                  <a:gd name="T9" fmla="*/ 1 h 712"/>
                  <a:gd name="T10" fmla="*/ 7 w 1321"/>
                  <a:gd name="T11" fmla="*/ 1 h 712"/>
                  <a:gd name="T12" fmla="*/ 7 w 1321"/>
                  <a:gd name="T13" fmla="*/ 1 h 712"/>
                  <a:gd name="T14" fmla="*/ 7 w 1321"/>
                  <a:gd name="T15" fmla="*/ 1 h 712"/>
                  <a:gd name="T16" fmla="*/ 7 w 1321"/>
                  <a:gd name="T17" fmla="*/ 2 h 712"/>
                  <a:gd name="T18" fmla="*/ 6 w 1321"/>
                  <a:gd name="T19" fmla="*/ 2 h 712"/>
                  <a:gd name="T20" fmla="*/ 6 w 1321"/>
                  <a:gd name="T21" fmla="*/ 2 h 712"/>
                  <a:gd name="T22" fmla="*/ 6 w 1321"/>
                  <a:gd name="T23" fmla="*/ 2 h 712"/>
                  <a:gd name="T24" fmla="*/ 5 w 1321"/>
                  <a:gd name="T25" fmla="*/ 2 h 712"/>
                  <a:gd name="T26" fmla="*/ 5 w 1321"/>
                  <a:gd name="T27" fmla="*/ 2 h 712"/>
                  <a:gd name="T28" fmla="*/ 5 w 1321"/>
                  <a:gd name="T29" fmla="*/ 2 h 712"/>
                  <a:gd name="T30" fmla="*/ 3 w 1321"/>
                  <a:gd name="T31" fmla="*/ 2 h 712"/>
                  <a:gd name="T32" fmla="*/ 3 w 1321"/>
                  <a:gd name="T33" fmla="*/ 2 h 712"/>
                  <a:gd name="T34" fmla="*/ 2 w 1321"/>
                  <a:gd name="T35" fmla="*/ 2 h 712"/>
                  <a:gd name="T36" fmla="*/ 2 w 1321"/>
                  <a:gd name="T37" fmla="*/ 2 h 712"/>
                  <a:gd name="T38" fmla="*/ 2 w 1321"/>
                  <a:gd name="T39" fmla="*/ 2 h 712"/>
                  <a:gd name="T40" fmla="*/ 2 w 1321"/>
                  <a:gd name="T41" fmla="*/ 2 h 712"/>
                  <a:gd name="T42" fmla="*/ 1 w 1321"/>
                  <a:gd name="T43" fmla="*/ 2 h 712"/>
                  <a:gd name="T44" fmla="*/ 1 w 1321"/>
                  <a:gd name="T45" fmla="*/ 2 h 712"/>
                  <a:gd name="T46" fmla="*/ 1 w 1321"/>
                  <a:gd name="T47" fmla="*/ 2 h 712"/>
                  <a:gd name="T48" fmla="*/ 1 w 1321"/>
                  <a:gd name="T49" fmla="*/ 1 h 712"/>
                  <a:gd name="T50" fmla="*/ 1 w 1321"/>
                  <a:gd name="T51" fmla="*/ 1 h 712"/>
                  <a:gd name="T52" fmla="*/ 1 w 1321"/>
                  <a:gd name="T53" fmla="*/ 1 h 712"/>
                  <a:gd name="T54" fmla="*/ 1 w 1321"/>
                  <a:gd name="T55" fmla="*/ 1 h 712"/>
                  <a:gd name="T56" fmla="*/ 0 w 1321"/>
                  <a:gd name="T57" fmla="*/ 1 h 712"/>
                  <a:gd name="T58" fmla="*/ 0 w 1321"/>
                  <a:gd name="T59" fmla="*/ 1 h 712"/>
                  <a:gd name="T60" fmla="*/ 1 w 1321"/>
                  <a:gd name="T61" fmla="*/ 1 h 712"/>
                  <a:gd name="T62" fmla="*/ 1 w 1321"/>
                  <a:gd name="T63" fmla="*/ 1 h 712"/>
                  <a:gd name="T64" fmla="*/ 1 w 1321"/>
                  <a:gd name="T65" fmla="*/ 1 h 712"/>
                  <a:gd name="T66" fmla="*/ 1 w 1321"/>
                  <a:gd name="T67" fmla="*/ 0 h 712"/>
                  <a:gd name="T68" fmla="*/ 1 w 1321"/>
                  <a:gd name="T69" fmla="*/ 0 h 712"/>
                  <a:gd name="T70" fmla="*/ 1 w 1321"/>
                  <a:gd name="T71" fmla="*/ 0 h 712"/>
                  <a:gd name="T72" fmla="*/ 2 w 1321"/>
                  <a:gd name="T73" fmla="*/ 0 h 712"/>
                  <a:gd name="T74" fmla="*/ 2 w 1321"/>
                  <a:gd name="T75" fmla="*/ 0 h 712"/>
                  <a:gd name="T76" fmla="*/ 3 w 1321"/>
                  <a:gd name="T77" fmla="*/ 0 h 712"/>
                  <a:gd name="T78" fmla="*/ 3 w 1321"/>
                  <a:gd name="T79" fmla="*/ 0 h 712"/>
                  <a:gd name="T80" fmla="*/ 3 w 1321"/>
                  <a:gd name="T81" fmla="*/ 0 h 712"/>
                  <a:gd name="T82" fmla="*/ 4 w 1321"/>
                  <a:gd name="T83" fmla="*/ 0 h 712"/>
                  <a:gd name="T84" fmla="*/ 4 w 1321"/>
                  <a:gd name="T85" fmla="*/ 0 h 712"/>
                  <a:gd name="T86" fmla="*/ 4 w 1321"/>
                  <a:gd name="T87" fmla="*/ 0 h 712"/>
                  <a:gd name="T88" fmla="*/ 5 w 1321"/>
                  <a:gd name="T89" fmla="*/ 0 h 712"/>
                  <a:gd name="T90" fmla="*/ 5 w 1321"/>
                  <a:gd name="T91" fmla="*/ 0 h 712"/>
                  <a:gd name="T92" fmla="*/ 6 w 1321"/>
                  <a:gd name="T93" fmla="*/ 0 h 712"/>
                  <a:gd name="T94" fmla="*/ 6 w 1321"/>
                  <a:gd name="T95" fmla="*/ 0 h 712"/>
                  <a:gd name="T96" fmla="*/ 7 w 1321"/>
                  <a:gd name="T97" fmla="*/ 0 h 712"/>
                  <a:gd name="T98" fmla="*/ 7 w 1321"/>
                  <a:gd name="T99" fmla="*/ 0 h 712"/>
                  <a:gd name="T100" fmla="*/ 7 w 1321"/>
                  <a:gd name="T101" fmla="*/ 1 h 712"/>
                  <a:gd name="T102" fmla="*/ 7 w 1321"/>
                  <a:gd name="T103" fmla="*/ 1 h 712"/>
                  <a:gd name="T104" fmla="*/ 7 w 1321"/>
                  <a:gd name="T105" fmla="*/ 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5724" name="Rectangle 32"/>
            <p:cNvSpPr>
              <a:spLocks noChangeArrowheads="1"/>
            </p:cNvSpPr>
            <p:nvPr/>
          </p:nvSpPr>
          <p:spPr bwMode="auto">
            <a:xfrm>
              <a:off x="7689850" y="4397375"/>
              <a:ext cx="1187450"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6" tIns="45681" rIns="91366" bIns="45681" anchor="ctr"/>
            <a:lstStyle/>
            <a:p>
              <a:r>
                <a:rPr lang="zh-CN" altLang="en-US" b="0">
                  <a:solidFill>
                    <a:schemeClr val="bg1"/>
                  </a:solidFill>
                  <a:latin typeface="微软雅黑" pitchFamily="34" charset="-122"/>
                  <a:ea typeface="微软雅黑" pitchFamily="34" charset="-122"/>
                </a:rPr>
                <a:t>单击添加</a:t>
              </a:r>
            </a:p>
          </p:txBody>
        </p:sp>
      </p:grpSp>
      <p:sp>
        <p:nvSpPr>
          <p:cNvPr id="33" name="TextBox 32"/>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6000">
        <p14:gallery dir="l"/>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par>
                          <p:cTn id="8" fill="hold" nodeType="afterGroup">
                            <p:stCondLst>
                              <p:cond delay="500"/>
                            </p:stCondLst>
                            <p:childTnLst>
                              <p:par>
                                <p:cTn id="9" presetID="47"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8" presetClass="entr" presetSubtype="16"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1000"/>
                                        <p:tgtEl>
                                          <p:spTgt spid="7"/>
                                        </p:tgtEl>
                                      </p:cBhvr>
                                    </p:animEffect>
                                  </p:childTnLst>
                                </p:cTn>
                              </p:par>
                            </p:childTnLst>
                          </p:cTn>
                        </p:par>
                        <p:par>
                          <p:cTn id="18" fill="hold" nodeType="afterGroup">
                            <p:stCondLst>
                              <p:cond delay="2500"/>
                            </p:stCondLst>
                            <p:childTnLst>
                              <p:par>
                                <p:cTn id="19" presetID="47"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3500"/>
                            </p:stCondLst>
                            <p:childTnLst>
                              <p:par>
                                <p:cTn id="25" presetID="8"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amond(in)">
                                      <p:cBhvr>
                                        <p:cTn id="27" dur="1000"/>
                                        <p:tgtEl>
                                          <p:spTgt spid="9"/>
                                        </p:tgtEl>
                                      </p:cBhvr>
                                    </p:animEffect>
                                  </p:childTnLst>
                                </p:cTn>
                              </p:par>
                            </p:childTnLst>
                          </p:cTn>
                        </p:par>
                        <p:par>
                          <p:cTn id="28" fill="hold" nodeType="afterGroup">
                            <p:stCondLst>
                              <p:cond delay="4500"/>
                            </p:stCondLst>
                            <p:childTnLst>
                              <p:par>
                                <p:cTn id="29" presetID="47"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anim calcmode="lin" valueType="num">
                                      <p:cBhvr>
                                        <p:cTn id="32" dur="500" fill="hold"/>
                                        <p:tgtEl>
                                          <p:spTgt spid="5"/>
                                        </p:tgtEl>
                                        <p:attrNameLst>
                                          <p:attrName>ppt_x</p:attrName>
                                        </p:attrNameLst>
                                      </p:cBhvr>
                                      <p:tavLst>
                                        <p:tav tm="0">
                                          <p:val>
                                            <p:strVal val="#ppt_x"/>
                                          </p:val>
                                        </p:tav>
                                        <p:tav tm="100000">
                                          <p:val>
                                            <p:strVal val="#ppt_x"/>
                                          </p:val>
                                        </p:tav>
                                      </p:tavLst>
                                    </p:anim>
                                    <p:anim calcmode="lin" valueType="num">
                                      <p:cBhvr>
                                        <p:cTn id="33" dur="500" fill="hold"/>
                                        <p:tgtEl>
                                          <p:spTgt spid="5"/>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5000"/>
                            </p:stCondLst>
                            <p:childTnLst>
                              <p:par>
                                <p:cTn id="35" presetID="8" presetClass="entr" presetSubtype="16"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diamond(in)">
                                      <p:cBhvr>
                                        <p:cTn id="3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AutoShape 7"/>
          <p:cNvSpPr>
            <a:spLocks noChangeArrowheads="1"/>
          </p:cNvSpPr>
          <p:nvPr/>
        </p:nvSpPr>
        <p:spPr bwMode="auto">
          <a:xfrm rot="10800000">
            <a:off x="3910013" y="2598738"/>
            <a:ext cx="5688012" cy="836612"/>
          </a:xfrm>
          <a:prstGeom prst="roundRect">
            <a:avLst>
              <a:gd name="adj" fmla="val 10250"/>
            </a:avLst>
          </a:prstGeom>
          <a:gradFill rotWithShape="1">
            <a:gsLst>
              <a:gs pos="0">
                <a:schemeClr val="bg2"/>
              </a:gs>
              <a:gs pos="100000">
                <a:srgbClr val="DDDDDD"/>
              </a:gs>
            </a:gsLst>
            <a:lin ang="18900000" scaled="1"/>
          </a:gradFill>
          <a:ln w="9525">
            <a:noFill/>
            <a:round/>
            <a:headEnd/>
            <a:tailEnd/>
          </a:ln>
        </p:spPr>
        <p:txBody>
          <a:bodyPr rot="10800000" wrap="none" lIns="91366" tIns="45681" rIns="91366" bIns="45681" anchor="ctr"/>
          <a:lstStyle>
            <a:defPPr>
              <a:defRPr lang="zh-CN"/>
            </a:defPPr>
            <a:lvl1pPr algn="l" rtl="0" fontAlgn="base">
              <a:spcBef>
                <a:spcPct val="0"/>
              </a:spcBef>
              <a:spcAft>
                <a:spcPct val="0"/>
              </a:spcAft>
              <a:defRPr i="1" kern="1200">
                <a:solidFill>
                  <a:schemeClr val="tx1"/>
                </a:solidFill>
                <a:latin typeface="Arial" pitchFamily="34" charset="0"/>
                <a:ea typeface="华文细黑" pitchFamily="2" charset="-122"/>
                <a:cs typeface="+mn-cs"/>
              </a:defRPr>
            </a:lvl1pPr>
            <a:lvl2pPr marL="457200" algn="l" rtl="0" fontAlgn="base">
              <a:spcBef>
                <a:spcPct val="0"/>
              </a:spcBef>
              <a:spcAft>
                <a:spcPct val="0"/>
              </a:spcAft>
              <a:defRPr i="1" kern="1200">
                <a:solidFill>
                  <a:schemeClr val="tx1"/>
                </a:solidFill>
                <a:latin typeface="Arial" pitchFamily="34" charset="0"/>
                <a:ea typeface="华文细黑" pitchFamily="2" charset="-122"/>
                <a:cs typeface="+mn-cs"/>
              </a:defRPr>
            </a:lvl2pPr>
            <a:lvl3pPr marL="914400" algn="l" rtl="0" fontAlgn="base">
              <a:spcBef>
                <a:spcPct val="0"/>
              </a:spcBef>
              <a:spcAft>
                <a:spcPct val="0"/>
              </a:spcAft>
              <a:defRPr i="1" kern="1200">
                <a:solidFill>
                  <a:schemeClr val="tx1"/>
                </a:solidFill>
                <a:latin typeface="Arial" pitchFamily="34" charset="0"/>
                <a:ea typeface="华文细黑" pitchFamily="2" charset="-122"/>
                <a:cs typeface="+mn-cs"/>
              </a:defRPr>
            </a:lvl3pPr>
            <a:lvl4pPr marL="1371600" algn="l" rtl="0" fontAlgn="base">
              <a:spcBef>
                <a:spcPct val="0"/>
              </a:spcBef>
              <a:spcAft>
                <a:spcPct val="0"/>
              </a:spcAft>
              <a:defRPr i="1" kern="1200">
                <a:solidFill>
                  <a:schemeClr val="tx1"/>
                </a:solidFill>
                <a:latin typeface="Arial" pitchFamily="34" charset="0"/>
                <a:ea typeface="华文细黑" pitchFamily="2" charset="-122"/>
                <a:cs typeface="+mn-cs"/>
              </a:defRPr>
            </a:lvl4pPr>
            <a:lvl5pPr marL="1828800" algn="l" rtl="0" fontAlgn="base">
              <a:spcBef>
                <a:spcPct val="0"/>
              </a:spcBef>
              <a:spcAft>
                <a:spcPct val="0"/>
              </a:spcAft>
              <a:defRPr i="1" kern="1200">
                <a:solidFill>
                  <a:schemeClr val="tx1"/>
                </a:solidFill>
                <a:latin typeface="Arial" pitchFamily="34" charset="0"/>
                <a:ea typeface="华文细黑" pitchFamily="2" charset="-122"/>
                <a:cs typeface="+mn-cs"/>
              </a:defRPr>
            </a:lvl5pPr>
            <a:lvl6pPr marL="2286000" algn="l" defTabSz="914400" rtl="0" eaLnBrk="1" latinLnBrk="0" hangingPunct="1">
              <a:defRPr i="1" kern="1200">
                <a:solidFill>
                  <a:schemeClr val="tx1"/>
                </a:solidFill>
                <a:latin typeface="Arial" pitchFamily="34" charset="0"/>
                <a:ea typeface="华文细黑" pitchFamily="2" charset="-122"/>
                <a:cs typeface="+mn-cs"/>
              </a:defRPr>
            </a:lvl6pPr>
            <a:lvl7pPr marL="2743200" algn="l" defTabSz="914400" rtl="0" eaLnBrk="1" latinLnBrk="0" hangingPunct="1">
              <a:defRPr i="1" kern="1200">
                <a:solidFill>
                  <a:schemeClr val="tx1"/>
                </a:solidFill>
                <a:latin typeface="Arial" pitchFamily="34" charset="0"/>
                <a:ea typeface="华文细黑" pitchFamily="2" charset="-122"/>
                <a:cs typeface="+mn-cs"/>
              </a:defRPr>
            </a:lvl7pPr>
            <a:lvl8pPr marL="3200400" algn="l" defTabSz="914400" rtl="0" eaLnBrk="1" latinLnBrk="0" hangingPunct="1">
              <a:defRPr i="1" kern="1200">
                <a:solidFill>
                  <a:schemeClr val="tx1"/>
                </a:solidFill>
                <a:latin typeface="Arial" pitchFamily="34" charset="0"/>
                <a:ea typeface="华文细黑" pitchFamily="2" charset="-122"/>
                <a:cs typeface="+mn-cs"/>
              </a:defRPr>
            </a:lvl8pPr>
            <a:lvl9pPr marL="3657600" algn="l" defTabSz="914400" rtl="0" eaLnBrk="1" latinLnBrk="0" hangingPunct="1">
              <a:defRPr i="1" kern="1200">
                <a:solidFill>
                  <a:schemeClr val="tx1"/>
                </a:solidFill>
                <a:latin typeface="Arial" pitchFamily="34" charset="0"/>
                <a:ea typeface="华文细黑" pitchFamily="2" charset="-122"/>
                <a:cs typeface="+mn-cs"/>
              </a:defRPr>
            </a:lvl9pPr>
          </a:lstStyle>
          <a:p>
            <a:pPr algn="ctr">
              <a:lnSpc>
                <a:spcPct val="120000"/>
              </a:lnSpc>
              <a:defRPr/>
            </a:pPr>
            <a:r>
              <a:rPr lang="zh-CN" altLang="en-US" sz="1400" b="0" i="0">
                <a:latin typeface="+mj-ea"/>
                <a:ea typeface="+mj-ea"/>
              </a:rPr>
              <a:t>单击此处添加段落文字内容</a:t>
            </a:r>
          </a:p>
          <a:p>
            <a:pPr algn="ctr">
              <a:lnSpc>
                <a:spcPct val="120000"/>
              </a:lnSpc>
              <a:defRPr/>
            </a:pPr>
            <a:r>
              <a:rPr lang="zh-CN" altLang="en-US" sz="1400" b="0" i="0">
                <a:latin typeface="+mj-ea"/>
                <a:ea typeface="+mj-ea"/>
              </a:rPr>
              <a:t>单击此处添加段落文字内容</a:t>
            </a:r>
            <a:endParaRPr lang="zh-CN" altLang="en-US" b="0" i="0">
              <a:latin typeface="+mj-ea"/>
              <a:ea typeface="+mj-ea"/>
            </a:endParaRPr>
          </a:p>
        </p:txBody>
      </p:sp>
      <p:grpSp>
        <p:nvGrpSpPr>
          <p:cNvPr id="8" name="组合 12"/>
          <p:cNvGrpSpPr>
            <a:grpSpLocks/>
          </p:cNvGrpSpPr>
          <p:nvPr/>
        </p:nvGrpSpPr>
        <p:grpSpPr bwMode="auto">
          <a:xfrm>
            <a:off x="1779588" y="4038600"/>
            <a:ext cx="2562225" cy="2154238"/>
            <a:chOff x="1779588" y="3606453"/>
            <a:chExt cx="2562225" cy="2154237"/>
          </a:xfrm>
        </p:grpSpPr>
        <p:grpSp>
          <p:nvGrpSpPr>
            <p:cNvPr id="116770" name="组合 11"/>
            <p:cNvGrpSpPr>
              <a:grpSpLocks/>
            </p:cNvGrpSpPr>
            <p:nvPr/>
          </p:nvGrpSpPr>
          <p:grpSpPr bwMode="auto">
            <a:xfrm>
              <a:off x="1779588" y="3606453"/>
              <a:ext cx="2562225" cy="2154237"/>
              <a:chOff x="1779588" y="3606453"/>
              <a:chExt cx="2562225" cy="2154237"/>
            </a:xfrm>
          </p:grpSpPr>
          <p:sp>
            <p:nvSpPr>
              <p:cNvPr id="7" name="AutoShape 8"/>
              <p:cNvSpPr>
                <a:spLocks noChangeArrowheads="1"/>
              </p:cNvSpPr>
              <p:nvPr/>
            </p:nvSpPr>
            <p:spPr bwMode="auto">
              <a:xfrm>
                <a:off x="1782763" y="3996978"/>
                <a:ext cx="2559050" cy="417513"/>
              </a:xfrm>
              <a:prstGeom prst="roundRect">
                <a:avLst>
                  <a:gd name="adj" fmla="val 16667"/>
                </a:avLst>
              </a:prstGeom>
              <a:gradFill rotWithShape="1">
                <a:gsLst>
                  <a:gs pos="0">
                    <a:srgbClr val="DDDDDD"/>
                  </a:gs>
                  <a:gs pos="100000">
                    <a:schemeClr val="bg2"/>
                  </a:gs>
                </a:gsLst>
                <a:lin ang="18900000" scaled="1"/>
              </a:gradFill>
              <a:ln w="9525">
                <a:solidFill>
                  <a:schemeClr val="bg2"/>
                </a:solidFill>
                <a:round/>
                <a:headEnd/>
                <a:tailEnd/>
              </a:ln>
            </p:spPr>
            <p:txBody>
              <a:bodyPr wrap="none" lIns="91366" tIns="45681" rIns="91366" bIns="45681" anchor="ctr"/>
              <a:lstStyle>
                <a:defPPr>
                  <a:defRPr lang="zh-CN"/>
                </a:defPPr>
                <a:lvl1pPr algn="l" rtl="0" fontAlgn="base">
                  <a:spcBef>
                    <a:spcPct val="0"/>
                  </a:spcBef>
                  <a:spcAft>
                    <a:spcPct val="0"/>
                  </a:spcAft>
                  <a:defRPr i="1" kern="1200">
                    <a:solidFill>
                      <a:schemeClr val="tx1"/>
                    </a:solidFill>
                    <a:latin typeface="Arial" pitchFamily="34" charset="0"/>
                    <a:ea typeface="华文细黑" pitchFamily="2" charset="-122"/>
                    <a:cs typeface="+mn-cs"/>
                  </a:defRPr>
                </a:lvl1pPr>
                <a:lvl2pPr marL="457200" algn="l" rtl="0" fontAlgn="base">
                  <a:spcBef>
                    <a:spcPct val="0"/>
                  </a:spcBef>
                  <a:spcAft>
                    <a:spcPct val="0"/>
                  </a:spcAft>
                  <a:defRPr i="1" kern="1200">
                    <a:solidFill>
                      <a:schemeClr val="tx1"/>
                    </a:solidFill>
                    <a:latin typeface="Arial" pitchFamily="34" charset="0"/>
                    <a:ea typeface="华文细黑" pitchFamily="2" charset="-122"/>
                    <a:cs typeface="+mn-cs"/>
                  </a:defRPr>
                </a:lvl2pPr>
                <a:lvl3pPr marL="914400" algn="l" rtl="0" fontAlgn="base">
                  <a:spcBef>
                    <a:spcPct val="0"/>
                  </a:spcBef>
                  <a:spcAft>
                    <a:spcPct val="0"/>
                  </a:spcAft>
                  <a:defRPr i="1" kern="1200">
                    <a:solidFill>
                      <a:schemeClr val="tx1"/>
                    </a:solidFill>
                    <a:latin typeface="Arial" pitchFamily="34" charset="0"/>
                    <a:ea typeface="华文细黑" pitchFamily="2" charset="-122"/>
                    <a:cs typeface="+mn-cs"/>
                  </a:defRPr>
                </a:lvl3pPr>
                <a:lvl4pPr marL="1371600" algn="l" rtl="0" fontAlgn="base">
                  <a:spcBef>
                    <a:spcPct val="0"/>
                  </a:spcBef>
                  <a:spcAft>
                    <a:spcPct val="0"/>
                  </a:spcAft>
                  <a:defRPr i="1" kern="1200">
                    <a:solidFill>
                      <a:schemeClr val="tx1"/>
                    </a:solidFill>
                    <a:latin typeface="Arial" pitchFamily="34" charset="0"/>
                    <a:ea typeface="华文细黑" pitchFamily="2" charset="-122"/>
                    <a:cs typeface="+mn-cs"/>
                  </a:defRPr>
                </a:lvl4pPr>
                <a:lvl5pPr marL="1828800" algn="l" rtl="0" fontAlgn="base">
                  <a:spcBef>
                    <a:spcPct val="0"/>
                  </a:spcBef>
                  <a:spcAft>
                    <a:spcPct val="0"/>
                  </a:spcAft>
                  <a:defRPr i="1" kern="1200">
                    <a:solidFill>
                      <a:schemeClr val="tx1"/>
                    </a:solidFill>
                    <a:latin typeface="Arial" pitchFamily="34" charset="0"/>
                    <a:ea typeface="华文细黑" pitchFamily="2" charset="-122"/>
                    <a:cs typeface="+mn-cs"/>
                  </a:defRPr>
                </a:lvl5pPr>
                <a:lvl6pPr marL="2286000" algn="l" defTabSz="914400" rtl="0" eaLnBrk="1" latinLnBrk="0" hangingPunct="1">
                  <a:defRPr i="1" kern="1200">
                    <a:solidFill>
                      <a:schemeClr val="tx1"/>
                    </a:solidFill>
                    <a:latin typeface="Arial" pitchFamily="34" charset="0"/>
                    <a:ea typeface="华文细黑" pitchFamily="2" charset="-122"/>
                    <a:cs typeface="+mn-cs"/>
                  </a:defRPr>
                </a:lvl6pPr>
                <a:lvl7pPr marL="2743200" algn="l" defTabSz="914400" rtl="0" eaLnBrk="1" latinLnBrk="0" hangingPunct="1">
                  <a:defRPr i="1" kern="1200">
                    <a:solidFill>
                      <a:schemeClr val="tx1"/>
                    </a:solidFill>
                    <a:latin typeface="Arial" pitchFamily="34" charset="0"/>
                    <a:ea typeface="华文细黑" pitchFamily="2" charset="-122"/>
                    <a:cs typeface="+mn-cs"/>
                  </a:defRPr>
                </a:lvl7pPr>
                <a:lvl8pPr marL="3200400" algn="l" defTabSz="914400" rtl="0" eaLnBrk="1" latinLnBrk="0" hangingPunct="1">
                  <a:defRPr i="1" kern="1200">
                    <a:solidFill>
                      <a:schemeClr val="tx1"/>
                    </a:solidFill>
                    <a:latin typeface="Arial" pitchFamily="34" charset="0"/>
                    <a:ea typeface="华文细黑" pitchFamily="2" charset="-122"/>
                    <a:cs typeface="+mn-cs"/>
                  </a:defRPr>
                </a:lvl8pPr>
                <a:lvl9pPr marL="3657600" algn="l" defTabSz="914400" rtl="0" eaLnBrk="1" latinLnBrk="0" hangingPunct="1">
                  <a:defRPr i="1" kern="1200">
                    <a:solidFill>
                      <a:schemeClr val="tx1"/>
                    </a:solidFill>
                    <a:latin typeface="Arial" pitchFamily="34" charset="0"/>
                    <a:ea typeface="华文细黑" pitchFamily="2" charset="-122"/>
                    <a:cs typeface="+mn-cs"/>
                  </a:defRPr>
                </a:lvl9pPr>
              </a:lstStyle>
              <a:p>
                <a:pPr>
                  <a:defRPr/>
                </a:pPr>
                <a:endParaRPr lang="zh-CN" altLang="en-US" b="0" i="0">
                  <a:latin typeface="+mj-ea"/>
                  <a:ea typeface="+mj-ea"/>
                </a:endParaRPr>
              </a:p>
            </p:txBody>
          </p:sp>
          <p:grpSp>
            <p:nvGrpSpPr>
              <p:cNvPr id="116775" name="Group 10"/>
              <p:cNvGrpSpPr>
                <a:grpSpLocks/>
              </p:cNvGrpSpPr>
              <p:nvPr/>
            </p:nvGrpSpPr>
            <p:grpSpPr bwMode="auto">
              <a:xfrm>
                <a:off x="1965325" y="3606453"/>
                <a:ext cx="609600" cy="595312"/>
                <a:chOff x="0" y="0"/>
                <a:chExt cx="1042" cy="1019"/>
              </a:xfrm>
            </p:grpSpPr>
            <p:grpSp>
              <p:nvGrpSpPr>
                <p:cNvPr id="116777" name="Group 11"/>
                <p:cNvGrpSpPr>
                  <a:grpSpLocks/>
                </p:cNvGrpSpPr>
                <p:nvPr/>
              </p:nvGrpSpPr>
              <p:grpSpPr bwMode="auto">
                <a:xfrm>
                  <a:off x="0" y="0"/>
                  <a:ext cx="1042" cy="1019"/>
                  <a:chOff x="0" y="0"/>
                  <a:chExt cx="1042" cy="1019"/>
                </a:xfrm>
              </p:grpSpPr>
              <p:pic>
                <p:nvPicPr>
                  <p:cNvPr id="116779" name="Picture 11"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Oval 12"/>
                  <p:cNvSpPr>
                    <a:spLocks noChangeArrowheads="1"/>
                  </p:cNvSpPr>
                  <p:nvPr/>
                </p:nvSpPr>
                <p:spPr bwMode="auto">
                  <a:xfrm>
                    <a:off x="0" y="0"/>
                    <a:ext cx="1034" cy="1019"/>
                  </a:xfrm>
                  <a:prstGeom prst="ellipse">
                    <a:avLst/>
                  </a:prstGeom>
                  <a:gradFill rotWithShape="1">
                    <a:gsLst>
                      <a:gs pos="0">
                        <a:srgbClr val="FF9900"/>
                      </a:gs>
                      <a:gs pos="100000">
                        <a:srgbClr val="990000"/>
                      </a:gs>
                    </a:gsLst>
                    <a:lin ang="5400000" scaled="1"/>
                  </a:gradFill>
                  <a:ln w="19050">
                    <a:solidFill>
                      <a:schemeClr val="bg1"/>
                    </a:solidFill>
                    <a:round/>
                    <a:headEnd/>
                    <a:tailEnd/>
                  </a:ln>
                </p:spPr>
                <p:txBody>
                  <a:bodyPr wrap="none" anchor="ctr"/>
                  <a:lstStyle>
                    <a:defPPr>
                      <a:defRPr lang="zh-CN"/>
                    </a:defPPr>
                    <a:lvl1pPr algn="l" rtl="0" fontAlgn="base">
                      <a:spcBef>
                        <a:spcPct val="0"/>
                      </a:spcBef>
                      <a:spcAft>
                        <a:spcPct val="0"/>
                      </a:spcAft>
                      <a:defRPr i="1" kern="1200">
                        <a:solidFill>
                          <a:schemeClr val="tx1"/>
                        </a:solidFill>
                        <a:latin typeface="Arial" pitchFamily="34" charset="0"/>
                        <a:ea typeface="华文细黑" pitchFamily="2" charset="-122"/>
                        <a:cs typeface="+mn-cs"/>
                      </a:defRPr>
                    </a:lvl1pPr>
                    <a:lvl2pPr marL="457200" algn="l" rtl="0" fontAlgn="base">
                      <a:spcBef>
                        <a:spcPct val="0"/>
                      </a:spcBef>
                      <a:spcAft>
                        <a:spcPct val="0"/>
                      </a:spcAft>
                      <a:defRPr i="1" kern="1200">
                        <a:solidFill>
                          <a:schemeClr val="tx1"/>
                        </a:solidFill>
                        <a:latin typeface="Arial" pitchFamily="34" charset="0"/>
                        <a:ea typeface="华文细黑" pitchFamily="2" charset="-122"/>
                        <a:cs typeface="+mn-cs"/>
                      </a:defRPr>
                    </a:lvl2pPr>
                    <a:lvl3pPr marL="914400" algn="l" rtl="0" fontAlgn="base">
                      <a:spcBef>
                        <a:spcPct val="0"/>
                      </a:spcBef>
                      <a:spcAft>
                        <a:spcPct val="0"/>
                      </a:spcAft>
                      <a:defRPr i="1" kern="1200">
                        <a:solidFill>
                          <a:schemeClr val="tx1"/>
                        </a:solidFill>
                        <a:latin typeface="Arial" pitchFamily="34" charset="0"/>
                        <a:ea typeface="华文细黑" pitchFamily="2" charset="-122"/>
                        <a:cs typeface="+mn-cs"/>
                      </a:defRPr>
                    </a:lvl3pPr>
                    <a:lvl4pPr marL="1371600" algn="l" rtl="0" fontAlgn="base">
                      <a:spcBef>
                        <a:spcPct val="0"/>
                      </a:spcBef>
                      <a:spcAft>
                        <a:spcPct val="0"/>
                      </a:spcAft>
                      <a:defRPr i="1" kern="1200">
                        <a:solidFill>
                          <a:schemeClr val="tx1"/>
                        </a:solidFill>
                        <a:latin typeface="Arial" pitchFamily="34" charset="0"/>
                        <a:ea typeface="华文细黑" pitchFamily="2" charset="-122"/>
                        <a:cs typeface="+mn-cs"/>
                      </a:defRPr>
                    </a:lvl4pPr>
                    <a:lvl5pPr marL="1828800" algn="l" rtl="0" fontAlgn="base">
                      <a:spcBef>
                        <a:spcPct val="0"/>
                      </a:spcBef>
                      <a:spcAft>
                        <a:spcPct val="0"/>
                      </a:spcAft>
                      <a:defRPr i="1" kern="1200">
                        <a:solidFill>
                          <a:schemeClr val="tx1"/>
                        </a:solidFill>
                        <a:latin typeface="Arial" pitchFamily="34" charset="0"/>
                        <a:ea typeface="华文细黑" pitchFamily="2" charset="-122"/>
                        <a:cs typeface="+mn-cs"/>
                      </a:defRPr>
                    </a:lvl5pPr>
                    <a:lvl6pPr marL="2286000" algn="l" defTabSz="914400" rtl="0" eaLnBrk="1" latinLnBrk="0" hangingPunct="1">
                      <a:defRPr i="1" kern="1200">
                        <a:solidFill>
                          <a:schemeClr val="tx1"/>
                        </a:solidFill>
                        <a:latin typeface="Arial" pitchFamily="34" charset="0"/>
                        <a:ea typeface="华文细黑" pitchFamily="2" charset="-122"/>
                        <a:cs typeface="+mn-cs"/>
                      </a:defRPr>
                    </a:lvl6pPr>
                    <a:lvl7pPr marL="2743200" algn="l" defTabSz="914400" rtl="0" eaLnBrk="1" latinLnBrk="0" hangingPunct="1">
                      <a:defRPr i="1" kern="1200">
                        <a:solidFill>
                          <a:schemeClr val="tx1"/>
                        </a:solidFill>
                        <a:latin typeface="Arial" pitchFamily="34" charset="0"/>
                        <a:ea typeface="华文细黑" pitchFamily="2" charset="-122"/>
                        <a:cs typeface="+mn-cs"/>
                      </a:defRPr>
                    </a:lvl7pPr>
                    <a:lvl8pPr marL="3200400" algn="l" defTabSz="914400" rtl="0" eaLnBrk="1" latinLnBrk="0" hangingPunct="1">
                      <a:defRPr i="1" kern="1200">
                        <a:solidFill>
                          <a:schemeClr val="tx1"/>
                        </a:solidFill>
                        <a:latin typeface="Arial" pitchFamily="34" charset="0"/>
                        <a:ea typeface="华文细黑" pitchFamily="2" charset="-122"/>
                        <a:cs typeface="+mn-cs"/>
                      </a:defRPr>
                    </a:lvl8pPr>
                    <a:lvl9pPr marL="3657600" algn="l" defTabSz="914400" rtl="0" eaLnBrk="1" latinLnBrk="0" hangingPunct="1">
                      <a:defRPr i="1" kern="1200">
                        <a:solidFill>
                          <a:schemeClr val="tx1"/>
                        </a:solidFill>
                        <a:latin typeface="Arial" pitchFamily="34" charset="0"/>
                        <a:ea typeface="华文细黑" pitchFamily="2" charset="-122"/>
                        <a:cs typeface="+mn-cs"/>
                      </a:defRPr>
                    </a:lvl9pPr>
                  </a:lstStyle>
                  <a:p>
                    <a:pPr>
                      <a:defRPr/>
                    </a:pPr>
                    <a:endParaRPr lang="zh-CN" altLang="en-US" b="0" i="0">
                      <a:latin typeface="+mj-ea"/>
                      <a:ea typeface="+mj-ea"/>
                    </a:endParaRPr>
                  </a:p>
                </p:txBody>
              </p:sp>
            </p:grpSp>
            <p:pic>
              <p:nvPicPr>
                <p:cNvPr id="116778" name="Picture 13"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AutoShape 16"/>
              <p:cNvSpPr>
                <a:spLocks noChangeArrowheads="1"/>
              </p:cNvSpPr>
              <p:nvPr/>
            </p:nvSpPr>
            <p:spPr bwMode="auto">
              <a:xfrm>
                <a:off x="1779588" y="4471641"/>
                <a:ext cx="2559050" cy="1289049"/>
              </a:xfrm>
              <a:prstGeom prst="roundRect">
                <a:avLst>
                  <a:gd name="adj" fmla="val 8745"/>
                </a:avLst>
              </a:prstGeom>
              <a:gradFill rotWithShape="1">
                <a:gsLst>
                  <a:gs pos="0">
                    <a:schemeClr val="bg1"/>
                  </a:gs>
                  <a:gs pos="100000">
                    <a:schemeClr val="bg2"/>
                  </a:gs>
                </a:gsLst>
                <a:lin ang="18900000" scaled="1"/>
              </a:gradFill>
              <a:ln w="9525">
                <a:solidFill>
                  <a:schemeClr val="bg2"/>
                </a:solidFill>
                <a:round/>
                <a:headEnd/>
                <a:tailEnd/>
              </a:ln>
            </p:spPr>
            <p:txBody>
              <a:bodyPr lIns="91366" tIns="45681" rIns="91366" bIns="45681" anchor="ctr"/>
              <a:lstStyle>
                <a:defPPr>
                  <a:defRPr lang="zh-CN"/>
                </a:defPPr>
                <a:lvl1pPr algn="l" rtl="0" fontAlgn="base">
                  <a:spcBef>
                    <a:spcPct val="0"/>
                  </a:spcBef>
                  <a:spcAft>
                    <a:spcPct val="0"/>
                  </a:spcAft>
                  <a:defRPr i="1" kern="1200">
                    <a:solidFill>
                      <a:schemeClr val="tx1"/>
                    </a:solidFill>
                    <a:latin typeface="Arial" pitchFamily="34" charset="0"/>
                    <a:ea typeface="华文细黑" pitchFamily="2" charset="-122"/>
                    <a:cs typeface="+mn-cs"/>
                  </a:defRPr>
                </a:lvl1pPr>
                <a:lvl2pPr marL="457200" algn="l" rtl="0" fontAlgn="base">
                  <a:spcBef>
                    <a:spcPct val="0"/>
                  </a:spcBef>
                  <a:spcAft>
                    <a:spcPct val="0"/>
                  </a:spcAft>
                  <a:defRPr i="1" kern="1200">
                    <a:solidFill>
                      <a:schemeClr val="tx1"/>
                    </a:solidFill>
                    <a:latin typeface="Arial" pitchFamily="34" charset="0"/>
                    <a:ea typeface="华文细黑" pitchFamily="2" charset="-122"/>
                    <a:cs typeface="+mn-cs"/>
                  </a:defRPr>
                </a:lvl2pPr>
                <a:lvl3pPr marL="914400" algn="l" rtl="0" fontAlgn="base">
                  <a:spcBef>
                    <a:spcPct val="0"/>
                  </a:spcBef>
                  <a:spcAft>
                    <a:spcPct val="0"/>
                  </a:spcAft>
                  <a:defRPr i="1" kern="1200">
                    <a:solidFill>
                      <a:schemeClr val="tx1"/>
                    </a:solidFill>
                    <a:latin typeface="Arial" pitchFamily="34" charset="0"/>
                    <a:ea typeface="华文细黑" pitchFamily="2" charset="-122"/>
                    <a:cs typeface="+mn-cs"/>
                  </a:defRPr>
                </a:lvl3pPr>
                <a:lvl4pPr marL="1371600" algn="l" rtl="0" fontAlgn="base">
                  <a:spcBef>
                    <a:spcPct val="0"/>
                  </a:spcBef>
                  <a:spcAft>
                    <a:spcPct val="0"/>
                  </a:spcAft>
                  <a:defRPr i="1" kern="1200">
                    <a:solidFill>
                      <a:schemeClr val="tx1"/>
                    </a:solidFill>
                    <a:latin typeface="Arial" pitchFamily="34" charset="0"/>
                    <a:ea typeface="华文细黑" pitchFamily="2" charset="-122"/>
                    <a:cs typeface="+mn-cs"/>
                  </a:defRPr>
                </a:lvl4pPr>
                <a:lvl5pPr marL="1828800" algn="l" rtl="0" fontAlgn="base">
                  <a:spcBef>
                    <a:spcPct val="0"/>
                  </a:spcBef>
                  <a:spcAft>
                    <a:spcPct val="0"/>
                  </a:spcAft>
                  <a:defRPr i="1" kern="1200">
                    <a:solidFill>
                      <a:schemeClr val="tx1"/>
                    </a:solidFill>
                    <a:latin typeface="Arial" pitchFamily="34" charset="0"/>
                    <a:ea typeface="华文细黑" pitchFamily="2" charset="-122"/>
                    <a:cs typeface="+mn-cs"/>
                  </a:defRPr>
                </a:lvl5pPr>
                <a:lvl6pPr marL="2286000" algn="l" defTabSz="914400" rtl="0" eaLnBrk="1" latinLnBrk="0" hangingPunct="1">
                  <a:defRPr i="1" kern="1200">
                    <a:solidFill>
                      <a:schemeClr val="tx1"/>
                    </a:solidFill>
                    <a:latin typeface="Arial" pitchFamily="34" charset="0"/>
                    <a:ea typeface="华文细黑" pitchFamily="2" charset="-122"/>
                    <a:cs typeface="+mn-cs"/>
                  </a:defRPr>
                </a:lvl6pPr>
                <a:lvl7pPr marL="2743200" algn="l" defTabSz="914400" rtl="0" eaLnBrk="1" latinLnBrk="0" hangingPunct="1">
                  <a:defRPr i="1" kern="1200">
                    <a:solidFill>
                      <a:schemeClr val="tx1"/>
                    </a:solidFill>
                    <a:latin typeface="Arial" pitchFamily="34" charset="0"/>
                    <a:ea typeface="华文细黑" pitchFamily="2" charset="-122"/>
                    <a:cs typeface="+mn-cs"/>
                  </a:defRPr>
                </a:lvl7pPr>
                <a:lvl8pPr marL="3200400" algn="l" defTabSz="914400" rtl="0" eaLnBrk="1" latinLnBrk="0" hangingPunct="1">
                  <a:defRPr i="1" kern="1200">
                    <a:solidFill>
                      <a:schemeClr val="tx1"/>
                    </a:solidFill>
                    <a:latin typeface="Arial" pitchFamily="34" charset="0"/>
                    <a:ea typeface="华文细黑" pitchFamily="2" charset="-122"/>
                    <a:cs typeface="+mn-cs"/>
                  </a:defRPr>
                </a:lvl8pPr>
                <a:lvl9pPr marL="3657600" algn="l" defTabSz="914400" rtl="0" eaLnBrk="1" latinLnBrk="0" hangingPunct="1">
                  <a:defRPr i="1" kern="1200">
                    <a:solidFill>
                      <a:schemeClr val="tx1"/>
                    </a:solidFill>
                    <a:latin typeface="Arial" pitchFamily="34" charset="0"/>
                    <a:ea typeface="华文细黑" pitchFamily="2" charset="-122"/>
                    <a:cs typeface="+mn-cs"/>
                  </a:defRPr>
                </a:lvl9pPr>
              </a:lstStyle>
              <a:p>
                <a:pPr algn="ctr">
                  <a:lnSpc>
                    <a:spcPct val="120000"/>
                  </a:lnSpc>
                  <a:defRPr/>
                </a:pPr>
                <a:r>
                  <a:rPr lang="zh-CN" altLang="en-US" sz="1400" b="0" i="0">
                    <a:latin typeface="+mj-ea"/>
                    <a:ea typeface="+mj-ea"/>
                  </a:rPr>
                  <a:t>单击此处添加段落文字内容</a:t>
                </a:r>
              </a:p>
              <a:p>
                <a:pPr algn="ctr">
                  <a:lnSpc>
                    <a:spcPct val="120000"/>
                  </a:lnSpc>
                  <a:defRPr/>
                </a:pPr>
                <a:r>
                  <a:rPr lang="zh-CN" altLang="en-US" sz="1400" b="0" i="0">
                    <a:latin typeface="+mj-ea"/>
                    <a:ea typeface="+mj-ea"/>
                  </a:rPr>
                  <a:t>单击此处添加段落文字内容</a:t>
                </a:r>
                <a:endParaRPr lang="zh-CN" altLang="en-US" b="0" i="0">
                  <a:latin typeface="+mj-ea"/>
                  <a:ea typeface="+mj-ea"/>
                </a:endParaRPr>
              </a:p>
            </p:txBody>
          </p:sp>
        </p:grpSp>
        <p:sp>
          <p:nvSpPr>
            <p:cNvPr id="116771" name="WordArt 14"/>
            <p:cNvSpPr>
              <a:spLocks noChangeArrowheads="1" noChangeShapeType="1"/>
            </p:cNvSpPr>
            <p:nvPr/>
          </p:nvSpPr>
          <p:spPr bwMode="auto">
            <a:xfrm>
              <a:off x="2173288" y="3766790"/>
              <a:ext cx="138112" cy="239713"/>
            </a:xfrm>
            <a:prstGeom prst="rect">
              <a:avLst/>
            </a:prstGeom>
          </p:spPr>
          <p:txBody>
            <a:bodyPr wrap="none" fromWordArt="1">
              <a:prstTxWarp prst="textPlain">
                <a:avLst>
                  <a:gd name="adj" fmla="val 50000"/>
                </a:avLst>
              </a:prstTxWarp>
            </a:bodyPr>
            <a:lstStyle/>
            <a:p>
              <a:pPr algn="ctr"/>
              <a:r>
                <a:rPr lang="en-US" altLang="zh-CN" sz="2500" kern="10">
                  <a:ln w="9525">
                    <a:solidFill>
                      <a:schemeClr val="bg1"/>
                    </a:solidFill>
                    <a:round/>
                    <a:headEnd/>
                    <a:tailEnd/>
                  </a:ln>
                  <a:latin typeface="+mj-ea"/>
                  <a:ea typeface="+mj-ea"/>
                  <a:cs typeface="+mj-ea"/>
                </a:rPr>
                <a:t>1</a:t>
              </a:r>
              <a:endParaRPr lang="zh-CN" altLang="en-US" sz="2500" kern="10">
                <a:ln w="9525">
                  <a:solidFill>
                    <a:schemeClr val="bg1"/>
                  </a:solidFill>
                  <a:round/>
                  <a:headEnd/>
                  <a:tailEnd/>
                </a:ln>
                <a:latin typeface="+mj-ea"/>
                <a:ea typeface="+mj-ea"/>
                <a:cs typeface="+mj-ea"/>
              </a:endParaRPr>
            </a:p>
          </p:txBody>
        </p:sp>
        <p:sp>
          <p:nvSpPr>
            <p:cNvPr id="10" name="Oval 15"/>
            <p:cNvSpPr>
              <a:spLocks noChangeArrowheads="1"/>
            </p:cNvSpPr>
            <p:nvPr/>
          </p:nvSpPr>
          <p:spPr bwMode="auto">
            <a:xfrm>
              <a:off x="1885950" y="4227166"/>
              <a:ext cx="747713" cy="203200"/>
            </a:xfrm>
            <a:prstGeom prst="ellipse">
              <a:avLst/>
            </a:prstGeom>
            <a:gradFill rotWithShape="1">
              <a:gsLst>
                <a:gs pos="0">
                  <a:srgbClr val="990000">
                    <a:alpha val="20000"/>
                  </a:srgbClr>
                </a:gs>
                <a:gs pos="100000">
                  <a:schemeClr val="bg1">
                    <a:alpha val="0"/>
                  </a:schemeClr>
                </a:gs>
              </a:gsLst>
              <a:path path="shape">
                <a:fillToRect l="50000" t="50000" r="50000" b="50000"/>
              </a:path>
            </a:gradFill>
            <a:ln w="9525">
              <a:noFill/>
              <a:round/>
              <a:headEnd/>
              <a:tailEnd/>
            </a:ln>
          </p:spPr>
          <p:txBody>
            <a:bodyPr wrap="none" lIns="91366" tIns="45681" rIns="91366" bIns="45681" anchor="ctr"/>
            <a:lstStyle>
              <a:defPPr>
                <a:defRPr lang="zh-CN"/>
              </a:defPPr>
              <a:lvl1pPr algn="l" rtl="0" fontAlgn="base">
                <a:spcBef>
                  <a:spcPct val="0"/>
                </a:spcBef>
                <a:spcAft>
                  <a:spcPct val="0"/>
                </a:spcAft>
                <a:defRPr i="1" kern="1200">
                  <a:solidFill>
                    <a:schemeClr val="tx1"/>
                  </a:solidFill>
                  <a:latin typeface="Arial" pitchFamily="34" charset="0"/>
                  <a:ea typeface="华文细黑" pitchFamily="2" charset="-122"/>
                  <a:cs typeface="+mn-cs"/>
                </a:defRPr>
              </a:lvl1pPr>
              <a:lvl2pPr marL="457200" algn="l" rtl="0" fontAlgn="base">
                <a:spcBef>
                  <a:spcPct val="0"/>
                </a:spcBef>
                <a:spcAft>
                  <a:spcPct val="0"/>
                </a:spcAft>
                <a:defRPr i="1" kern="1200">
                  <a:solidFill>
                    <a:schemeClr val="tx1"/>
                  </a:solidFill>
                  <a:latin typeface="Arial" pitchFamily="34" charset="0"/>
                  <a:ea typeface="华文细黑" pitchFamily="2" charset="-122"/>
                  <a:cs typeface="+mn-cs"/>
                </a:defRPr>
              </a:lvl2pPr>
              <a:lvl3pPr marL="914400" algn="l" rtl="0" fontAlgn="base">
                <a:spcBef>
                  <a:spcPct val="0"/>
                </a:spcBef>
                <a:spcAft>
                  <a:spcPct val="0"/>
                </a:spcAft>
                <a:defRPr i="1" kern="1200">
                  <a:solidFill>
                    <a:schemeClr val="tx1"/>
                  </a:solidFill>
                  <a:latin typeface="Arial" pitchFamily="34" charset="0"/>
                  <a:ea typeface="华文细黑" pitchFamily="2" charset="-122"/>
                  <a:cs typeface="+mn-cs"/>
                </a:defRPr>
              </a:lvl3pPr>
              <a:lvl4pPr marL="1371600" algn="l" rtl="0" fontAlgn="base">
                <a:spcBef>
                  <a:spcPct val="0"/>
                </a:spcBef>
                <a:spcAft>
                  <a:spcPct val="0"/>
                </a:spcAft>
                <a:defRPr i="1" kern="1200">
                  <a:solidFill>
                    <a:schemeClr val="tx1"/>
                  </a:solidFill>
                  <a:latin typeface="Arial" pitchFamily="34" charset="0"/>
                  <a:ea typeface="华文细黑" pitchFamily="2" charset="-122"/>
                  <a:cs typeface="+mn-cs"/>
                </a:defRPr>
              </a:lvl4pPr>
              <a:lvl5pPr marL="1828800" algn="l" rtl="0" fontAlgn="base">
                <a:spcBef>
                  <a:spcPct val="0"/>
                </a:spcBef>
                <a:spcAft>
                  <a:spcPct val="0"/>
                </a:spcAft>
                <a:defRPr i="1" kern="1200">
                  <a:solidFill>
                    <a:schemeClr val="tx1"/>
                  </a:solidFill>
                  <a:latin typeface="Arial" pitchFamily="34" charset="0"/>
                  <a:ea typeface="华文细黑" pitchFamily="2" charset="-122"/>
                  <a:cs typeface="+mn-cs"/>
                </a:defRPr>
              </a:lvl5pPr>
              <a:lvl6pPr marL="2286000" algn="l" defTabSz="914400" rtl="0" eaLnBrk="1" latinLnBrk="0" hangingPunct="1">
                <a:defRPr i="1" kern="1200">
                  <a:solidFill>
                    <a:schemeClr val="tx1"/>
                  </a:solidFill>
                  <a:latin typeface="Arial" pitchFamily="34" charset="0"/>
                  <a:ea typeface="华文细黑" pitchFamily="2" charset="-122"/>
                  <a:cs typeface="+mn-cs"/>
                </a:defRPr>
              </a:lvl6pPr>
              <a:lvl7pPr marL="2743200" algn="l" defTabSz="914400" rtl="0" eaLnBrk="1" latinLnBrk="0" hangingPunct="1">
                <a:defRPr i="1" kern="1200">
                  <a:solidFill>
                    <a:schemeClr val="tx1"/>
                  </a:solidFill>
                  <a:latin typeface="Arial" pitchFamily="34" charset="0"/>
                  <a:ea typeface="华文细黑" pitchFamily="2" charset="-122"/>
                  <a:cs typeface="+mn-cs"/>
                </a:defRPr>
              </a:lvl7pPr>
              <a:lvl8pPr marL="3200400" algn="l" defTabSz="914400" rtl="0" eaLnBrk="1" latinLnBrk="0" hangingPunct="1">
                <a:defRPr i="1" kern="1200">
                  <a:solidFill>
                    <a:schemeClr val="tx1"/>
                  </a:solidFill>
                  <a:latin typeface="Arial" pitchFamily="34" charset="0"/>
                  <a:ea typeface="华文细黑" pitchFamily="2" charset="-122"/>
                  <a:cs typeface="+mn-cs"/>
                </a:defRPr>
              </a:lvl8pPr>
              <a:lvl9pPr marL="3657600" algn="l" defTabSz="914400" rtl="0" eaLnBrk="1" latinLnBrk="0" hangingPunct="1">
                <a:defRPr i="1" kern="1200">
                  <a:solidFill>
                    <a:schemeClr val="tx1"/>
                  </a:solidFill>
                  <a:latin typeface="Arial" pitchFamily="34" charset="0"/>
                  <a:ea typeface="华文细黑" pitchFamily="2" charset="-122"/>
                  <a:cs typeface="+mn-cs"/>
                </a:defRPr>
              </a:lvl9pPr>
            </a:lstStyle>
            <a:p>
              <a:pPr>
                <a:defRPr/>
              </a:pPr>
              <a:endParaRPr lang="zh-CN" altLang="en-US" b="0" i="0">
                <a:latin typeface="+mj-ea"/>
                <a:ea typeface="+mj-ea"/>
              </a:endParaRPr>
            </a:p>
          </p:txBody>
        </p:sp>
        <p:sp>
          <p:nvSpPr>
            <p:cNvPr id="116773" name="WordArt 17"/>
            <p:cNvSpPr>
              <a:spLocks noChangeArrowheads="1" noChangeShapeType="1"/>
            </p:cNvSpPr>
            <p:nvPr/>
          </p:nvSpPr>
          <p:spPr bwMode="auto">
            <a:xfrm>
              <a:off x="2892425" y="4111278"/>
              <a:ext cx="1187450" cy="180975"/>
            </a:xfrm>
            <a:prstGeom prst="rect">
              <a:avLst/>
            </a:prstGeom>
          </p:spPr>
          <p:txBody>
            <a:bodyPr wrap="none" fromWordArt="1">
              <a:prstTxWarp prst="textPlain">
                <a:avLst>
                  <a:gd name="adj" fmla="val 50000"/>
                </a:avLst>
              </a:prstTxWarp>
            </a:bodyPr>
            <a:lstStyle/>
            <a:p>
              <a:pPr algn="ctr"/>
              <a:r>
                <a:rPr lang="zh-CN" altLang="en-US" sz="2500" kern="10">
                  <a:ln w="9525">
                    <a:solidFill>
                      <a:srgbClr val="4D4D4D"/>
                    </a:solidFill>
                    <a:round/>
                    <a:headEnd/>
                    <a:tailEnd/>
                  </a:ln>
                  <a:latin typeface="+mj-ea"/>
                  <a:ea typeface="+mj-ea"/>
                  <a:cs typeface="+mj-ea"/>
                </a:rPr>
                <a:t>双击添加标题文字</a:t>
              </a:r>
            </a:p>
          </p:txBody>
        </p:sp>
      </p:grpSp>
      <p:grpSp>
        <p:nvGrpSpPr>
          <p:cNvPr id="14" name="组合 8"/>
          <p:cNvGrpSpPr>
            <a:grpSpLocks/>
          </p:cNvGrpSpPr>
          <p:nvPr/>
        </p:nvGrpSpPr>
        <p:grpSpPr bwMode="auto">
          <a:xfrm>
            <a:off x="2266950" y="3868738"/>
            <a:ext cx="5394325" cy="608012"/>
            <a:chOff x="2266950" y="3436838"/>
            <a:chExt cx="5394325" cy="608013"/>
          </a:xfrm>
        </p:grpSpPr>
        <p:cxnSp>
          <p:nvCxnSpPr>
            <p:cNvPr id="116767" name="AutoShape 21"/>
            <p:cNvCxnSpPr>
              <a:cxnSpLocks noChangeShapeType="1"/>
              <a:stCxn id="15" idx="0"/>
            </p:cNvCxnSpPr>
            <p:nvPr/>
          </p:nvCxnSpPr>
          <p:spPr bwMode="auto">
            <a:xfrm rot="5400000">
              <a:off x="2301875" y="3401913"/>
              <a:ext cx="608013" cy="677863"/>
            </a:xfrm>
            <a:prstGeom prst="bentConnector3">
              <a:avLst>
                <a:gd name="adj1" fmla="val 49606"/>
              </a:avLst>
            </a:prstGeom>
            <a:noFill/>
            <a:ln w="19050">
              <a:solidFill>
                <a:schemeClr val="hlink"/>
              </a:solidFill>
              <a:miter lim="800000"/>
              <a:headEnd/>
              <a:tailEnd type="triangle" w="med" len="med"/>
            </a:ln>
            <a:extLst>
              <a:ext uri="{909E8E84-426E-40DD-AFC4-6F175D3DCCD1}">
                <a14:hiddenFill xmlns:a14="http://schemas.microsoft.com/office/drawing/2010/main">
                  <a:noFill/>
                </a14:hiddenFill>
              </a:ext>
            </a:extLst>
          </p:spPr>
        </p:cxnSp>
        <p:cxnSp>
          <p:nvCxnSpPr>
            <p:cNvPr id="116768" name="AutoShape 34"/>
            <p:cNvCxnSpPr>
              <a:cxnSpLocks noChangeShapeType="1"/>
              <a:stCxn id="15" idx="0"/>
            </p:cNvCxnSpPr>
            <p:nvPr/>
          </p:nvCxnSpPr>
          <p:spPr bwMode="auto">
            <a:xfrm rot="16200000" flipH="1">
              <a:off x="3646487" y="2735164"/>
              <a:ext cx="608013" cy="2011362"/>
            </a:xfrm>
            <a:prstGeom prst="bentConnector3">
              <a:avLst>
                <a:gd name="adj1" fmla="val 49606"/>
              </a:avLst>
            </a:prstGeom>
            <a:noFill/>
            <a:ln w="19050">
              <a:solidFill>
                <a:schemeClr val="hlink"/>
              </a:solidFill>
              <a:miter lim="800000"/>
              <a:headEnd/>
              <a:tailEnd type="triangle" w="med" len="med"/>
            </a:ln>
            <a:extLst>
              <a:ext uri="{909E8E84-426E-40DD-AFC4-6F175D3DCCD1}">
                <a14:hiddenFill xmlns:a14="http://schemas.microsoft.com/office/drawing/2010/main">
                  <a:noFill/>
                </a14:hiddenFill>
              </a:ext>
            </a:extLst>
          </p:spPr>
        </p:cxnSp>
        <p:cxnSp>
          <p:nvCxnSpPr>
            <p:cNvPr id="116769" name="AutoShape 35"/>
            <p:cNvCxnSpPr>
              <a:cxnSpLocks noChangeShapeType="1"/>
              <a:stCxn id="15" idx="0"/>
            </p:cNvCxnSpPr>
            <p:nvPr/>
          </p:nvCxnSpPr>
          <p:spPr bwMode="auto">
            <a:xfrm rot="16200000" flipH="1">
              <a:off x="4999037" y="1382614"/>
              <a:ext cx="608013" cy="4716462"/>
            </a:xfrm>
            <a:prstGeom prst="bentConnector3">
              <a:avLst>
                <a:gd name="adj1" fmla="val 49606"/>
              </a:avLst>
            </a:prstGeom>
            <a:noFill/>
            <a:ln w="19050">
              <a:solidFill>
                <a:schemeClr val="hlink"/>
              </a:solidFill>
              <a:miter lim="800000"/>
              <a:headEnd/>
              <a:tailEnd type="triangle" w="med" len="med"/>
            </a:ln>
            <a:extLst>
              <a:ext uri="{909E8E84-426E-40DD-AFC4-6F175D3DCCD1}">
                <a14:hiddenFill xmlns:a14="http://schemas.microsoft.com/office/drawing/2010/main">
                  <a:noFill/>
                </a14:hiddenFill>
              </a:ext>
            </a:extLst>
          </p:spPr>
        </p:cxnSp>
      </p:grpSp>
      <p:grpSp>
        <p:nvGrpSpPr>
          <p:cNvPr id="16" name="组合 13"/>
          <p:cNvGrpSpPr>
            <a:grpSpLocks/>
          </p:cNvGrpSpPr>
          <p:nvPr/>
        </p:nvGrpSpPr>
        <p:grpSpPr bwMode="auto">
          <a:xfrm>
            <a:off x="4468813" y="4038600"/>
            <a:ext cx="2573337" cy="2154238"/>
            <a:chOff x="4468813" y="3606453"/>
            <a:chExt cx="2573337" cy="2154237"/>
          </a:xfrm>
        </p:grpSpPr>
        <p:sp>
          <p:nvSpPr>
            <p:cNvPr id="3" name="AutoShape 4"/>
            <p:cNvSpPr>
              <a:spLocks noChangeArrowheads="1"/>
            </p:cNvSpPr>
            <p:nvPr/>
          </p:nvSpPr>
          <p:spPr bwMode="auto">
            <a:xfrm>
              <a:off x="4483100" y="3996978"/>
              <a:ext cx="2559050" cy="417513"/>
            </a:xfrm>
            <a:prstGeom prst="roundRect">
              <a:avLst>
                <a:gd name="adj" fmla="val 16667"/>
              </a:avLst>
            </a:prstGeom>
            <a:gradFill rotWithShape="1">
              <a:gsLst>
                <a:gs pos="0">
                  <a:srgbClr val="DDDDDD"/>
                </a:gs>
                <a:gs pos="100000">
                  <a:schemeClr val="bg2"/>
                </a:gs>
              </a:gsLst>
              <a:lin ang="18900000" scaled="1"/>
            </a:gradFill>
            <a:ln w="9525">
              <a:solidFill>
                <a:schemeClr val="bg2"/>
              </a:solidFill>
              <a:round/>
              <a:headEnd/>
              <a:tailEnd/>
            </a:ln>
          </p:spPr>
          <p:txBody>
            <a:bodyPr wrap="none" lIns="91366" tIns="45681" rIns="91366" bIns="45681" anchor="ctr"/>
            <a:lstStyle>
              <a:defPPr>
                <a:defRPr lang="zh-CN"/>
              </a:defPPr>
              <a:lvl1pPr algn="l" rtl="0" fontAlgn="base">
                <a:spcBef>
                  <a:spcPct val="0"/>
                </a:spcBef>
                <a:spcAft>
                  <a:spcPct val="0"/>
                </a:spcAft>
                <a:defRPr i="1" kern="1200">
                  <a:solidFill>
                    <a:schemeClr val="tx1"/>
                  </a:solidFill>
                  <a:latin typeface="Arial" pitchFamily="34" charset="0"/>
                  <a:ea typeface="华文细黑" pitchFamily="2" charset="-122"/>
                  <a:cs typeface="+mn-cs"/>
                </a:defRPr>
              </a:lvl1pPr>
              <a:lvl2pPr marL="457200" algn="l" rtl="0" fontAlgn="base">
                <a:spcBef>
                  <a:spcPct val="0"/>
                </a:spcBef>
                <a:spcAft>
                  <a:spcPct val="0"/>
                </a:spcAft>
                <a:defRPr i="1" kern="1200">
                  <a:solidFill>
                    <a:schemeClr val="tx1"/>
                  </a:solidFill>
                  <a:latin typeface="Arial" pitchFamily="34" charset="0"/>
                  <a:ea typeface="华文细黑" pitchFamily="2" charset="-122"/>
                  <a:cs typeface="+mn-cs"/>
                </a:defRPr>
              </a:lvl2pPr>
              <a:lvl3pPr marL="914400" algn="l" rtl="0" fontAlgn="base">
                <a:spcBef>
                  <a:spcPct val="0"/>
                </a:spcBef>
                <a:spcAft>
                  <a:spcPct val="0"/>
                </a:spcAft>
                <a:defRPr i="1" kern="1200">
                  <a:solidFill>
                    <a:schemeClr val="tx1"/>
                  </a:solidFill>
                  <a:latin typeface="Arial" pitchFamily="34" charset="0"/>
                  <a:ea typeface="华文细黑" pitchFamily="2" charset="-122"/>
                  <a:cs typeface="+mn-cs"/>
                </a:defRPr>
              </a:lvl3pPr>
              <a:lvl4pPr marL="1371600" algn="l" rtl="0" fontAlgn="base">
                <a:spcBef>
                  <a:spcPct val="0"/>
                </a:spcBef>
                <a:spcAft>
                  <a:spcPct val="0"/>
                </a:spcAft>
                <a:defRPr i="1" kern="1200">
                  <a:solidFill>
                    <a:schemeClr val="tx1"/>
                  </a:solidFill>
                  <a:latin typeface="Arial" pitchFamily="34" charset="0"/>
                  <a:ea typeface="华文细黑" pitchFamily="2" charset="-122"/>
                  <a:cs typeface="+mn-cs"/>
                </a:defRPr>
              </a:lvl4pPr>
              <a:lvl5pPr marL="1828800" algn="l" rtl="0" fontAlgn="base">
                <a:spcBef>
                  <a:spcPct val="0"/>
                </a:spcBef>
                <a:spcAft>
                  <a:spcPct val="0"/>
                </a:spcAft>
                <a:defRPr i="1" kern="1200">
                  <a:solidFill>
                    <a:schemeClr val="tx1"/>
                  </a:solidFill>
                  <a:latin typeface="Arial" pitchFamily="34" charset="0"/>
                  <a:ea typeface="华文细黑" pitchFamily="2" charset="-122"/>
                  <a:cs typeface="+mn-cs"/>
                </a:defRPr>
              </a:lvl5pPr>
              <a:lvl6pPr marL="2286000" algn="l" defTabSz="914400" rtl="0" eaLnBrk="1" latinLnBrk="0" hangingPunct="1">
                <a:defRPr i="1" kern="1200">
                  <a:solidFill>
                    <a:schemeClr val="tx1"/>
                  </a:solidFill>
                  <a:latin typeface="Arial" pitchFamily="34" charset="0"/>
                  <a:ea typeface="华文细黑" pitchFamily="2" charset="-122"/>
                  <a:cs typeface="+mn-cs"/>
                </a:defRPr>
              </a:lvl6pPr>
              <a:lvl7pPr marL="2743200" algn="l" defTabSz="914400" rtl="0" eaLnBrk="1" latinLnBrk="0" hangingPunct="1">
                <a:defRPr i="1" kern="1200">
                  <a:solidFill>
                    <a:schemeClr val="tx1"/>
                  </a:solidFill>
                  <a:latin typeface="Arial" pitchFamily="34" charset="0"/>
                  <a:ea typeface="华文细黑" pitchFamily="2" charset="-122"/>
                  <a:cs typeface="+mn-cs"/>
                </a:defRPr>
              </a:lvl7pPr>
              <a:lvl8pPr marL="3200400" algn="l" defTabSz="914400" rtl="0" eaLnBrk="1" latinLnBrk="0" hangingPunct="1">
                <a:defRPr i="1" kern="1200">
                  <a:solidFill>
                    <a:schemeClr val="tx1"/>
                  </a:solidFill>
                  <a:latin typeface="Arial" pitchFamily="34" charset="0"/>
                  <a:ea typeface="华文细黑" pitchFamily="2" charset="-122"/>
                  <a:cs typeface="+mn-cs"/>
                </a:defRPr>
              </a:lvl8pPr>
              <a:lvl9pPr marL="3657600" algn="l" defTabSz="914400" rtl="0" eaLnBrk="1" latinLnBrk="0" hangingPunct="1">
                <a:defRPr i="1" kern="1200">
                  <a:solidFill>
                    <a:schemeClr val="tx1"/>
                  </a:solidFill>
                  <a:latin typeface="Arial" pitchFamily="34" charset="0"/>
                  <a:ea typeface="华文细黑" pitchFamily="2" charset="-122"/>
                  <a:cs typeface="+mn-cs"/>
                </a:defRPr>
              </a:lvl9pPr>
            </a:lstStyle>
            <a:p>
              <a:pPr>
                <a:defRPr/>
              </a:pPr>
              <a:endParaRPr lang="zh-CN" altLang="en-US" b="0" i="0">
                <a:latin typeface="+mj-ea"/>
                <a:ea typeface="+mj-ea"/>
              </a:endParaRPr>
            </a:p>
          </p:txBody>
        </p:sp>
        <p:sp>
          <p:nvSpPr>
            <p:cNvPr id="4" name="AutoShape 5"/>
            <p:cNvSpPr>
              <a:spLocks noChangeArrowheads="1"/>
            </p:cNvSpPr>
            <p:nvPr/>
          </p:nvSpPr>
          <p:spPr bwMode="auto">
            <a:xfrm>
              <a:off x="4468813" y="4471641"/>
              <a:ext cx="2559050" cy="1289049"/>
            </a:xfrm>
            <a:prstGeom prst="roundRect">
              <a:avLst>
                <a:gd name="adj" fmla="val 8745"/>
              </a:avLst>
            </a:prstGeom>
            <a:gradFill rotWithShape="1">
              <a:gsLst>
                <a:gs pos="0">
                  <a:schemeClr val="bg1"/>
                </a:gs>
                <a:gs pos="100000">
                  <a:schemeClr val="bg2"/>
                </a:gs>
              </a:gsLst>
              <a:lin ang="18900000" scaled="1"/>
            </a:gradFill>
            <a:ln w="9525">
              <a:solidFill>
                <a:schemeClr val="bg2"/>
              </a:solidFill>
              <a:round/>
              <a:headEnd/>
              <a:tailEnd/>
            </a:ln>
          </p:spPr>
          <p:txBody>
            <a:bodyPr lIns="91366" tIns="45681" rIns="91366" bIns="45681" anchor="ctr"/>
            <a:lstStyle>
              <a:defPPr>
                <a:defRPr lang="zh-CN"/>
              </a:defPPr>
              <a:lvl1pPr algn="l" rtl="0" fontAlgn="base">
                <a:spcBef>
                  <a:spcPct val="0"/>
                </a:spcBef>
                <a:spcAft>
                  <a:spcPct val="0"/>
                </a:spcAft>
                <a:defRPr i="1" kern="1200">
                  <a:solidFill>
                    <a:schemeClr val="tx1"/>
                  </a:solidFill>
                  <a:latin typeface="Arial" pitchFamily="34" charset="0"/>
                  <a:ea typeface="华文细黑" pitchFamily="2" charset="-122"/>
                  <a:cs typeface="+mn-cs"/>
                </a:defRPr>
              </a:lvl1pPr>
              <a:lvl2pPr marL="457200" algn="l" rtl="0" fontAlgn="base">
                <a:spcBef>
                  <a:spcPct val="0"/>
                </a:spcBef>
                <a:spcAft>
                  <a:spcPct val="0"/>
                </a:spcAft>
                <a:defRPr i="1" kern="1200">
                  <a:solidFill>
                    <a:schemeClr val="tx1"/>
                  </a:solidFill>
                  <a:latin typeface="Arial" pitchFamily="34" charset="0"/>
                  <a:ea typeface="华文细黑" pitchFamily="2" charset="-122"/>
                  <a:cs typeface="+mn-cs"/>
                </a:defRPr>
              </a:lvl2pPr>
              <a:lvl3pPr marL="914400" algn="l" rtl="0" fontAlgn="base">
                <a:spcBef>
                  <a:spcPct val="0"/>
                </a:spcBef>
                <a:spcAft>
                  <a:spcPct val="0"/>
                </a:spcAft>
                <a:defRPr i="1" kern="1200">
                  <a:solidFill>
                    <a:schemeClr val="tx1"/>
                  </a:solidFill>
                  <a:latin typeface="Arial" pitchFamily="34" charset="0"/>
                  <a:ea typeface="华文细黑" pitchFamily="2" charset="-122"/>
                  <a:cs typeface="+mn-cs"/>
                </a:defRPr>
              </a:lvl3pPr>
              <a:lvl4pPr marL="1371600" algn="l" rtl="0" fontAlgn="base">
                <a:spcBef>
                  <a:spcPct val="0"/>
                </a:spcBef>
                <a:spcAft>
                  <a:spcPct val="0"/>
                </a:spcAft>
                <a:defRPr i="1" kern="1200">
                  <a:solidFill>
                    <a:schemeClr val="tx1"/>
                  </a:solidFill>
                  <a:latin typeface="Arial" pitchFamily="34" charset="0"/>
                  <a:ea typeface="华文细黑" pitchFamily="2" charset="-122"/>
                  <a:cs typeface="+mn-cs"/>
                </a:defRPr>
              </a:lvl4pPr>
              <a:lvl5pPr marL="1828800" algn="l" rtl="0" fontAlgn="base">
                <a:spcBef>
                  <a:spcPct val="0"/>
                </a:spcBef>
                <a:spcAft>
                  <a:spcPct val="0"/>
                </a:spcAft>
                <a:defRPr i="1" kern="1200">
                  <a:solidFill>
                    <a:schemeClr val="tx1"/>
                  </a:solidFill>
                  <a:latin typeface="Arial" pitchFamily="34" charset="0"/>
                  <a:ea typeface="华文细黑" pitchFamily="2" charset="-122"/>
                  <a:cs typeface="+mn-cs"/>
                </a:defRPr>
              </a:lvl5pPr>
              <a:lvl6pPr marL="2286000" algn="l" defTabSz="914400" rtl="0" eaLnBrk="1" latinLnBrk="0" hangingPunct="1">
                <a:defRPr i="1" kern="1200">
                  <a:solidFill>
                    <a:schemeClr val="tx1"/>
                  </a:solidFill>
                  <a:latin typeface="Arial" pitchFamily="34" charset="0"/>
                  <a:ea typeface="华文细黑" pitchFamily="2" charset="-122"/>
                  <a:cs typeface="+mn-cs"/>
                </a:defRPr>
              </a:lvl6pPr>
              <a:lvl7pPr marL="2743200" algn="l" defTabSz="914400" rtl="0" eaLnBrk="1" latinLnBrk="0" hangingPunct="1">
                <a:defRPr i="1" kern="1200">
                  <a:solidFill>
                    <a:schemeClr val="tx1"/>
                  </a:solidFill>
                  <a:latin typeface="Arial" pitchFamily="34" charset="0"/>
                  <a:ea typeface="华文细黑" pitchFamily="2" charset="-122"/>
                  <a:cs typeface="+mn-cs"/>
                </a:defRPr>
              </a:lvl7pPr>
              <a:lvl8pPr marL="3200400" algn="l" defTabSz="914400" rtl="0" eaLnBrk="1" latinLnBrk="0" hangingPunct="1">
                <a:defRPr i="1" kern="1200">
                  <a:solidFill>
                    <a:schemeClr val="tx1"/>
                  </a:solidFill>
                  <a:latin typeface="Arial" pitchFamily="34" charset="0"/>
                  <a:ea typeface="华文细黑" pitchFamily="2" charset="-122"/>
                  <a:cs typeface="+mn-cs"/>
                </a:defRPr>
              </a:lvl8pPr>
              <a:lvl9pPr marL="3657600" algn="l" defTabSz="914400" rtl="0" eaLnBrk="1" latinLnBrk="0" hangingPunct="1">
                <a:defRPr i="1" kern="1200">
                  <a:solidFill>
                    <a:schemeClr val="tx1"/>
                  </a:solidFill>
                  <a:latin typeface="Arial" pitchFamily="34" charset="0"/>
                  <a:ea typeface="华文细黑" pitchFamily="2" charset="-122"/>
                  <a:cs typeface="+mn-cs"/>
                </a:defRPr>
              </a:lvl9pPr>
            </a:lstStyle>
            <a:p>
              <a:pPr algn="ctr">
                <a:lnSpc>
                  <a:spcPct val="120000"/>
                </a:lnSpc>
                <a:defRPr/>
              </a:pPr>
              <a:r>
                <a:rPr lang="zh-CN" altLang="en-US" sz="1400" b="0" i="0">
                  <a:latin typeface="+mj-ea"/>
                  <a:ea typeface="+mj-ea"/>
                </a:rPr>
                <a:t>单击此处添加段落文字内容</a:t>
              </a:r>
            </a:p>
            <a:p>
              <a:pPr algn="ctr">
                <a:lnSpc>
                  <a:spcPct val="120000"/>
                </a:lnSpc>
                <a:defRPr/>
              </a:pPr>
              <a:r>
                <a:rPr lang="zh-CN" altLang="en-US" sz="1400" b="0" i="0">
                  <a:latin typeface="+mj-ea"/>
                  <a:ea typeface="+mj-ea"/>
                </a:rPr>
                <a:t>单击此处添加段落文字内容</a:t>
              </a:r>
              <a:endParaRPr lang="zh-CN" altLang="en-US" b="0" i="0">
                <a:latin typeface="+mj-ea"/>
                <a:ea typeface="+mj-ea"/>
              </a:endParaRPr>
            </a:p>
          </p:txBody>
        </p:sp>
        <p:sp>
          <p:nvSpPr>
            <p:cNvPr id="116759" name="WordArt 18"/>
            <p:cNvSpPr>
              <a:spLocks noChangeArrowheads="1" noChangeShapeType="1"/>
            </p:cNvSpPr>
            <p:nvPr/>
          </p:nvSpPr>
          <p:spPr bwMode="auto">
            <a:xfrm>
              <a:off x="5592763" y="4111278"/>
              <a:ext cx="1187450" cy="180975"/>
            </a:xfrm>
            <a:prstGeom prst="rect">
              <a:avLst/>
            </a:prstGeom>
          </p:spPr>
          <p:txBody>
            <a:bodyPr wrap="none" fromWordArt="1">
              <a:prstTxWarp prst="textPlain">
                <a:avLst>
                  <a:gd name="adj" fmla="val 50000"/>
                </a:avLst>
              </a:prstTxWarp>
            </a:bodyPr>
            <a:lstStyle/>
            <a:p>
              <a:pPr algn="ctr"/>
              <a:r>
                <a:rPr lang="zh-CN" altLang="en-US" sz="2500" kern="10">
                  <a:ln w="9525">
                    <a:solidFill>
                      <a:srgbClr val="4D4D4D"/>
                    </a:solidFill>
                    <a:round/>
                    <a:headEnd/>
                    <a:tailEnd/>
                  </a:ln>
                  <a:latin typeface="+mj-ea"/>
                  <a:ea typeface="+mj-ea"/>
                  <a:cs typeface="+mj-ea"/>
                </a:rPr>
                <a:t>双击添加标题文字</a:t>
              </a:r>
            </a:p>
          </p:txBody>
        </p:sp>
        <p:grpSp>
          <p:nvGrpSpPr>
            <p:cNvPr id="116760" name="Group 23"/>
            <p:cNvGrpSpPr>
              <a:grpSpLocks/>
            </p:cNvGrpSpPr>
            <p:nvPr/>
          </p:nvGrpSpPr>
          <p:grpSpPr bwMode="auto">
            <a:xfrm>
              <a:off x="4654550" y="3606453"/>
              <a:ext cx="609600" cy="595312"/>
              <a:chOff x="0" y="0"/>
              <a:chExt cx="1042" cy="1019"/>
            </a:xfrm>
          </p:grpSpPr>
          <p:grpSp>
            <p:nvGrpSpPr>
              <p:cNvPr id="116763" name="Group 24"/>
              <p:cNvGrpSpPr>
                <a:grpSpLocks/>
              </p:cNvGrpSpPr>
              <p:nvPr/>
            </p:nvGrpSpPr>
            <p:grpSpPr bwMode="auto">
              <a:xfrm>
                <a:off x="0" y="0"/>
                <a:ext cx="1042" cy="1019"/>
                <a:chOff x="0" y="0"/>
                <a:chExt cx="1042" cy="1019"/>
              </a:xfrm>
            </p:grpSpPr>
            <p:pic>
              <p:nvPicPr>
                <p:cNvPr id="116765" name="Picture 24"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Oval 25"/>
                <p:cNvSpPr>
                  <a:spLocks noChangeArrowheads="1"/>
                </p:cNvSpPr>
                <p:nvPr/>
              </p:nvSpPr>
              <p:spPr bwMode="auto">
                <a:xfrm>
                  <a:off x="0" y="0"/>
                  <a:ext cx="1034" cy="1019"/>
                </a:xfrm>
                <a:prstGeom prst="ellipse">
                  <a:avLst/>
                </a:prstGeom>
                <a:gradFill rotWithShape="1">
                  <a:gsLst>
                    <a:gs pos="0">
                      <a:srgbClr val="FF9900"/>
                    </a:gs>
                    <a:gs pos="100000">
                      <a:srgbClr val="990000"/>
                    </a:gs>
                  </a:gsLst>
                  <a:lin ang="5400000" scaled="1"/>
                </a:gradFill>
                <a:ln w="19050">
                  <a:solidFill>
                    <a:schemeClr val="bg1"/>
                  </a:solidFill>
                  <a:round/>
                  <a:headEnd/>
                  <a:tailEnd/>
                </a:ln>
              </p:spPr>
              <p:txBody>
                <a:bodyPr wrap="none" anchor="ctr"/>
                <a:lstStyle>
                  <a:defPPr>
                    <a:defRPr lang="zh-CN"/>
                  </a:defPPr>
                  <a:lvl1pPr algn="l" rtl="0" fontAlgn="base">
                    <a:spcBef>
                      <a:spcPct val="0"/>
                    </a:spcBef>
                    <a:spcAft>
                      <a:spcPct val="0"/>
                    </a:spcAft>
                    <a:defRPr i="1" kern="1200">
                      <a:solidFill>
                        <a:schemeClr val="tx1"/>
                      </a:solidFill>
                      <a:latin typeface="Arial" pitchFamily="34" charset="0"/>
                      <a:ea typeface="华文细黑" pitchFamily="2" charset="-122"/>
                      <a:cs typeface="+mn-cs"/>
                    </a:defRPr>
                  </a:lvl1pPr>
                  <a:lvl2pPr marL="457200" algn="l" rtl="0" fontAlgn="base">
                    <a:spcBef>
                      <a:spcPct val="0"/>
                    </a:spcBef>
                    <a:spcAft>
                      <a:spcPct val="0"/>
                    </a:spcAft>
                    <a:defRPr i="1" kern="1200">
                      <a:solidFill>
                        <a:schemeClr val="tx1"/>
                      </a:solidFill>
                      <a:latin typeface="Arial" pitchFamily="34" charset="0"/>
                      <a:ea typeface="华文细黑" pitchFamily="2" charset="-122"/>
                      <a:cs typeface="+mn-cs"/>
                    </a:defRPr>
                  </a:lvl2pPr>
                  <a:lvl3pPr marL="914400" algn="l" rtl="0" fontAlgn="base">
                    <a:spcBef>
                      <a:spcPct val="0"/>
                    </a:spcBef>
                    <a:spcAft>
                      <a:spcPct val="0"/>
                    </a:spcAft>
                    <a:defRPr i="1" kern="1200">
                      <a:solidFill>
                        <a:schemeClr val="tx1"/>
                      </a:solidFill>
                      <a:latin typeface="Arial" pitchFamily="34" charset="0"/>
                      <a:ea typeface="华文细黑" pitchFamily="2" charset="-122"/>
                      <a:cs typeface="+mn-cs"/>
                    </a:defRPr>
                  </a:lvl3pPr>
                  <a:lvl4pPr marL="1371600" algn="l" rtl="0" fontAlgn="base">
                    <a:spcBef>
                      <a:spcPct val="0"/>
                    </a:spcBef>
                    <a:spcAft>
                      <a:spcPct val="0"/>
                    </a:spcAft>
                    <a:defRPr i="1" kern="1200">
                      <a:solidFill>
                        <a:schemeClr val="tx1"/>
                      </a:solidFill>
                      <a:latin typeface="Arial" pitchFamily="34" charset="0"/>
                      <a:ea typeface="华文细黑" pitchFamily="2" charset="-122"/>
                      <a:cs typeface="+mn-cs"/>
                    </a:defRPr>
                  </a:lvl4pPr>
                  <a:lvl5pPr marL="1828800" algn="l" rtl="0" fontAlgn="base">
                    <a:spcBef>
                      <a:spcPct val="0"/>
                    </a:spcBef>
                    <a:spcAft>
                      <a:spcPct val="0"/>
                    </a:spcAft>
                    <a:defRPr i="1" kern="1200">
                      <a:solidFill>
                        <a:schemeClr val="tx1"/>
                      </a:solidFill>
                      <a:latin typeface="Arial" pitchFamily="34" charset="0"/>
                      <a:ea typeface="华文细黑" pitchFamily="2" charset="-122"/>
                      <a:cs typeface="+mn-cs"/>
                    </a:defRPr>
                  </a:lvl5pPr>
                  <a:lvl6pPr marL="2286000" algn="l" defTabSz="914400" rtl="0" eaLnBrk="1" latinLnBrk="0" hangingPunct="1">
                    <a:defRPr i="1" kern="1200">
                      <a:solidFill>
                        <a:schemeClr val="tx1"/>
                      </a:solidFill>
                      <a:latin typeface="Arial" pitchFamily="34" charset="0"/>
                      <a:ea typeface="华文细黑" pitchFamily="2" charset="-122"/>
                      <a:cs typeface="+mn-cs"/>
                    </a:defRPr>
                  </a:lvl6pPr>
                  <a:lvl7pPr marL="2743200" algn="l" defTabSz="914400" rtl="0" eaLnBrk="1" latinLnBrk="0" hangingPunct="1">
                    <a:defRPr i="1" kern="1200">
                      <a:solidFill>
                        <a:schemeClr val="tx1"/>
                      </a:solidFill>
                      <a:latin typeface="Arial" pitchFamily="34" charset="0"/>
                      <a:ea typeface="华文细黑" pitchFamily="2" charset="-122"/>
                      <a:cs typeface="+mn-cs"/>
                    </a:defRPr>
                  </a:lvl7pPr>
                  <a:lvl8pPr marL="3200400" algn="l" defTabSz="914400" rtl="0" eaLnBrk="1" latinLnBrk="0" hangingPunct="1">
                    <a:defRPr i="1" kern="1200">
                      <a:solidFill>
                        <a:schemeClr val="tx1"/>
                      </a:solidFill>
                      <a:latin typeface="Arial" pitchFamily="34" charset="0"/>
                      <a:ea typeface="华文细黑" pitchFamily="2" charset="-122"/>
                      <a:cs typeface="+mn-cs"/>
                    </a:defRPr>
                  </a:lvl8pPr>
                  <a:lvl9pPr marL="3657600" algn="l" defTabSz="914400" rtl="0" eaLnBrk="1" latinLnBrk="0" hangingPunct="1">
                    <a:defRPr i="1" kern="1200">
                      <a:solidFill>
                        <a:schemeClr val="tx1"/>
                      </a:solidFill>
                      <a:latin typeface="Arial" pitchFamily="34" charset="0"/>
                      <a:ea typeface="华文细黑" pitchFamily="2" charset="-122"/>
                      <a:cs typeface="+mn-cs"/>
                    </a:defRPr>
                  </a:lvl9pPr>
                </a:lstStyle>
                <a:p>
                  <a:pPr>
                    <a:defRPr/>
                  </a:pPr>
                  <a:endParaRPr lang="zh-CN" altLang="en-US" b="0" i="0">
                    <a:latin typeface="+mj-ea"/>
                    <a:ea typeface="+mj-ea"/>
                  </a:endParaRPr>
                </a:p>
              </p:txBody>
            </p:sp>
          </p:grpSp>
          <p:pic>
            <p:nvPicPr>
              <p:cNvPr id="116764" name="Picture 2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6761" name="WordArt 27"/>
            <p:cNvSpPr>
              <a:spLocks noChangeArrowheads="1" noChangeShapeType="1"/>
            </p:cNvSpPr>
            <p:nvPr/>
          </p:nvSpPr>
          <p:spPr bwMode="auto">
            <a:xfrm>
              <a:off x="4859338" y="3766790"/>
              <a:ext cx="212725" cy="239713"/>
            </a:xfrm>
            <a:prstGeom prst="rect">
              <a:avLst/>
            </a:prstGeom>
          </p:spPr>
          <p:txBody>
            <a:bodyPr wrap="none" fromWordArt="1">
              <a:prstTxWarp prst="textPlain">
                <a:avLst>
                  <a:gd name="adj" fmla="val 50000"/>
                </a:avLst>
              </a:prstTxWarp>
            </a:bodyPr>
            <a:lstStyle/>
            <a:p>
              <a:pPr algn="ctr"/>
              <a:r>
                <a:rPr lang="en-US" altLang="zh-CN" sz="2500" kern="10">
                  <a:ln w="9525">
                    <a:solidFill>
                      <a:schemeClr val="bg1"/>
                    </a:solidFill>
                    <a:round/>
                    <a:headEnd/>
                    <a:tailEnd/>
                  </a:ln>
                  <a:latin typeface="+mj-ea"/>
                  <a:ea typeface="+mj-ea"/>
                  <a:cs typeface="+mj-ea"/>
                </a:rPr>
                <a:t>2</a:t>
              </a:r>
              <a:endParaRPr lang="zh-CN" altLang="en-US" sz="2500" kern="10">
                <a:ln w="9525">
                  <a:solidFill>
                    <a:schemeClr val="bg1"/>
                  </a:solidFill>
                  <a:round/>
                  <a:headEnd/>
                  <a:tailEnd/>
                </a:ln>
                <a:latin typeface="+mj-ea"/>
                <a:ea typeface="+mj-ea"/>
                <a:cs typeface="+mj-ea"/>
              </a:endParaRPr>
            </a:p>
          </p:txBody>
        </p:sp>
        <p:sp>
          <p:nvSpPr>
            <p:cNvPr id="24" name="Oval 37"/>
            <p:cNvSpPr>
              <a:spLocks noChangeArrowheads="1"/>
            </p:cNvSpPr>
            <p:nvPr/>
          </p:nvSpPr>
          <p:spPr bwMode="auto">
            <a:xfrm>
              <a:off x="4629150" y="4227166"/>
              <a:ext cx="747713" cy="203200"/>
            </a:xfrm>
            <a:prstGeom prst="ellipse">
              <a:avLst/>
            </a:prstGeom>
            <a:gradFill rotWithShape="1">
              <a:gsLst>
                <a:gs pos="0">
                  <a:srgbClr val="990000">
                    <a:alpha val="20000"/>
                  </a:srgbClr>
                </a:gs>
                <a:gs pos="100000">
                  <a:schemeClr val="bg1">
                    <a:alpha val="0"/>
                  </a:schemeClr>
                </a:gs>
              </a:gsLst>
              <a:path path="shape">
                <a:fillToRect l="50000" t="50000" r="50000" b="50000"/>
              </a:path>
            </a:gradFill>
            <a:ln w="9525">
              <a:noFill/>
              <a:round/>
              <a:headEnd/>
              <a:tailEnd/>
            </a:ln>
          </p:spPr>
          <p:txBody>
            <a:bodyPr wrap="none" lIns="91366" tIns="45681" rIns="91366" bIns="45681" anchor="ctr"/>
            <a:lstStyle>
              <a:defPPr>
                <a:defRPr lang="zh-CN"/>
              </a:defPPr>
              <a:lvl1pPr algn="l" rtl="0" fontAlgn="base">
                <a:spcBef>
                  <a:spcPct val="0"/>
                </a:spcBef>
                <a:spcAft>
                  <a:spcPct val="0"/>
                </a:spcAft>
                <a:defRPr i="1" kern="1200">
                  <a:solidFill>
                    <a:schemeClr val="tx1"/>
                  </a:solidFill>
                  <a:latin typeface="Arial" pitchFamily="34" charset="0"/>
                  <a:ea typeface="华文细黑" pitchFamily="2" charset="-122"/>
                  <a:cs typeface="+mn-cs"/>
                </a:defRPr>
              </a:lvl1pPr>
              <a:lvl2pPr marL="457200" algn="l" rtl="0" fontAlgn="base">
                <a:spcBef>
                  <a:spcPct val="0"/>
                </a:spcBef>
                <a:spcAft>
                  <a:spcPct val="0"/>
                </a:spcAft>
                <a:defRPr i="1" kern="1200">
                  <a:solidFill>
                    <a:schemeClr val="tx1"/>
                  </a:solidFill>
                  <a:latin typeface="Arial" pitchFamily="34" charset="0"/>
                  <a:ea typeface="华文细黑" pitchFamily="2" charset="-122"/>
                  <a:cs typeface="+mn-cs"/>
                </a:defRPr>
              </a:lvl2pPr>
              <a:lvl3pPr marL="914400" algn="l" rtl="0" fontAlgn="base">
                <a:spcBef>
                  <a:spcPct val="0"/>
                </a:spcBef>
                <a:spcAft>
                  <a:spcPct val="0"/>
                </a:spcAft>
                <a:defRPr i="1" kern="1200">
                  <a:solidFill>
                    <a:schemeClr val="tx1"/>
                  </a:solidFill>
                  <a:latin typeface="Arial" pitchFamily="34" charset="0"/>
                  <a:ea typeface="华文细黑" pitchFamily="2" charset="-122"/>
                  <a:cs typeface="+mn-cs"/>
                </a:defRPr>
              </a:lvl3pPr>
              <a:lvl4pPr marL="1371600" algn="l" rtl="0" fontAlgn="base">
                <a:spcBef>
                  <a:spcPct val="0"/>
                </a:spcBef>
                <a:spcAft>
                  <a:spcPct val="0"/>
                </a:spcAft>
                <a:defRPr i="1" kern="1200">
                  <a:solidFill>
                    <a:schemeClr val="tx1"/>
                  </a:solidFill>
                  <a:latin typeface="Arial" pitchFamily="34" charset="0"/>
                  <a:ea typeface="华文细黑" pitchFamily="2" charset="-122"/>
                  <a:cs typeface="+mn-cs"/>
                </a:defRPr>
              </a:lvl4pPr>
              <a:lvl5pPr marL="1828800" algn="l" rtl="0" fontAlgn="base">
                <a:spcBef>
                  <a:spcPct val="0"/>
                </a:spcBef>
                <a:spcAft>
                  <a:spcPct val="0"/>
                </a:spcAft>
                <a:defRPr i="1" kern="1200">
                  <a:solidFill>
                    <a:schemeClr val="tx1"/>
                  </a:solidFill>
                  <a:latin typeface="Arial" pitchFamily="34" charset="0"/>
                  <a:ea typeface="华文细黑" pitchFamily="2" charset="-122"/>
                  <a:cs typeface="+mn-cs"/>
                </a:defRPr>
              </a:lvl5pPr>
              <a:lvl6pPr marL="2286000" algn="l" defTabSz="914400" rtl="0" eaLnBrk="1" latinLnBrk="0" hangingPunct="1">
                <a:defRPr i="1" kern="1200">
                  <a:solidFill>
                    <a:schemeClr val="tx1"/>
                  </a:solidFill>
                  <a:latin typeface="Arial" pitchFamily="34" charset="0"/>
                  <a:ea typeface="华文细黑" pitchFamily="2" charset="-122"/>
                  <a:cs typeface="+mn-cs"/>
                </a:defRPr>
              </a:lvl6pPr>
              <a:lvl7pPr marL="2743200" algn="l" defTabSz="914400" rtl="0" eaLnBrk="1" latinLnBrk="0" hangingPunct="1">
                <a:defRPr i="1" kern="1200">
                  <a:solidFill>
                    <a:schemeClr val="tx1"/>
                  </a:solidFill>
                  <a:latin typeface="Arial" pitchFamily="34" charset="0"/>
                  <a:ea typeface="华文细黑" pitchFamily="2" charset="-122"/>
                  <a:cs typeface="+mn-cs"/>
                </a:defRPr>
              </a:lvl7pPr>
              <a:lvl8pPr marL="3200400" algn="l" defTabSz="914400" rtl="0" eaLnBrk="1" latinLnBrk="0" hangingPunct="1">
                <a:defRPr i="1" kern="1200">
                  <a:solidFill>
                    <a:schemeClr val="tx1"/>
                  </a:solidFill>
                  <a:latin typeface="Arial" pitchFamily="34" charset="0"/>
                  <a:ea typeface="华文细黑" pitchFamily="2" charset="-122"/>
                  <a:cs typeface="+mn-cs"/>
                </a:defRPr>
              </a:lvl8pPr>
              <a:lvl9pPr marL="3657600" algn="l" defTabSz="914400" rtl="0" eaLnBrk="1" latinLnBrk="0" hangingPunct="1">
                <a:defRPr i="1" kern="1200">
                  <a:solidFill>
                    <a:schemeClr val="tx1"/>
                  </a:solidFill>
                  <a:latin typeface="Arial" pitchFamily="34" charset="0"/>
                  <a:ea typeface="华文细黑" pitchFamily="2" charset="-122"/>
                  <a:cs typeface="+mn-cs"/>
                </a:defRPr>
              </a:lvl9pPr>
            </a:lstStyle>
            <a:p>
              <a:pPr>
                <a:defRPr/>
              </a:pPr>
              <a:endParaRPr lang="zh-CN" altLang="en-US" b="0" i="0">
                <a:latin typeface="+mj-ea"/>
                <a:ea typeface="+mj-ea"/>
              </a:endParaRPr>
            </a:p>
          </p:txBody>
        </p:sp>
      </p:grpSp>
      <p:grpSp>
        <p:nvGrpSpPr>
          <p:cNvPr id="19" name="组合 15"/>
          <p:cNvGrpSpPr>
            <a:grpSpLocks/>
          </p:cNvGrpSpPr>
          <p:nvPr/>
        </p:nvGrpSpPr>
        <p:grpSpPr bwMode="auto">
          <a:xfrm>
            <a:off x="7165975" y="4038600"/>
            <a:ext cx="2576513" cy="2154238"/>
            <a:chOff x="7165975" y="3606453"/>
            <a:chExt cx="2576513" cy="2154237"/>
          </a:xfrm>
        </p:grpSpPr>
        <p:sp>
          <p:nvSpPr>
            <p:cNvPr id="2" name="AutoShape 3"/>
            <p:cNvSpPr>
              <a:spLocks noChangeArrowheads="1"/>
            </p:cNvSpPr>
            <p:nvPr/>
          </p:nvSpPr>
          <p:spPr bwMode="auto">
            <a:xfrm>
              <a:off x="7183438" y="3996978"/>
              <a:ext cx="2559050" cy="417513"/>
            </a:xfrm>
            <a:prstGeom prst="roundRect">
              <a:avLst>
                <a:gd name="adj" fmla="val 16667"/>
              </a:avLst>
            </a:prstGeom>
            <a:gradFill rotWithShape="1">
              <a:gsLst>
                <a:gs pos="0">
                  <a:srgbClr val="DDDDDD"/>
                </a:gs>
                <a:gs pos="100000">
                  <a:schemeClr val="bg2"/>
                </a:gs>
              </a:gsLst>
              <a:lin ang="18900000" scaled="1"/>
            </a:gradFill>
            <a:ln w="9525">
              <a:solidFill>
                <a:schemeClr val="bg2"/>
              </a:solidFill>
              <a:round/>
              <a:headEnd/>
              <a:tailEnd/>
            </a:ln>
          </p:spPr>
          <p:txBody>
            <a:bodyPr wrap="none" lIns="91366" tIns="45681" rIns="91366" bIns="45681" anchor="ctr"/>
            <a:lstStyle>
              <a:defPPr>
                <a:defRPr lang="zh-CN"/>
              </a:defPPr>
              <a:lvl1pPr algn="l" rtl="0" fontAlgn="base">
                <a:spcBef>
                  <a:spcPct val="0"/>
                </a:spcBef>
                <a:spcAft>
                  <a:spcPct val="0"/>
                </a:spcAft>
                <a:defRPr i="1" kern="1200">
                  <a:solidFill>
                    <a:schemeClr val="tx1"/>
                  </a:solidFill>
                  <a:latin typeface="Arial" pitchFamily="34" charset="0"/>
                  <a:ea typeface="华文细黑" pitchFamily="2" charset="-122"/>
                  <a:cs typeface="+mn-cs"/>
                </a:defRPr>
              </a:lvl1pPr>
              <a:lvl2pPr marL="457200" algn="l" rtl="0" fontAlgn="base">
                <a:spcBef>
                  <a:spcPct val="0"/>
                </a:spcBef>
                <a:spcAft>
                  <a:spcPct val="0"/>
                </a:spcAft>
                <a:defRPr i="1" kern="1200">
                  <a:solidFill>
                    <a:schemeClr val="tx1"/>
                  </a:solidFill>
                  <a:latin typeface="Arial" pitchFamily="34" charset="0"/>
                  <a:ea typeface="华文细黑" pitchFamily="2" charset="-122"/>
                  <a:cs typeface="+mn-cs"/>
                </a:defRPr>
              </a:lvl2pPr>
              <a:lvl3pPr marL="914400" algn="l" rtl="0" fontAlgn="base">
                <a:spcBef>
                  <a:spcPct val="0"/>
                </a:spcBef>
                <a:spcAft>
                  <a:spcPct val="0"/>
                </a:spcAft>
                <a:defRPr i="1" kern="1200">
                  <a:solidFill>
                    <a:schemeClr val="tx1"/>
                  </a:solidFill>
                  <a:latin typeface="Arial" pitchFamily="34" charset="0"/>
                  <a:ea typeface="华文细黑" pitchFamily="2" charset="-122"/>
                  <a:cs typeface="+mn-cs"/>
                </a:defRPr>
              </a:lvl3pPr>
              <a:lvl4pPr marL="1371600" algn="l" rtl="0" fontAlgn="base">
                <a:spcBef>
                  <a:spcPct val="0"/>
                </a:spcBef>
                <a:spcAft>
                  <a:spcPct val="0"/>
                </a:spcAft>
                <a:defRPr i="1" kern="1200">
                  <a:solidFill>
                    <a:schemeClr val="tx1"/>
                  </a:solidFill>
                  <a:latin typeface="Arial" pitchFamily="34" charset="0"/>
                  <a:ea typeface="华文细黑" pitchFamily="2" charset="-122"/>
                  <a:cs typeface="+mn-cs"/>
                </a:defRPr>
              </a:lvl4pPr>
              <a:lvl5pPr marL="1828800" algn="l" rtl="0" fontAlgn="base">
                <a:spcBef>
                  <a:spcPct val="0"/>
                </a:spcBef>
                <a:spcAft>
                  <a:spcPct val="0"/>
                </a:spcAft>
                <a:defRPr i="1" kern="1200">
                  <a:solidFill>
                    <a:schemeClr val="tx1"/>
                  </a:solidFill>
                  <a:latin typeface="Arial" pitchFamily="34" charset="0"/>
                  <a:ea typeface="华文细黑" pitchFamily="2" charset="-122"/>
                  <a:cs typeface="+mn-cs"/>
                </a:defRPr>
              </a:lvl5pPr>
              <a:lvl6pPr marL="2286000" algn="l" defTabSz="914400" rtl="0" eaLnBrk="1" latinLnBrk="0" hangingPunct="1">
                <a:defRPr i="1" kern="1200">
                  <a:solidFill>
                    <a:schemeClr val="tx1"/>
                  </a:solidFill>
                  <a:latin typeface="Arial" pitchFamily="34" charset="0"/>
                  <a:ea typeface="华文细黑" pitchFamily="2" charset="-122"/>
                  <a:cs typeface="+mn-cs"/>
                </a:defRPr>
              </a:lvl6pPr>
              <a:lvl7pPr marL="2743200" algn="l" defTabSz="914400" rtl="0" eaLnBrk="1" latinLnBrk="0" hangingPunct="1">
                <a:defRPr i="1" kern="1200">
                  <a:solidFill>
                    <a:schemeClr val="tx1"/>
                  </a:solidFill>
                  <a:latin typeface="Arial" pitchFamily="34" charset="0"/>
                  <a:ea typeface="华文细黑" pitchFamily="2" charset="-122"/>
                  <a:cs typeface="+mn-cs"/>
                </a:defRPr>
              </a:lvl7pPr>
              <a:lvl8pPr marL="3200400" algn="l" defTabSz="914400" rtl="0" eaLnBrk="1" latinLnBrk="0" hangingPunct="1">
                <a:defRPr i="1" kern="1200">
                  <a:solidFill>
                    <a:schemeClr val="tx1"/>
                  </a:solidFill>
                  <a:latin typeface="Arial" pitchFamily="34" charset="0"/>
                  <a:ea typeface="华文细黑" pitchFamily="2" charset="-122"/>
                  <a:cs typeface="+mn-cs"/>
                </a:defRPr>
              </a:lvl8pPr>
              <a:lvl9pPr marL="3657600" algn="l" defTabSz="914400" rtl="0" eaLnBrk="1" latinLnBrk="0" hangingPunct="1">
                <a:defRPr i="1" kern="1200">
                  <a:solidFill>
                    <a:schemeClr val="tx1"/>
                  </a:solidFill>
                  <a:latin typeface="Arial" pitchFamily="34" charset="0"/>
                  <a:ea typeface="华文细黑" pitchFamily="2" charset="-122"/>
                  <a:cs typeface="+mn-cs"/>
                </a:defRPr>
              </a:lvl9pPr>
            </a:lstStyle>
            <a:p>
              <a:pPr>
                <a:defRPr/>
              </a:pPr>
              <a:endParaRPr lang="zh-CN" altLang="en-US" b="0" i="0">
                <a:latin typeface="+mj-ea"/>
                <a:ea typeface="+mj-ea"/>
              </a:endParaRPr>
            </a:p>
          </p:txBody>
        </p:sp>
        <p:sp>
          <p:nvSpPr>
            <p:cNvPr id="5" name="AutoShape 6"/>
            <p:cNvSpPr>
              <a:spLocks noChangeArrowheads="1"/>
            </p:cNvSpPr>
            <p:nvPr/>
          </p:nvSpPr>
          <p:spPr bwMode="auto">
            <a:xfrm>
              <a:off x="7165975" y="4471641"/>
              <a:ext cx="2559050" cy="1289049"/>
            </a:xfrm>
            <a:prstGeom prst="roundRect">
              <a:avLst>
                <a:gd name="adj" fmla="val 8745"/>
              </a:avLst>
            </a:prstGeom>
            <a:gradFill rotWithShape="1">
              <a:gsLst>
                <a:gs pos="0">
                  <a:schemeClr val="bg1"/>
                </a:gs>
                <a:gs pos="100000">
                  <a:schemeClr val="bg2"/>
                </a:gs>
              </a:gsLst>
              <a:lin ang="18900000" scaled="1"/>
            </a:gradFill>
            <a:ln w="9525">
              <a:solidFill>
                <a:schemeClr val="bg2"/>
              </a:solidFill>
              <a:round/>
              <a:headEnd/>
              <a:tailEnd/>
            </a:ln>
          </p:spPr>
          <p:txBody>
            <a:bodyPr lIns="91366" tIns="45681" rIns="91366" bIns="45681" anchor="ctr"/>
            <a:lstStyle>
              <a:defPPr>
                <a:defRPr lang="zh-CN"/>
              </a:defPPr>
              <a:lvl1pPr algn="l" rtl="0" fontAlgn="base">
                <a:spcBef>
                  <a:spcPct val="0"/>
                </a:spcBef>
                <a:spcAft>
                  <a:spcPct val="0"/>
                </a:spcAft>
                <a:defRPr i="1" kern="1200">
                  <a:solidFill>
                    <a:schemeClr val="tx1"/>
                  </a:solidFill>
                  <a:latin typeface="Arial" pitchFamily="34" charset="0"/>
                  <a:ea typeface="华文细黑" pitchFamily="2" charset="-122"/>
                  <a:cs typeface="+mn-cs"/>
                </a:defRPr>
              </a:lvl1pPr>
              <a:lvl2pPr marL="457200" algn="l" rtl="0" fontAlgn="base">
                <a:spcBef>
                  <a:spcPct val="0"/>
                </a:spcBef>
                <a:spcAft>
                  <a:spcPct val="0"/>
                </a:spcAft>
                <a:defRPr i="1" kern="1200">
                  <a:solidFill>
                    <a:schemeClr val="tx1"/>
                  </a:solidFill>
                  <a:latin typeface="Arial" pitchFamily="34" charset="0"/>
                  <a:ea typeface="华文细黑" pitchFamily="2" charset="-122"/>
                  <a:cs typeface="+mn-cs"/>
                </a:defRPr>
              </a:lvl2pPr>
              <a:lvl3pPr marL="914400" algn="l" rtl="0" fontAlgn="base">
                <a:spcBef>
                  <a:spcPct val="0"/>
                </a:spcBef>
                <a:spcAft>
                  <a:spcPct val="0"/>
                </a:spcAft>
                <a:defRPr i="1" kern="1200">
                  <a:solidFill>
                    <a:schemeClr val="tx1"/>
                  </a:solidFill>
                  <a:latin typeface="Arial" pitchFamily="34" charset="0"/>
                  <a:ea typeface="华文细黑" pitchFamily="2" charset="-122"/>
                  <a:cs typeface="+mn-cs"/>
                </a:defRPr>
              </a:lvl3pPr>
              <a:lvl4pPr marL="1371600" algn="l" rtl="0" fontAlgn="base">
                <a:spcBef>
                  <a:spcPct val="0"/>
                </a:spcBef>
                <a:spcAft>
                  <a:spcPct val="0"/>
                </a:spcAft>
                <a:defRPr i="1" kern="1200">
                  <a:solidFill>
                    <a:schemeClr val="tx1"/>
                  </a:solidFill>
                  <a:latin typeface="Arial" pitchFamily="34" charset="0"/>
                  <a:ea typeface="华文细黑" pitchFamily="2" charset="-122"/>
                  <a:cs typeface="+mn-cs"/>
                </a:defRPr>
              </a:lvl4pPr>
              <a:lvl5pPr marL="1828800" algn="l" rtl="0" fontAlgn="base">
                <a:spcBef>
                  <a:spcPct val="0"/>
                </a:spcBef>
                <a:spcAft>
                  <a:spcPct val="0"/>
                </a:spcAft>
                <a:defRPr i="1" kern="1200">
                  <a:solidFill>
                    <a:schemeClr val="tx1"/>
                  </a:solidFill>
                  <a:latin typeface="Arial" pitchFamily="34" charset="0"/>
                  <a:ea typeface="华文细黑" pitchFamily="2" charset="-122"/>
                  <a:cs typeface="+mn-cs"/>
                </a:defRPr>
              </a:lvl5pPr>
              <a:lvl6pPr marL="2286000" algn="l" defTabSz="914400" rtl="0" eaLnBrk="1" latinLnBrk="0" hangingPunct="1">
                <a:defRPr i="1" kern="1200">
                  <a:solidFill>
                    <a:schemeClr val="tx1"/>
                  </a:solidFill>
                  <a:latin typeface="Arial" pitchFamily="34" charset="0"/>
                  <a:ea typeface="华文细黑" pitchFamily="2" charset="-122"/>
                  <a:cs typeface="+mn-cs"/>
                </a:defRPr>
              </a:lvl6pPr>
              <a:lvl7pPr marL="2743200" algn="l" defTabSz="914400" rtl="0" eaLnBrk="1" latinLnBrk="0" hangingPunct="1">
                <a:defRPr i="1" kern="1200">
                  <a:solidFill>
                    <a:schemeClr val="tx1"/>
                  </a:solidFill>
                  <a:latin typeface="Arial" pitchFamily="34" charset="0"/>
                  <a:ea typeface="华文细黑" pitchFamily="2" charset="-122"/>
                  <a:cs typeface="+mn-cs"/>
                </a:defRPr>
              </a:lvl7pPr>
              <a:lvl8pPr marL="3200400" algn="l" defTabSz="914400" rtl="0" eaLnBrk="1" latinLnBrk="0" hangingPunct="1">
                <a:defRPr i="1" kern="1200">
                  <a:solidFill>
                    <a:schemeClr val="tx1"/>
                  </a:solidFill>
                  <a:latin typeface="Arial" pitchFamily="34" charset="0"/>
                  <a:ea typeface="华文细黑" pitchFamily="2" charset="-122"/>
                  <a:cs typeface="+mn-cs"/>
                </a:defRPr>
              </a:lvl8pPr>
              <a:lvl9pPr marL="3657600" algn="l" defTabSz="914400" rtl="0" eaLnBrk="1" latinLnBrk="0" hangingPunct="1">
                <a:defRPr i="1" kern="1200">
                  <a:solidFill>
                    <a:schemeClr val="tx1"/>
                  </a:solidFill>
                  <a:latin typeface="Arial" pitchFamily="34" charset="0"/>
                  <a:ea typeface="华文细黑" pitchFamily="2" charset="-122"/>
                  <a:cs typeface="+mn-cs"/>
                </a:defRPr>
              </a:lvl9pPr>
            </a:lstStyle>
            <a:p>
              <a:pPr algn="ctr">
                <a:lnSpc>
                  <a:spcPct val="120000"/>
                </a:lnSpc>
                <a:defRPr/>
              </a:pPr>
              <a:r>
                <a:rPr lang="zh-CN" altLang="en-US" sz="1400" b="0" i="0">
                  <a:latin typeface="+mj-ea"/>
                  <a:ea typeface="+mj-ea"/>
                </a:rPr>
                <a:t>单击此处添加段落文字内容</a:t>
              </a:r>
            </a:p>
            <a:p>
              <a:pPr algn="ctr">
                <a:lnSpc>
                  <a:spcPct val="120000"/>
                </a:lnSpc>
                <a:defRPr/>
              </a:pPr>
              <a:r>
                <a:rPr lang="zh-CN" altLang="en-US" sz="1400" b="0" i="0">
                  <a:latin typeface="+mj-ea"/>
                  <a:ea typeface="+mj-ea"/>
                </a:rPr>
                <a:t>单击此处添加段落文字内容</a:t>
              </a:r>
              <a:endParaRPr lang="zh-CN" altLang="en-US" b="0" i="0">
                <a:latin typeface="+mj-ea"/>
                <a:ea typeface="+mj-ea"/>
              </a:endParaRPr>
            </a:p>
          </p:txBody>
        </p:sp>
        <p:sp>
          <p:nvSpPr>
            <p:cNvPr id="116749" name="WordArt 19"/>
            <p:cNvSpPr>
              <a:spLocks noChangeArrowheads="1" noChangeShapeType="1"/>
            </p:cNvSpPr>
            <p:nvPr/>
          </p:nvSpPr>
          <p:spPr bwMode="auto">
            <a:xfrm>
              <a:off x="8293100" y="4111278"/>
              <a:ext cx="1187450" cy="180975"/>
            </a:xfrm>
            <a:prstGeom prst="rect">
              <a:avLst/>
            </a:prstGeom>
          </p:spPr>
          <p:txBody>
            <a:bodyPr wrap="none" fromWordArt="1">
              <a:prstTxWarp prst="textPlain">
                <a:avLst>
                  <a:gd name="adj" fmla="val 50000"/>
                </a:avLst>
              </a:prstTxWarp>
            </a:bodyPr>
            <a:lstStyle/>
            <a:p>
              <a:pPr algn="ctr"/>
              <a:r>
                <a:rPr lang="zh-CN" altLang="en-US" sz="2500" kern="10">
                  <a:ln w="9525">
                    <a:solidFill>
                      <a:srgbClr val="4D4D4D"/>
                    </a:solidFill>
                    <a:round/>
                    <a:headEnd/>
                    <a:tailEnd/>
                  </a:ln>
                  <a:latin typeface="+mj-ea"/>
                  <a:ea typeface="+mj-ea"/>
                  <a:cs typeface="+mj-ea"/>
                </a:rPr>
                <a:t>双击添加标题文字</a:t>
              </a:r>
            </a:p>
          </p:txBody>
        </p:sp>
        <p:grpSp>
          <p:nvGrpSpPr>
            <p:cNvPr id="116750" name="Group 29"/>
            <p:cNvGrpSpPr>
              <a:grpSpLocks/>
            </p:cNvGrpSpPr>
            <p:nvPr/>
          </p:nvGrpSpPr>
          <p:grpSpPr bwMode="auto">
            <a:xfrm>
              <a:off x="7359650" y="3606453"/>
              <a:ext cx="609600" cy="595312"/>
              <a:chOff x="0" y="0"/>
              <a:chExt cx="1042" cy="1019"/>
            </a:xfrm>
          </p:grpSpPr>
          <p:grpSp>
            <p:nvGrpSpPr>
              <p:cNvPr id="116753" name="Group 30"/>
              <p:cNvGrpSpPr>
                <a:grpSpLocks/>
              </p:cNvGrpSpPr>
              <p:nvPr/>
            </p:nvGrpSpPr>
            <p:grpSpPr bwMode="auto">
              <a:xfrm>
                <a:off x="0" y="0"/>
                <a:ext cx="1042" cy="1019"/>
                <a:chOff x="0" y="0"/>
                <a:chExt cx="1042" cy="1019"/>
              </a:xfrm>
            </p:grpSpPr>
            <p:pic>
              <p:nvPicPr>
                <p:cNvPr id="116755" name="Picture 30"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Oval 31"/>
                <p:cNvSpPr>
                  <a:spLocks noChangeArrowheads="1"/>
                </p:cNvSpPr>
                <p:nvPr/>
              </p:nvSpPr>
              <p:spPr bwMode="auto">
                <a:xfrm>
                  <a:off x="0" y="0"/>
                  <a:ext cx="1034" cy="1019"/>
                </a:xfrm>
                <a:prstGeom prst="ellipse">
                  <a:avLst/>
                </a:prstGeom>
                <a:gradFill rotWithShape="1">
                  <a:gsLst>
                    <a:gs pos="0">
                      <a:srgbClr val="FF9900"/>
                    </a:gs>
                    <a:gs pos="100000">
                      <a:srgbClr val="990000"/>
                    </a:gs>
                  </a:gsLst>
                  <a:lin ang="5400000" scaled="1"/>
                </a:gradFill>
                <a:ln w="19050">
                  <a:solidFill>
                    <a:schemeClr val="bg1"/>
                  </a:solidFill>
                  <a:round/>
                  <a:headEnd/>
                  <a:tailEnd/>
                </a:ln>
              </p:spPr>
              <p:txBody>
                <a:bodyPr wrap="none" anchor="ctr"/>
                <a:lstStyle>
                  <a:defPPr>
                    <a:defRPr lang="zh-CN"/>
                  </a:defPPr>
                  <a:lvl1pPr algn="l" rtl="0" fontAlgn="base">
                    <a:spcBef>
                      <a:spcPct val="0"/>
                    </a:spcBef>
                    <a:spcAft>
                      <a:spcPct val="0"/>
                    </a:spcAft>
                    <a:defRPr i="1" kern="1200">
                      <a:solidFill>
                        <a:schemeClr val="tx1"/>
                      </a:solidFill>
                      <a:latin typeface="Arial" pitchFamily="34" charset="0"/>
                      <a:ea typeface="华文细黑" pitchFamily="2" charset="-122"/>
                      <a:cs typeface="+mn-cs"/>
                    </a:defRPr>
                  </a:lvl1pPr>
                  <a:lvl2pPr marL="457200" algn="l" rtl="0" fontAlgn="base">
                    <a:spcBef>
                      <a:spcPct val="0"/>
                    </a:spcBef>
                    <a:spcAft>
                      <a:spcPct val="0"/>
                    </a:spcAft>
                    <a:defRPr i="1" kern="1200">
                      <a:solidFill>
                        <a:schemeClr val="tx1"/>
                      </a:solidFill>
                      <a:latin typeface="Arial" pitchFamily="34" charset="0"/>
                      <a:ea typeface="华文细黑" pitchFamily="2" charset="-122"/>
                      <a:cs typeface="+mn-cs"/>
                    </a:defRPr>
                  </a:lvl2pPr>
                  <a:lvl3pPr marL="914400" algn="l" rtl="0" fontAlgn="base">
                    <a:spcBef>
                      <a:spcPct val="0"/>
                    </a:spcBef>
                    <a:spcAft>
                      <a:spcPct val="0"/>
                    </a:spcAft>
                    <a:defRPr i="1" kern="1200">
                      <a:solidFill>
                        <a:schemeClr val="tx1"/>
                      </a:solidFill>
                      <a:latin typeface="Arial" pitchFamily="34" charset="0"/>
                      <a:ea typeface="华文细黑" pitchFamily="2" charset="-122"/>
                      <a:cs typeface="+mn-cs"/>
                    </a:defRPr>
                  </a:lvl3pPr>
                  <a:lvl4pPr marL="1371600" algn="l" rtl="0" fontAlgn="base">
                    <a:spcBef>
                      <a:spcPct val="0"/>
                    </a:spcBef>
                    <a:spcAft>
                      <a:spcPct val="0"/>
                    </a:spcAft>
                    <a:defRPr i="1" kern="1200">
                      <a:solidFill>
                        <a:schemeClr val="tx1"/>
                      </a:solidFill>
                      <a:latin typeface="Arial" pitchFamily="34" charset="0"/>
                      <a:ea typeface="华文细黑" pitchFamily="2" charset="-122"/>
                      <a:cs typeface="+mn-cs"/>
                    </a:defRPr>
                  </a:lvl4pPr>
                  <a:lvl5pPr marL="1828800" algn="l" rtl="0" fontAlgn="base">
                    <a:spcBef>
                      <a:spcPct val="0"/>
                    </a:spcBef>
                    <a:spcAft>
                      <a:spcPct val="0"/>
                    </a:spcAft>
                    <a:defRPr i="1" kern="1200">
                      <a:solidFill>
                        <a:schemeClr val="tx1"/>
                      </a:solidFill>
                      <a:latin typeface="Arial" pitchFamily="34" charset="0"/>
                      <a:ea typeface="华文细黑" pitchFamily="2" charset="-122"/>
                      <a:cs typeface="+mn-cs"/>
                    </a:defRPr>
                  </a:lvl5pPr>
                  <a:lvl6pPr marL="2286000" algn="l" defTabSz="914400" rtl="0" eaLnBrk="1" latinLnBrk="0" hangingPunct="1">
                    <a:defRPr i="1" kern="1200">
                      <a:solidFill>
                        <a:schemeClr val="tx1"/>
                      </a:solidFill>
                      <a:latin typeface="Arial" pitchFamily="34" charset="0"/>
                      <a:ea typeface="华文细黑" pitchFamily="2" charset="-122"/>
                      <a:cs typeface="+mn-cs"/>
                    </a:defRPr>
                  </a:lvl6pPr>
                  <a:lvl7pPr marL="2743200" algn="l" defTabSz="914400" rtl="0" eaLnBrk="1" latinLnBrk="0" hangingPunct="1">
                    <a:defRPr i="1" kern="1200">
                      <a:solidFill>
                        <a:schemeClr val="tx1"/>
                      </a:solidFill>
                      <a:latin typeface="Arial" pitchFamily="34" charset="0"/>
                      <a:ea typeface="华文细黑" pitchFamily="2" charset="-122"/>
                      <a:cs typeface="+mn-cs"/>
                    </a:defRPr>
                  </a:lvl7pPr>
                  <a:lvl8pPr marL="3200400" algn="l" defTabSz="914400" rtl="0" eaLnBrk="1" latinLnBrk="0" hangingPunct="1">
                    <a:defRPr i="1" kern="1200">
                      <a:solidFill>
                        <a:schemeClr val="tx1"/>
                      </a:solidFill>
                      <a:latin typeface="Arial" pitchFamily="34" charset="0"/>
                      <a:ea typeface="华文细黑" pitchFamily="2" charset="-122"/>
                      <a:cs typeface="+mn-cs"/>
                    </a:defRPr>
                  </a:lvl8pPr>
                  <a:lvl9pPr marL="3657600" algn="l" defTabSz="914400" rtl="0" eaLnBrk="1" latinLnBrk="0" hangingPunct="1">
                    <a:defRPr i="1" kern="1200">
                      <a:solidFill>
                        <a:schemeClr val="tx1"/>
                      </a:solidFill>
                      <a:latin typeface="Arial" pitchFamily="34" charset="0"/>
                      <a:ea typeface="华文细黑" pitchFamily="2" charset="-122"/>
                      <a:cs typeface="+mn-cs"/>
                    </a:defRPr>
                  </a:lvl9pPr>
                </a:lstStyle>
                <a:p>
                  <a:pPr>
                    <a:defRPr/>
                  </a:pPr>
                  <a:endParaRPr lang="zh-CN" altLang="en-US" b="0" i="0">
                    <a:latin typeface="+mj-ea"/>
                    <a:ea typeface="+mj-ea"/>
                  </a:endParaRPr>
                </a:p>
              </p:txBody>
            </p:sp>
          </p:grpSp>
          <p:pic>
            <p:nvPicPr>
              <p:cNvPr id="116754" name="Picture 32"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6751" name="WordArt 33"/>
            <p:cNvSpPr>
              <a:spLocks noChangeArrowheads="1" noChangeShapeType="1"/>
            </p:cNvSpPr>
            <p:nvPr/>
          </p:nvSpPr>
          <p:spPr bwMode="auto">
            <a:xfrm>
              <a:off x="7551738" y="3766790"/>
              <a:ext cx="225425" cy="239713"/>
            </a:xfrm>
            <a:prstGeom prst="rect">
              <a:avLst/>
            </a:prstGeom>
          </p:spPr>
          <p:txBody>
            <a:bodyPr wrap="none" fromWordArt="1">
              <a:prstTxWarp prst="textPlain">
                <a:avLst>
                  <a:gd name="adj" fmla="val 50000"/>
                </a:avLst>
              </a:prstTxWarp>
            </a:bodyPr>
            <a:lstStyle/>
            <a:p>
              <a:pPr algn="ctr"/>
              <a:r>
                <a:rPr lang="en-US" altLang="zh-CN" sz="2500" kern="10">
                  <a:ln w="9525">
                    <a:solidFill>
                      <a:schemeClr val="bg1"/>
                    </a:solidFill>
                    <a:round/>
                    <a:headEnd/>
                    <a:tailEnd/>
                  </a:ln>
                  <a:latin typeface="+mj-ea"/>
                  <a:ea typeface="+mj-ea"/>
                  <a:cs typeface="+mj-ea"/>
                </a:rPr>
                <a:t>3</a:t>
              </a:r>
              <a:endParaRPr lang="zh-CN" altLang="en-US" sz="2500" kern="10">
                <a:ln w="9525">
                  <a:solidFill>
                    <a:schemeClr val="bg1"/>
                  </a:solidFill>
                  <a:round/>
                  <a:headEnd/>
                  <a:tailEnd/>
                </a:ln>
                <a:latin typeface="+mj-ea"/>
                <a:ea typeface="+mj-ea"/>
                <a:cs typeface="+mj-ea"/>
              </a:endParaRPr>
            </a:p>
          </p:txBody>
        </p:sp>
        <p:sp>
          <p:nvSpPr>
            <p:cNvPr id="25" name="Oval 38"/>
            <p:cNvSpPr>
              <a:spLocks noChangeArrowheads="1"/>
            </p:cNvSpPr>
            <p:nvPr/>
          </p:nvSpPr>
          <p:spPr bwMode="auto">
            <a:xfrm>
              <a:off x="7294563" y="4227166"/>
              <a:ext cx="747712" cy="203200"/>
            </a:xfrm>
            <a:prstGeom prst="ellipse">
              <a:avLst/>
            </a:prstGeom>
            <a:gradFill rotWithShape="1">
              <a:gsLst>
                <a:gs pos="0">
                  <a:srgbClr val="990000">
                    <a:alpha val="20000"/>
                  </a:srgbClr>
                </a:gs>
                <a:gs pos="100000">
                  <a:schemeClr val="bg1">
                    <a:alpha val="0"/>
                  </a:schemeClr>
                </a:gs>
              </a:gsLst>
              <a:path path="shape">
                <a:fillToRect l="50000" t="50000" r="50000" b="50000"/>
              </a:path>
            </a:gradFill>
            <a:ln w="9525">
              <a:noFill/>
              <a:round/>
              <a:headEnd/>
              <a:tailEnd/>
            </a:ln>
          </p:spPr>
          <p:txBody>
            <a:bodyPr wrap="none" lIns="91366" tIns="45681" rIns="91366" bIns="45681" anchor="ctr"/>
            <a:lstStyle>
              <a:defPPr>
                <a:defRPr lang="zh-CN"/>
              </a:defPPr>
              <a:lvl1pPr algn="l" rtl="0" fontAlgn="base">
                <a:spcBef>
                  <a:spcPct val="0"/>
                </a:spcBef>
                <a:spcAft>
                  <a:spcPct val="0"/>
                </a:spcAft>
                <a:defRPr i="1" kern="1200">
                  <a:solidFill>
                    <a:schemeClr val="tx1"/>
                  </a:solidFill>
                  <a:latin typeface="Arial" pitchFamily="34" charset="0"/>
                  <a:ea typeface="华文细黑" pitchFamily="2" charset="-122"/>
                  <a:cs typeface="+mn-cs"/>
                </a:defRPr>
              </a:lvl1pPr>
              <a:lvl2pPr marL="457200" algn="l" rtl="0" fontAlgn="base">
                <a:spcBef>
                  <a:spcPct val="0"/>
                </a:spcBef>
                <a:spcAft>
                  <a:spcPct val="0"/>
                </a:spcAft>
                <a:defRPr i="1" kern="1200">
                  <a:solidFill>
                    <a:schemeClr val="tx1"/>
                  </a:solidFill>
                  <a:latin typeface="Arial" pitchFamily="34" charset="0"/>
                  <a:ea typeface="华文细黑" pitchFamily="2" charset="-122"/>
                  <a:cs typeface="+mn-cs"/>
                </a:defRPr>
              </a:lvl2pPr>
              <a:lvl3pPr marL="914400" algn="l" rtl="0" fontAlgn="base">
                <a:spcBef>
                  <a:spcPct val="0"/>
                </a:spcBef>
                <a:spcAft>
                  <a:spcPct val="0"/>
                </a:spcAft>
                <a:defRPr i="1" kern="1200">
                  <a:solidFill>
                    <a:schemeClr val="tx1"/>
                  </a:solidFill>
                  <a:latin typeface="Arial" pitchFamily="34" charset="0"/>
                  <a:ea typeface="华文细黑" pitchFamily="2" charset="-122"/>
                  <a:cs typeface="+mn-cs"/>
                </a:defRPr>
              </a:lvl3pPr>
              <a:lvl4pPr marL="1371600" algn="l" rtl="0" fontAlgn="base">
                <a:spcBef>
                  <a:spcPct val="0"/>
                </a:spcBef>
                <a:spcAft>
                  <a:spcPct val="0"/>
                </a:spcAft>
                <a:defRPr i="1" kern="1200">
                  <a:solidFill>
                    <a:schemeClr val="tx1"/>
                  </a:solidFill>
                  <a:latin typeface="Arial" pitchFamily="34" charset="0"/>
                  <a:ea typeface="华文细黑" pitchFamily="2" charset="-122"/>
                  <a:cs typeface="+mn-cs"/>
                </a:defRPr>
              </a:lvl4pPr>
              <a:lvl5pPr marL="1828800" algn="l" rtl="0" fontAlgn="base">
                <a:spcBef>
                  <a:spcPct val="0"/>
                </a:spcBef>
                <a:spcAft>
                  <a:spcPct val="0"/>
                </a:spcAft>
                <a:defRPr i="1" kern="1200">
                  <a:solidFill>
                    <a:schemeClr val="tx1"/>
                  </a:solidFill>
                  <a:latin typeface="Arial" pitchFamily="34" charset="0"/>
                  <a:ea typeface="华文细黑" pitchFamily="2" charset="-122"/>
                  <a:cs typeface="+mn-cs"/>
                </a:defRPr>
              </a:lvl5pPr>
              <a:lvl6pPr marL="2286000" algn="l" defTabSz="914400" rtl="0" eaLnBrk="1" latinLnBrk="0" hangingPunct="1">
                <a:defRPr i="1" kern="1200">
                  <a:solidFill>
                    <a:schemeClr val="tx1"/>
                  </a:solidFill>
                  <a:latin typeface="Arial" pitchFamily="34" charset="0"/>
                  <a:ea typeface="华文细黑" pitchFamily="2" charset="-122"/>
                  <a:cs typeface="+mn-cs"/>
                </a:defRPr>
              </a:lvl6pPr>
              <a:lvl7pPr marL="2743200" algn="l" defTabSz="914400" rtl="0" eaLnBrk="1" latinLnBrk="0" hangingPunct="1">
                <a:defRPr i="1" kern="1200">
                  <a:solidFill>
                    <a:schemeClr val="tx1"/>
                  </a:solidFill>
                  <a:latin typeface="Arial" pitchFamily="34" charset="0"/>
                  <a:ea typeface="华文细黑" pitchFamily="2" charset="-122"/>
                  <a:cs typeface="+mn-cs"/>
                </a:defRPr>
              </a:lvl7pPr>
              <a:lvl8pPr marL="3200400" algn="l" defTabSz="914400" rtl="0" eaLnBrk="1" latinLnBrk="0" hangingPunct="1">
                <a:defRPr i="1" kern="1200">
                  <a:solidFill>
                    <a:schemeClr val="tx1"/>
                  </a:solidFill>
                  <a:latin typeface="Arial" pitchFamily="34" charset="0"/>
                  <a:ea typeface="华文细黑" pitchFamily="2" charset="-122"/>
                  <a:cs typeface="+mn-cs"/>
                </a:defRPr>
              </a:lvl8pPr>
              <a:lvl9pPr marL="3657600" algn="l" defTabSz="914400" rtl="0" eaLnBrk="1" latinLnBrk="0" hangingPunct="1">
                <a:defRPr i="1" kern="1200">
                  <a:solidFill>
                    <a:schemeClr val="tx1"/>
                  </a:solidFill>
                  <a:latin typeface="Arial" pitchFamily="34" charset="0"/>
                  <a:ea typeface="华文细黑" pitchFamily="2" charset="-122"/>
                  <a:cs typeface="+mn-cs"/>
                </a:defRPr>
              </a:lvl9pPr>
            </a:lstStyle>
            <a:p>
              <a:pPr>
                <a:defRPr/>
              </a:pPr>
              <a:endParaRPr lang="zh-CN" altLang="en-US" b="0" i="0">
                <a:latin typeface="+mj-ea"/>
                <a:ea typeface="+mj-ea"/>
              </a:endParaRPr>
            </a:p>
          </p:txBody>
        </p:sp>
      </p:grpSp>
      <p:sp>
        <p:nvSpPr>
          <p:cNvPr id="38" name="TextBox 37"/>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grpSp>
        <p:nvGrpSpPr>
          <p:cNvPr id="22" name="组合 7"/>
          <p:cNvGrpSpPr>
            <a:grpSpLocks/>
          </p:cNvGrpSpPr>
          <p:nvPr/>
        </p:nvGrpSpPr>
        <p:grpSpPr bwMode="auto">
          <a:xfrm>
            <a:off x="1979613" y="2598738"/>
            <a:ext cx="1930400" cy="836612"/>
            <a:chOff x="1979613" y="2166590"/>
            <a:chExt cx="1930400" cy="836613"/>
          </a:xfrm>
        </p:grpSpPr>
        <p:sp>
          <p:nvSpPr>
            <p:cNvPr id="15" name="AutoShape 20"/>
            <p:cNvSpPr>
              <a:spLocks noChangeArrowheads="1"/>
            </p:cNvSpPr>
            <p:nvPr/>
          </p:nvSpPr>
          <p:spPr bwMode="auto">
            <a:xfrm rot="10800000">
              <a:off x="1979613" y="2166590"/>
              <a:ext cx="1930400" cy="836613"/>
            </a:xfrm>
            <a:prstGeom prst="roundRect">
              <a:avLst>
                <a:gd name="adj" fmla="val 12144"/>
              </a:avLst>
            </a:prstGeom>
            <a:gradFill rotWithShape="1">
              <a:gsLst>
                <a:gs pos="0">
                  <a:schemeClr val="accent1"/>
                </a:gs>
                <a:gs pos="100000">
                  <a:schemeClr val="accent2"/>
                </a:gs>
              </a:gsLst>
              <a:lin ang="18900000" scaled="1"/>
            </a:gradFill>
            <a:ln w="9525">
              <a:noFill/>
              <a:round/>
              <a:headEnd/>
              <a:tailEnd/>
            </a:ln>
          </p:spPr>
          <p:txBody>
            <a:bodyPr rot="10800000" wrap="none" lIns="91366" tIns="45681" rIns="91366" bIns="45681" anchor="ctr"/>
            <a:lstStyle>
              <a:defPPr>
                <a:defRPr lang="zh-CN"/>
              </a:defPPr>
              <a:lvl1pPr algn="l" rtl="0" fontAlgn="base">
                <a:spcBef>
                  <a:spcPct val="0"/>
                </a:spcBef>
                <a:spcAft>
                  <a:spcPct val="0"/>
                </a:spcAft>
                <a:defRPr i="1" kern="1200">
                  <a:solidFill>
                    <a:schemeClr val="tx1"/>
                  </a:solidFill>
                  <a:latin typeface="Arial" pitchFamily="34" charset="0"/>
                  <a:ea typeface="华文细黑" pitchFamily="2" charset="-122"/>
                  <a:cs typeface="+mn-cs"/>
                </a:defRPr>
              </a:lvl1pPr>
              <a:lvl2pPr marL="457200" algn="l" rtl="0" fontAlgn="base">
                <a:spcBef>
                  <a:spcPct val="0"/>
                </a:spcBef>
                <a:spcAft>
                  <a:spcPct val="0"/>
                </a:spcAft>
                <a:defRPr i="1" kern="1200">
                  <a:solidFill>
                    <a:schemeClr val="tx1"/>
                  </a:solidFill>
                  <a:latin typeface="Arial" pitchFamily="34" charset="0"/>
                  <a:ea typeface="华文细黑" pitchFamily="2" charset="-122"/>
                  <a:cs typeface="+mn-cs"/>
                </a:defRPr>
              </a:lvl2pPr>
              <a:lvl3pPr marL="914400" algn="l" rtl="0" fontAlgn="base">
                <a:spcBef>
                  <a:spcPct val="0"/>
                </a:spcBef>
                <a:spcAft>
                  <a:spcPct val="0"/>
                </a:spcAft>
                <a:defRPr i="1" kern="1200">
                  <a:solidFill>
                    <a:schemeClr val="tx1"/>
                  </a:solidFill>
                  <a:latin typeface="Arial" pitchFamily="34" charset="0"/>
                  <a:ea typeface="华文细黑" pitchFamily="2" charset="-122"/>
                  <a:cs typeface="+mn-cs"/>
                </a:defRPr>
              </a:lvl3pPr>
              <a:lvl4pPr marL="1371600" algn="l" rtl="0" fontAlgn="base">
                <a:spcBef>
                  <a:spcPct val="0"/>
                </a:spcBef>
                <a:spcAft>
                  <a:spcPct val="0"/>
                </a:spcAft>
                <a:defRPr i="1" kern="1200">
                  <a:solidFill>
                    <a:schemeClr val="tx1"/>
                  </a:solidFill>
                  <a:latin typeface="Arial" pitchFamily="34" charset="0"/>
                  <a:ea typeface="华文细黑" pitchFamily="2" charset="-122"/>
                  <a:cs typeface="+mn-cs"/>
                </a:defRPr>
              </a:lvl4pPr>
              <a:lvl5pPr marL="1828800" algn="l" rtl="0" fontAlgn="base">
                <a:spcBef>
                  <a:spcPct val="0"/>
                </a:spcBef>
                <a:spcAft>
                  <a:spcPct val="0"/>
                </a:spcAft>
                <a:defRPr i="1" kern="1200">
                  <a:solidFill>
                    <a:schemeClr val="tx1"/>
                  </a:solidFill>
                  <a:latin typeface="Arial" pitchFamily="34" charset="0"/>
                  <a:ea typeface="华文细黑" pitchFamily="2" charset="-122"/>
                  <a:cs typeface="+mn-cs"/>
                </a:defRPr>
              </a:lvl5pPr>
              <a:lvl6pPr marL="2286000" algn="l" defTabSz="914400" rtl="0" eaLnBrk="1" latinLnBrk="0" hangingPunct="1">
                <a:defRPr i="1" kern="1200">
                  <a:solidFill>
                    <a:schemeClr val="tx1"/>
                  </a:solidFill>
                  <a:latin typeface="Arial" pitchFamily="34" charset="0"/>
                  <a:ea typeface="华文细黑" pitchFamily="2" charset="-122"/>
                  <a:cs typeface="+mn-cs"/>
                </a:defRPr>
              </a:lvl6pPr>
              <a:lvl7pPr marL="2743200" algn="l" defTabSz="914400" rtl="0" eaLnBrk="1" latinLnBrk="0" hangingPunct="1">
                <a:defRPr i="1" kern="1200">
                  <a:solidFill>
                    <a:schemeClr val="tx1"/>
                  </a:solidFill>
                  <a:latin typeface="Arial" pitchFamily="34" charset="0"/>
                  <a:ea typeface="华文细黑" pitchFamily="2" charset="-122"/>
                  <a:cs typeface="+mn-cs"/>
                </a:defRPr>
              </a:lvl7pPr>
              <a:lvl8pPr marL="3200400" algn="l" defTabSz="914400" rtl="0" eaLnBrk="1" latinLnBrk="0" hangingPunct="1">
                <a:defRPr i="1" kern="1200">
                  <a:solidFill>
                    <a:schemeClr val="tx1"/>
                  </a:solidFill>
                  <a:latin typeface="Arial" pitchFamily="34" charset="0"/>
                  <a:ea typeface="华文细黑" pitchFamily="2" charset="-122"/>
                  <a:cs typeface="+mn-cs"/>
                </a:defRPr>
              </a:lvl8pPr>
              <a:lvl9pPr marL="3657600" algn="l" defTabSz="914400" rtl="0" eaLnBrk="1" latinLnBrk="0" hangingPunct="1">
                <a:defRPr i="1" kern="1200">
                  <a:solidFill>
                    <a:schemeClr val="tx1"/>
                  </a:solidFill>
                  <a:latin typeface="Arial" pitchFamily="34" charset="0"/>
                  <a:ea typeface="华文细黑" pitchFamily="2" charset="-122"/>
                  <a:cs typeface="+mn-cs"/>
                </a:defRPr>
              </a:lvl9pPr>
            </a:lstStyle>
            <a:p>
              <a:pPr algn="ctr">
                <a:defRPr/>
              </a:pPr>
              <a:endParaRPr lang="zh-CN" altLang="en-US" b="0" i="0">
                <a:latin typeface="+mj-ea"/>
                <a:ea typeface="+mj-ea"/>
              </a:endParaRPr>
            </a:p>
          </p:txBody>
        </p:sp>
        <p:sp>
          <p:nvSpPr>
            <p:cNvPr id="39" name="Rectangle 23"/>
            <p:cNvSpPr>
              <a:spLocks noChangeArrowheads="1"/>
            </p:cNvSpPr>
            <p:nvPr/>
          </p:nvSpPr>
          <p:spPr bwMode="auto">
            <a:xfrm>
              <a:off x="2305050" y="2233265"/>
              <a:ext cx="1289050" cy="665163"/>
            </a:xfrm>
            <a:prstGeom prst="rect">
              <a:avLst/>
            </a:prstGeom>
            <a:noFill/>
            <a:ln>
              <a:noFill/>
            </a:ln>
            <a:effectLst/>
            <a:extLst/>
          </p:spPr>
          <p:txBody>
            <a:bodyPr lIns="91388" tIns="45693" rIns="91388" bIns="4569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dirty="0" smtClean="0">
                  <a:solidFill>
                    <a:srgbClr val="000000"/>
                  </a:solidFill>
                  <a:effectLst>
                    <a:outerShdw blurRad="38100" dist="38100" dir="2700000" algn="tl">
                      <a:srgbClr val="C0C0C0"/>
                    </a:outerShdw>
                  </a:effectLst>
                </a:rPr>
                <a:t>此处添</a:t>
              </a:r>
              <a:endParaRPr lang="en-US" altLang="zh-CN" dirty="0" smtClean="0">
                <a:solidFill>
                  <a:srgbClr val="000000"/>
                </a:solidFill>
                <a:effectLst>
                  <a:outerShdw blurRad="38100" dist="38100" dir="2700000" algn="tl">
                    <a:srgbClr val="C0C0C0"/>
                  </a:outerShdw>
                </a:effectLst>
              </a:endParaRPr>
            </a:p>
            <a:p>
              <a:pPr algn="ctr">
                <a:defRPr/>
              </a:pPr>
              <a:r>
                <a:rPr lang="zh-CN" altLang="en-US" dirty="0" smtClean="0">
                  <a:solidFill>
                    <a:srgbClr val="000000"/>
                  </a:solidFill>
                  <a:effectLst>
                    <a:outerShdw blurRad="38100" dist="38100" dir="2700000" algn="tl">
                      <a:srgbClr val="C0C0C0"/>
                    </a:outerShdw>
                  </a:effectLst>
                </a:rPr>
                <a:t>加标题</a:t>
              </a:r>
              <a:endParaRPr lang="en-US" altLang="zh-CN" dirty="0">
                <a:solidFill>
                  <a:srgbClr val="000000"/>
                </a:solidFill>
                <a:effectLst>
                  <a:outerShdw blurRad="38100" dist="38100" dir="2700000" algn="tl">
                    <a:srgbClr val="C0C0C0"/>
                  </a:outerShdw>
                </a:effectLs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par>
                          <p:cTn id="12" fill="hold" nodeType="afterGroup">
                            <p:stCondLst>
                              <p:cond delay="1000"/>
                            </p:stCondLst>
                            <p:childTnLst>
                              <p:par>
                                <p:cTn id="13" presetID="47"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000"/>
                            </p:stCondLst>
                            <p:childTnLst>
                              <p:par>
                                <p:cTn id="19" presetID="47"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3000"/>
                            </p:stCondLst>
                            <p:childTnLst>
                              <p:par>
                                <p:cTn id="25" presetID="47"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par>
                          <p:cTn id="30" fill="hold" nodeType="afterGroup">
                            <p:stCondLst>
                              <p:cond delay="4000"/>
                            </p:stCondLst>
                            <p:childTnLst>
                              <p:par>
                                <p:cTn id="31" presetID="47" presetClass="entr" presetSubtype="0"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866" name="Picture 6" descr="图片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6988" y="2232025"/>
            <a:ext cx="9102725" cy="438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Text Box 7"/>
          <p:cNvSpPr txBox="1">
            <a:spLocks noChangeArrowheads="1"/>
          </p:cNvSpPr>
          <p:nvPr/>
        </p:nvSpPr>
        <p:spPr bwMode="auto">
          <a:xfrm>
            <a:off x="2792413" y="3384550"/>
            <a:ext cx="425926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3" rIns="91388" bIns="45693">
            <a:spAutoFit/>
          </a:bodyPr>
          <a:lstStyle>
            <a:lvl1pPr defTabSz="912813" eaLnBrk="0" hangingPunct="0">
              <a:defRPr b="1">
                <a:solidFill>
                  <a:schemeClr val="tx1"/>
                </a:solidFill>
                <a:latin typeface="Arial" charset="0"/>
                <a:ea typeface="华文细黑" pitchFamily="2" charset="-122"/>
              </a:defRPr>
            </a:lvl1pPr>
            <a:lvl2pPr marL="742950" indent="-285750" defTabSz="912813" eaLnBrk="0" hangingPunct="0">
              <a:defRPr b="1">
                <a:solidFill>
                  <a:schemeClr val="tx1"/>
                </a:solidFill>
                <a:latin typeface="Arial" charset="0"/>
                <a:ea typeface="华文细黑" pitchFamily="2" charset="-122"/>
              </a:defRPr>
            </a:lvl2pPr>
            <a:lvl3pPr marL="1143000" indent="-228600" defTabSz="912813" eaLnBrk="0" hangingPunct="0">
              <a:defRPr b="1">
                <a:solidFill>
                  <a:schemeClr val="tx1"/>
                </a:solidFill>
                <a:latin typeface="Arial" charset="0"/>
                <a:ea typeface="华文细黑" pitchFamily="2" charset="-122"/>
              </a:defRPr>
            </a:lvl3pPr>
            <a:lvl4pPr marL="1600200" indent="-228600" defTabSz="912813" eaLnBrk="0" hangingPunct="0">
              <a:defRPr b="1">
                <a:solidFill>
                  <a:schemeClr val="tx1"/>
                </a:solidFill>
                <a:latin typeface="Arial" charset="0"/>
                <a:ea typeface="华文细黑" pitchFamily="2" charset="-122"/>
              </a:defRPr>
            </a:lvl4pPr>
            <a:lvl5pPr marL="2057400" indent="-228600" defTabSz="912813" eaLnBrk="0" hangingPunct="0">
              <a:defRPr b="1">
                <a:solidFill>
                  <a:schemeClr val="tx1"/>
                </a:solidFill>
                <a:latin typeface="Arial" charset="0"/>
                <a:ea typeface="华文细黑" pitchFamily="2" charset="-122"/>
              </a:defRPr>
            </a:lvl5pPr>
            <a:lvl6pPr marL="2514600" indent="-228600" defTabSz="912813" eaLnBrk="0" fontAlgn="base" hangingPunct="0">
              <a:spcBef>
                <a:spcPct val="0"/>
              </a:spcBef>
              <a:spcAft>
                <a:spcPct val="0"/>
              </a:spcAft>
              <a:defRPr b="1">
                <a:solidFill>
                  <a:schemeClr val="tx1"/>
                </a:solidFill>
                <a:latin typeface="Arial" charset="0"/>
                <a:ea typeface="华文细黑" pitchFamily="2" charset="-122"/>
              </a:defRPr>
            </a:lvl6pPr>
            <a:lvl7pPr marL="2971800" indent="-228600" defTabSz="912813" eaLnBrk="0" fontAlgn="base" hangingPunct="0">
              <a:spcBef>
                <a:spcPct val="0"/>
              </a:spcBef>
              <a:spcAft>
                <a:spcPct val="0"/>
              </a:spcAft>
              <a:defRPr b="1">
                <a:solidFill>
                  <a:schemeClr val="tx1"/>
                </a:solidFill>
                <a:latin typeface="Arial" charset="0"/>
                <a:ea typeface="华文细黑" pitchFamily="2" charset="-122"/>
              </a:defRPr>
            </a:lvl7pPr>
            <a:lvl8pPr marL="3429000" indent="-228600" defTabSz="912813" eaLnBrk="0" fontAlgn="base" hangingPunct="0">
              <a:spcBef>
                <a:spcPct val="0"/>
              </a:spcBef>
              <a:spcAft>
                <a:spcPct val="0"/>
              </a:spcAft>
              <a:defRPr b="1">
                <a:solidFill>
                  <a:schemeClr val="tx1"/>
                </a:solidFill>
                <a:latin typeface="Arial" charset="0"/>
                <a:ea typeface="华文细黑" pitchFamily="2" charset="-122"/>
              </a:defRPr>
            </a:lvl8pPr>
            <a:lvl9pPr marL="3886200" indent="-228600" defTabSz="912813"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4400">
                <a:solidFill>
                  <a:srgbClr val="CC0000"/>
                </a:solidFill>
                <a:latin typeface="微软雅黑" pitchFamily="34" charset="-122"/>
                <a:ea typeface="微软雅黑" pitchFamily="34" charset="-122"/>
              </a:rPr>
              <a:t>第三部分</a:t>
            </a:r>
            <a:endParaRPr lang="zh-CN" altLang="en-US">
              <a:latin typeface="微软雅黑" pitchFamily="34" charset="-122"/>
              <a:ea typeface="微软雅黑" pitchFamily="34" charset="-122"/>
            </a:endParaRPr>
          </a:p>
        </p:txBody>
      </p:sp>
      <p:grpSp>
        <p:nvGrpSpPr>
          <p:cNvPr id="2" name="组合 1"/>
          <p:cNvGrpSpPr>
            <a:grpSpLocks/>
          </p:cNvGrpSpPr>
          <p:nvPr/>
        </p:nvGrpSpPr>
        <p:grpSpPr bwMode="auto">
          <a:xfrm>
            <a:off x="1810897" y="3811068"/>
            <a:ext cx="4791075" cy="1008062"/>
            <a:chOff x="251520" y="3145950"/>
            <a:chExt cx="4791328" cy="1008115"/>
          </a:xfrm>
          <a:solidFill>
            <a:srgbClr val="FF0000"/>
          </a:solidFill>
        </p:grpSpPr>
        <p:sp>
          <p:nvSpPr>
            <p:cNvPr id="4" name="Rectangle 15"/>
            <p:cNvSpPr>
              <a:spLocks noChangeArrowheads="1"/>
            </p:cNvSpPr>
            <p:nvPr/>
          </p:nvSpPr>
          <p:spPr bwMode="auto">
            <a:xfrm>
              <a:off x="1099290" y="3650802"/>
              <a:ext cx="3943558" cy="346093"/>
            </a:xfrm>
            <a:prstGeom prst="rect">
              <a:avLst/>
            </a:prstGeom>
            <a:grpFill/>
            <a:ln>
              <a:noFill/>
            </a:ln>
            <a:extLst/>
          </p:spPr>
          <p:txBody>
            <a:bodyPr wrap="none" anchor="ctr"/>
            <a:lstStyle/>
            <a:p>
              <a:pPr algn="ctr" defTabSz="913861">
                <a:defRPr/>
              </a:pPr>
              <a:endParaRPr lang="zh-CN" altLang="zh-CN">
                <a:solidFill>
                  <a:srgbClr val="FF0000"/>
                </a:solidFill>
                <a:latin typeface="微软雅黑" pitchFamily="34" charset="-122"/>
                <a:ea typeface="微软雅黑" pitchFamily="34" charset="-122"/>
              </a:endParaRPr>
            </a:p>
          </p:txBody>
        </p:sp>
        <p:sp>
          <p:nvSpPr>
            <p:cNvPr id="26" name="Oval 18"/>
            <p:cNvSpPr>
              <a:spLocks noChangeArrowheads="1"/>
            </p:cNvSpPr>
            <p:nvPr/>
          </p:nvSpPr>
          <p:spPr bwMode="auto">
            <a:xfrm>
              <a:off x="251520" y="3145950"/>
              <a:ext cx="1079557" cy="1008115"/>
            </a:xfrm>
            <a:prstGeom prst="ellipse">
              <a:avLst/>
            </a:prstGeom>
            <a:grpFill/>
            <a:ln>
              <a:noFill/>
            </a:ln>
            <a:extLst/>
          </p:spPr>
          <p:txBody>
            <a:bodyPr wrap="none" anchor="ctr"/>
            <a:lstStyle/>
            <a:p>
              <a:pPr algn="ctr" defTabSz="913861">
                <a:defRPr/>
              </a:pPr>
              <a:r>
                <a:rPr lang="en-US" altLang="zh-CN" sz="5400" b="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3</a:t>
              </a:r>
              <a:endParaRPr lang="zh-CN" altLang="zh-CN" b="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grpSp>
      <p:grpSp>
        <p:nvGrpSpPr>
          <p:cNvPr id="3" name="组合 2"/>
          <p:cNvGrpSpPr>
            <a:grpSpLocks/>
          </p:cNvGrpSpPr>
          <p:nvPr/>
        </p:nvGrpSpPr>
        <p:grpSpPr bwMode="auto">
          <a:xfrm>
            <a:off x="2943225" y="4649788"/>
            <a:ext cx="1935163" cy="1020762"/>
            <a:chOff x="2943225" y="3935413"/>
            <a:chExt cx="1935163" cy="1020762"/>
          </a:xfrm>
        </p:grpSpPr>
        <p:sp>
          <p:nvSpPr>
            <p:cNvPr id="117766" name="TextBox 7"/>
            <p:cNvSpPr txBox="1">
              <a:spLocks noChangeArrowheads="1"/>
            </p:cNvSpPr>
            <p:nvPr/>
          </p:nvSpPr>
          <p:spPr bwMode="auto">
            <a:xfrm>
              <a:off x="2943225" y="4033838"/>
              <a:ext cx="193516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88" tIns="45693" rIns="91388" bIns="4569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en-US" altLang="zh-CN" b="0">
                  <a:latin typeface="微软雅黑" pitchFamily="34" charset="-122"/>
                  <a:ea typeface="微软雅黑" pitchFamily="34" charset="-122"/>
                </a:rPr>
                <a:t>1</a:t>
              </a:r>
              <a:r>
                <a:rPr lang="zh-CN" altLang="en-US" b="0">
                  <a:latin typeface="微软雅黑" pitchFamily="34" charset="-122"/>
                  <a:ea typeface="微软雅黑" pitchFamily="34" charset="-122"/>
                </a:rPr>
                <a:t>、点击增加内容</a:t>
              </a:r>
              <a:endParaRPr lang="en-US" altLang="zh-CN" b="0">
                <a:latin typeface="微软雅黑" pitchFamily="34" charset="-122"/>
                <a:ea typeface="微软雅黑" pitchFamily="34" charset="-122"/>
              </a:endParaRPr>
            </a:p>
            <a:p>
              <a:pPr eaLnBrk="1" hangingPunct="1"/>
              <a:r>
                <a:rPr lang="en-US" altLang="zh-CN" b="0">
                  <a:latin typeface="微软雅黑" pitchFamily="34" charset="-122"/>
                  <a:ea typeface="微软雅黑" pitchFamily="34" charset="-122"/>
                </a:rPr>
                <a:t>2</a:t>
              </a:r>
              <a:r>
                <a:rPr lang="zh-CN" altLang="en-US" b="0">
                  <a:latin typeface="微软雅黑" pitchFamily="34" charset="-122"/>
                  <a:ea typeface="微软雅黑" pitchFamily="34" charset="-122"/>
                </a:rPr>
                <a:t>、点击增加内容</a:t>
              </a:r>
            </a:p>
            <a:p>
              <a:pPr eaLnBrk="1" hangingPunct="1"/>
              <a:r>
                <a:rPr lang="en-US" altLang="zh-CN" b="0">
                  <a:latin typeface="微软雅黑" pitchFamily="34" charset="-122"/>
                  <a:ea typeface="微软雅黑" pitchFamily="34" charset="-122"/>
                </a:rPr>
                <a:t>3</a:t>
              </a:r>
              <a:r>
                <a:rPr lang="zh-CN" altLang="en-US" b="0">
                  <a:latin typeface="微软雅黑" pitchFamily="34" charset="-122"/>
                  <a:ea typeface="微软雅黑" pitchFamily="34" charset="-122"/>
                </a:rPr>
                <a:t>、点击增加内容</a:t>
              </a:r>
              <a:endParaRPr lang="zh-CN" altLang="en-US">
                <a:latin typeface="微软雅黑" pitchFamily="34" charset="-122"/>
                <a:ea typeface="微软雅黑" pitchFamily="34" charset="-122"/>
              </a:endParaRPr>
            </a:p>
          </p:txBody>
        </p:sp>
        <p:cxnSp>
          <p:nvCxnSpPr>
            <p:cNvPr id="8" name="直接连接符 3"/>
            <p:cNvCxnSpPr/>
            <p:nvPr/>
          </p:nvCxnSpPr>
          <p:spPr>
            <a:xfrm flipH="1">
              <a:off x="2947988" y="3935413"/>
              <a:ext cx="0" cy="889000"/>
            </a:xfrm>
            <a:prstGeom prst="line">
              <a:avLst/>
            </a:prstGeom>
            <a:ln w="15875">
              <a:solidFill>
                <a:schemeClr val="accent5"/>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600" advTm="4000">
        <p14:gallery dir="r"/>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wipe(down)">
                                      <p:cBhvr>
                                        <p:cTn id="7" dur="580">
                                          <p:stCondLst>
                                            <p:cond delay="0"/>
                                          </p:stCondLst>
                                        </p:cTn>
                                        <p:tgtEl>
                                          <p:spTgt spid="36866"/>
                                        </p:tgtEl>
                                      </p:cBhvr>
                                    </p:animEffect>
                                    <p:anim calcmode="lin" valueType="num">
                                      <p:cBhvr>
                                        <p:cTn id="8" dur="1822" tmFilter="0,0; 0.14,0.36; 0.43,0.73; 0.71,0.91; 1.0,1.0">
                                          <p:stCondLst>
                                            <p:cond delay="0"/>
                                          </p:stCondLst>
                                        </p:cTn>
                                        <p:tgtEl>
                                          <p:spTgt spid="3686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686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686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686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6866"/>
                                        </p:tgtEl>
                                        <p:attrNameLst>
                                          <p:attrName>ppt_y</p:attrName>
                                        </p:attrNameLst>
                                      </p:cBhvr>
                                      <p:tavLst>
                                        <p:tav tm="0" fmla="#ppt_y-sin(pi*$)/81">
                                          <p:val>
                                            <p:fltVal val="0"/>
                                          </p:val>
                                        </p:tav>
                                        <p:tav tm="100000">
                                          <p:val>
                                            <p:fltVal val="1"/>
                                          </p:val>
                                        </p:tav>
                                      </p:tavLst>
                                    </p:anim>
                                    <p:animScale>
                                      <p:cBhvr>
                                        <p:cTn id="13" dur="26">
                                          <p:stCondLst>
                                            <p:cond delay="650"/>
                                          </p:stCondLst>
                                        </p:cTn>
                                        <p:tgtEl>
                                          <p:spTgt spid="36866"/>
                                        </p:tgtEl>
                                      </p:cBhvr>
                                      <p:to x="100000" y="60000"/>
                                    </p:animScale>
                                    <p:animScale>
                                      <p:cBhvr>
                                        <p:cTn id="14" dur="166" decel="50000">
                                          <p:stCondLst>
                                            <p:cond delay="676"/>
                                          </p:stCondLst>
                                        </p:cTn>
                                        <p:tgtEl>
                                          <p:spTgt spid="36866"/>
                                        </p:tgtEl>
                                      </p:cBhvr>
                                      <p:to x="100000" y="100000"/>
                                    </p:animScale>
                                    <p:animScale>
                                      <p:cBhvr>
                                        <p:cTn id="15" dur="26">
                                          <p:stCondLst>
                                            <p:cond delay="1312"/>
                                          </p:stCondLst>
                                        </p:cTn>
                                        <p:tgtEl>
                                          <p:spTgt spid="36866"/>
                                        </p:tgtEl>
                                      </p:cBhvr>
                                      <p:to x="100000" y="80000"/>
                                    </p:animScale>
                                    <p:animScale>
                                      <p:cBhvr>
                                        <p:cTn id="16" dur="166" decel="50000">
                                          <p:stCondLst>
                                            <p:cond delay="1338"/>
                                          </p:stCondLst>
                                        </p:cTn>
                                        <p:tgtEl>
                                          <p:spTgt spid="36866"/>
                                        </p:tgtEl>
                                      </p:cBhvr>
                                      <p:to x="100000" y="100000"/>
                                    </p:animScale>
                                    <p:animScale>
                                      <p:cBhvr>
                                        <p:cTn id="17" dur="26">
                                          <p:stCondLst>
                                            <p:cond delay="1642"/>
                                          </p:stCondLst>
                                        </p:cTn>
                                        <p:tgtEl>
                                          <p:spTgt spid="36866"/>
                                        </p:tgtEl>
                                      </p:cBhvr>
                                      <p:to x="100000" y="90000"/>
                                    </p:animScale>
                                    <p:animScale>
                                      <p:cBhvr>
                                        <p:cTn id="18" dur="166" decel="50000">
                                          <p:stCondLst>
                                            <p:cond delay="1668"/>
                                          </p:stCondLst>
                                        </p:cTn>
                                        <p:tgtEl>
                                          <p:spTgt spid="36866"/>
                                        </p:tgtEl>
                                      </p:cBhvr>
                                      <p:to x="100000" y="100000"/>
                                    </p:animScale>
                                    <p:animScale>
                                      <p:cBhvr>
                                        <p:cTn id="19" dur="26">
                                          <p:stCondLst>
                                            <p:cond delay="1808"/>
                                          </p:stCondLst>
                                        </p:cTn>
                                        <p:tgtEl>
                                          <p:spTgt spid="36866"/>
                                        </p:tgtEl>
                                      </p:cBhvr>
                                      <p:to x="100000" y="95000"/>
                                    </p:animScale>
                                    <p:animScale>
                                      <p:cBhvr>
                                        <p:cTn id="20" dur="166" decel="50000">
                                          <p:stCondLst>
                                            <p:cond delay="1834"/>
                                          </p:stCondLst>
                                        </p:cTn>
                                        <p:tgtEl>
                                          <p:spTgt spid="36866"/>
                                        </p:tgtEl>
                                      </p:cBhvr>
                                      <p:to x="100000" y="100000"/>
                                    </p:animScale>
                                  </p:childTnLst>
                                </p:cTn>
                              </p:par>
                            </p:childTnLst>
                          </p:cTn>
                        </p:par>
                        <p:par>
                          <p:cTn id="21" fill="hold" nodeType="afterGroup">
                            <p:stCondLst>
                              <p:cond delay="2000"/>
                            </p:stCondLst>
                            <p:childTnLst>
                              <p:par>
                                <p:cTn id="22" presetID="20" presetClass="entr" presetSubtype="0" fill="hold" grpId="0" nodeType="afterEffect">
                                  <p:stCondLst>
                                    <p:cond delay="0"/>
                                  </p:stCondLst>
                                  <p:childTnLst>
                                    <p:set>
                                      <p:cBhvr>
                                        <p:cTn id="23" dur="1" fill="hold">
                                          <p:stCondLst>
                                            <p:cond delay="0"/>
                                          </p:stCondLst>
                                        </p:cTn>
                                        <p:tgtEl>
                                          <p:spTgt spid="36867"/>
                                        </p:tgtEl>
                                        <p:attrNameLst>
                                          <p:attrName>style.visibility</p:attrName>
                                        </p:attrNameLst>
                                      </p:cBhvr>
                                      <p:to>
                                        <p:strVal val="visible"/>
                                      </p:to>
                                    </p:set>
                                    <p:animEffect transition="in" filter="wedge">
                                      <p:cBhvr>
                                        <p:cTn id="24" dur="1000"/>
                                        <p:tgtEl>
                                          <p:spTgt spid="36867"/>
                                        </p:tgtEl>
                                      </p:cBhvr>
                                    </p:animEffect>
                                  </p:childTnLst>
                                </p:cTn>
                              </p:par>
                            </p:childTnLst>
                          </p:cTn>
                        </p:par>
                        <p:par>
                          <p:cTn id="25" fill="hold" nodeType="afterGroup">
                            <p:stCondLst>
                              <p:cond delay="3000"/>
                            </p:stCondLst>
                            <p:childTnLst>
                              <p:par>
                                <p:cTn id="26" presetID="23" presetClass="entr" presetSubtype="16"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childTnLst>
                                </p:cTn>
                              </p:par>
                            </p:childTnLst>
                          </p:cTn>
                        </p:par>
                        <p:par>
                          <p:cTn id="30" fill="hold" nodeType="afterGroup">
                            <p:stCondLst>
                              <p:cond delay="3500"/>
                            </p:stCondLst>
                            <p:childTnLst>
                              <p:par>
                                <p:cTn id="31" presetID="23" presetClass="entr" presetSubtype="16"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10" name="Picture 10" descr="121-2副本"/>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871663"/>
            <a:ext cx="4137025" cy="434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582613" y="5919788"/>
            <a:ext cx="4278312" cy="742950"/>
          </a:xfrm>
          <a:prstGeom prst="rect">
            <a:avLst/>
          </a:prstGeom>
          <a:noFill/>
        </p:spPr>
        <p:txBody>
          <a:bodyPr lIns="102789" tIns="51393" rIns="102789" bIns="51393">
            <a:spAutoFit/>
          </a:bodyPr>
          <a:lstStyle/>
          <a:p>
            <a:pPr algn="r">
              <a:lnSpc>
                <a:spcPct val="130000"/>
              </a:lnSpc>
              <a:defRPr/>
            </a:pPr>
            <a:r>
              <a:rPr lang="zh-CN" altLang="en-US" sz="3200" kern="0" dirty="0">
                <a:solidFill>
                  <a:sysClr val="windowText" lastClr="000000">
                    <a:lumMod val="85000"/>
                    <a:lumOff val="15000"/>
                  </a:sysClr>
                </a:solidFill>
                <a:latin typeface="微软雅黑" pitchFamily="34" charset="-122"/>
                <a:ea typeface="微软雅黑" pitchFamily="34" charset="-122"/>
              </a:rPr>
              <a:t>您的内容简介</a:t>
            </a:r>
          </a:p>
        </p:txBody>
      </p:sp>
      <p:grpSp>
        <p:nvGrpSpPr>
          <p:cNvPr id="2" name="组合 12"/>
          <p:cNvGrpSpPr>
            <a:grpSpLocks/>
          </p:cNvGrpSpPr>
          <p:nvPr/>
        </p:nvGrpSpPr>
        <p:grpSpPr bwMode="auto">
          <a:xfrm>
            <a:off x="3600450" y="1633538"/>
            <a:ext cx="7186613" cy="5567362"/>
            <a:chOff x="3075302" y="1314434"/>
            <a:chExt cx="6736350" cy="5567510"/>
          </a:xfrm>
        </p:grpSpPr>
        <p:grpSp>
          <p:nvGrpSpPr>
            <p:cNvPr id="100358" name="组合 10"/>
            <p:cNvGrpSpPr>
              <a:grpSpLocks/>
            </p:cNvGrpSpPr>
            <p:nvPr/>
          </p:nvGrpSpPr>
          <p:grpSpPr bwMode="auto">
            <a:xfrm>
              <a:off x="3075302" y="1314434"/>
              <a:ext cx="6736350" cy="5567510"/>
              <a:chOff x="5043485" y="314302"/>
              <a:chExt cx="6736350" cy="5567510"/>
            </a:xfrm>
          </p:grpSpPr>
          <p:pic>
            <p:nvPicPr>
              <p:cNvPr id="100360" name="图片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43485" y="314302"/>
                <a:ext cx="6736350" cy="556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6012198" y="2171726"/>
                <a:ext cx="4603991" cy="1544678"/>
              </a:xfrm>
              <a:prstGeom prst="rect">
                <a:avLst/>
              </a:prstGeom>
              <a:noFill/>
            </p:spPr>
            <p:txBody>
              <a:bodyPr lIns="102860" tIns="51429" rIns="102860" bIns="51429">
                <a:spAutoFit/>
              </a:bodyPr>
              <a:lstStyle/>
              <a:p>
                <a:pPr algn="just">
                  <a:lnSpc>
                    <a:spcPct val="130000"/>
                  </a:lnSpc>
                  <a:defRPr/>
                </a:pPr>
                <a:r>
                  <a:rPr lang="zh-CN" altLang="en-US" b="0" kern="0" dirty="0">
                    <a:solidFill>
                      <a:sysClr val="window" lastClr="FFFFFF"/>
                    </a:solidFill>
                    <a:latin typeface="微软雅黑" pitchFamily="34" charset="-122"/>
                    <a:ea typeface="微软雅黑" pitchFamily="34" charset="-122"/>
                  </a:rPr>
                  <a:t>您的内容打在这里或者通过复制您的文本后在此框中选择粘贴您的内容打在这里或者通过复制您的文本后在此框中选择粘贴。</a:t>
                </a:r>
                <a:endParaRPr lang="en-US" altLang="zh-CN" b="0" kern="0" dirty="0">
                  <a:solidFill>
                    <a:sysClr val="window" lastClr="FFFFFF"/>
                  </a:solidFill>
                  <a:latin typeface="微软雅黑" pitchFamily="34" charset="-122"/>
                  <a:ea typeface="微软雅黑" pitchFamily="34" charset="-122"/>
                </a:endParaRPr>
              </a:p>
              <a:p>
                <a:pPr algn="just">
                  <a:lnSpc>
                    <a:spcPct val="130000"/>
                  </a:lnSpc>
                  <a:defRPr/>
                </a:pPr>
                <a:r>
                  <a:rPr lang="zh-CN" altLang="en-US" b="0" kern="0" dirty="0">
                    <a:solidFill>
                      <a:sysClr val="window" lastClr="FFFFFF"/>
                    </a:solidFill>
                    <a:latin typeface="微软雅黑" pitchFamily="34" charset="-122"/>
                    <a:ea typeface="微软雅黑" pitchFamily="34" charset="-122"/>
                  </a:rPr>
                  <a:t>您的内容打在这里或者通过复制您的文本</a:t>
                </a:r>
                <a:endParaRPr lang="en-US" altLang="zh-CN" b="0" kern="0" dirty="0">
                  <a:solidFill>
                    <a:sysClr val="window" lastClr="FFFFFF"/>
                  </a:solidFill>
                  <a:latin typeface="微软雅黑" pitchFamily="34" charset="-122"/>
                  <a:ea typeface="微软雅黑" pitchFamily="34" charset="-122"/>
                </a:endParaRPr>
              </a:p>
            </p:txBody>
          </p:sp>
        </p:grpSp>
        <p:sp>
          <p:nvSpPr>
            <p:cNvPr id="100359" name="Oval 65"/>
            <p:cNvSpPr>
              <a:spLocks noChangeArrowheads="1"/>
            </p:cNvSpPr>
            <p:nvPr/>
          </p:nvSpPr>
          <p:spPr bwMode="auto">
            <a:xfrm>
              <a:off x="6601953" y="6513634"/>
              <a:ext cx="2249914" cy="266707"/>
            </a:xfrm>
            <a:prstGeom prst="ellipse">
              <a:avLst/>
            </a:prstGeom>
            <a:gradFill rotWithShape="1">
              <a:gsLst>
                <a:gs pos="0">
                  <a:srgbClr val="404040"/>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102860" tIns="51429" rIns="102860" bIns="51429" anchor="ctr"/>
            <a:lstStyle/>
            <a:p>
              <a:endParaRPr lang="zh-CN" altLang="en-US">
                <a:solidFill>
                  <a:srgbClr val="000000"/>
                </a:solidFill>
                <a:ea typeface="宋体" charset="-122"/>
              </a:endParaRPr>
            </a:p>
          </p:txBody>
        </p:sp>
      </p:grpSp>
      <p:sp>
        <p:nvSpPr>
          <p:cNvPr id="100357" name="TextBox 13"/>
          <p:cNvSpPr txBox="1">
            <a:spLocks noChangeArrowheads="1"/>
          </p:cNvSpPr>
          <p:nvPr/>
        </p:nvSpPr>
        <p:spPr bwMode="auto">
          <a:xfrm>
            <a:off x="0" y="71438"/>
            <a:ext cx="487680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789" tIns="51393" rIns="102789" bIns="5139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lnSpc>
                <a:spcPct val="130000"/>
              </a:lnSpc>
            </a:pPr>
            <a:r>
              <a:rPr lang="zh-CN" altLang="en-US" sz="2800" b="0">
                <a:latin typeface="微软雅黑" pitchFamily="34" charset="-122"/>
                <a:ea typeface="微软雅黑" pitchFamily="34" charset="-122"/>
              </a:rPr>
              <a:t>    </a:t>
            </a:r>
            <a:r>
              <a:rPr lang="zh-CN" altLang="en-US" sz="2800">
                <a:latin typeface="微软雅黑" pitchFamily="34" charset="-122"/>
                <a:ea typeface="微软雅黑" pitchFamily="34" charset="-122"/>
              </a:rPr>
              <a:t>前    言</a:t>
            </a:r>
          </a:p>
        </p:txBody>
      </p:sp>
    </p:spTree>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102410"/>
                                        </p:tgtEl>
                                        <p:attrNameLst>
                                          <p:attrName>style.visibility</p:attrName>
                                        </p:attrNameLst>
                                      </p:cBhvr>
                                      <p:to>
                                        <p:strVal val="visible"/>
                                      </p:to>
                                    </p:set>
                                    <p:anim calcmode="lin" valueType="num">
                                      <p:cBhvr additive="base">
                                        <p:cTn id="7" dur="500" fill="hold"/>
                                        <p:tgtEl>
                                          <p:spTgt spid="102410"/>
                                        </p:tgtEl>
                                        <p:attrNameLst>
                                          <p:attrName>ppt_x</p:attrName>
                                        </p:attrNameLst>
                                      </p:cBhvr>
                                      <p:tavLst>
                                        <p:tav tm="0">
                                          <p:val>
                                            <p:strVal val="0-#ppt_w/2"/>
                                          </p:val>
                                        </p:tav>
                                        <p:tav tm="100000">
                                          <p:val>
                                            <p:strVal val="#ppt_x"/>
                                          </p:val>
                                        </p:tav>
                                      </p:tavLst>
                                    </p:anim>
                                    <p:anim calcmode="lin" valueType="num">
                                      <p:cBhvr additive="base">
                                        <p:cTn id="8" dur="500" fill="hold"/>
                                        <p:tgtEl>
                                          <p:spTgt spid="10241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0"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par>
                          <p:cTn id="13" fill="hold" nodeType="afterGroup">
                            <p:stCondLst>
                              <p:cond delay="25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圆角矩形标注 19"/>
          <p:cNvGrpSpPr>
            <a:grpSpLocks/>
          </p:cNvGrpSpPr>
          <p:nvPr/>
        </p:nvGrpSpPr>
        <p:grpSpPr bwMode="auto">
          <a:xfrm>
            <a:off x="1704975" y="2473325"/>
            <a:ext cx="3810000" cy="3138488"/>
            <a:chOff x="150" y="1498"/>
            <a:chExt cx="2400" cy="1977"/>
          </a:xfrm>
        </p:grpSpPr>
        <p:pic>
          <p:nvPicPr>
            <p:cNvPr id="118795" name="圆角矩形标注 1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 y="1498"/>
              <a:ext cx="2400" cy="1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7"/>
            <p:cNvSpPr txBox="1">
              <a:spLocks noChangeArrowheads="1"/>
            </p:cNvSpPr>
            <p:nvPr/>
          </p:nvSpPr>
          <p:spPr bwMode="auto">
            <a:xfrm>
              <a:off x="793" y="1693"/>
              <a:ext cx="1654" cy="1353"/>
            </a:xfrm>
            <a:prstGeom prst="rect">
              <a:avLst/>
            </a:prstGeom>
            <a:noFill/>
            <a:ln w="9525">
              <a:no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spcBef>
                  <a:spcPts val="300"/>
                </a:spcBef>
                <a:spcAft>
                  <a:spcPts val="300"/>
                </a:spcAft>
                <a:defRPr/>
              </a:pPr>
              <a:endParaRPr lang="en-US" altLang="zh-CN" sz="1600" b="0" dirty="0">
                <a:latin typeface="+mj-ea"/>
                <a:ea typeface="+mj-ea"/>
              </a:endParaRPr>
            </a:p>
            <a:p>
              <a:pPr>
                <a:spcBef>
                  <a:spcPts val="300"/>
                </a:spcBef>
                <a:spcAft>
                  <a:spcPts val="300"/>
                </a:spcAft>
                <a:defRPr/>
              </a:pPr>
              <a:r>
                <a:rPr lang="zh-CN" altLang="en-US" sz="1200" b="0" dirty="0">
                  <a:latin typeface="+mj-ea"/>
                  <a:ea typeface="+mj-ea"/>
                </a:rPr>
                <a:t>老板，我最近在留意原材料的价格，发现很多钢材都涨价了；</a:t>
              </a:r>
              <a:endParaRPr lang="en-US" altLang="zh-CN" sz="1200" b="0" dirty="0">
                <a:latin typeface="+mj-ea"/>
                <a:ea typeface="+mj-ea"/>
              </a:endParaRPr>
            </a:p>
            <a:p>
              <a:pPr>
                <a:spcBef>
                  <a:spcPts val="300"/>
                </a:spcBef>
                <a:spcAft>
                  <a:spcPts val="300"/>
                </a:spcAft>
                <a:defRPr/>
              </a:pPr>
              <a:r>
                <a:rPr lang="zh-CN" altLang="en-US" sz="1200" b="0" dirty="0">
                  <a:latin typeface="+mj-ea"/>
                  <a:ea typeface="+mj-ea"/>
                </a:rPr>
                <a:t>还有刚才物流公司也打电话来说提价；</a:t>
              </a:r>
              <a:endParaRPr lang="en-US" altLang="zh-CN" sz="1200" b="0" dirty="0">
                <a:latin typeface="+mj-ea"/>
                <a:ea typeface="+mj-ea"/>
              </a:endParaRPr>
            </a:p>
            <a:p>
              <a:pPr>
                <a:spcBef>
                  <a:spcPts val="300"/>
                </a:spcBef>
                <a:spcAft>
                  <a:spcPts val="300"/>
                </a:spcAft>
                <a:defRPr/>
              </a:pPr>
              <a:r>
                <a:rPr lang="zh-CN" altLang="en-US" sz="1200" b="0" dirty="0">
                  <a:latin typeface="+mj-ea"/>
                  <a:ea typeface="+mj-ea"/>
                </a:rPr>
                <a:t>我又比较了几家的价格，但是还是没有办法说服他不涨价；</a:t>
              </a:r>
              <a:endParaRPr lang="en-US" altLang="zh-CN" sz="1200" b="0" dirty="0">
                <a:latin typeface="+mj-ea"/>
                <a:ea typeface="+mj-ea"/>
              </a:endParaRPr>
            </a:p>
            <a:p>
              <a:pPr>
                <a:spcBef>
                  <a:spcPts val="300"/>
                </a:spcBef>
                <a:spcAft>
                  <a:spcPts val="300"/>
                </a:spcAft>
                <a:defRPr/>
              </a:pPr>
              <a:r>
                <a:rPr lang="zh-CN" altLang="en-US" sz="1200" b="0" dirty="0">
                  <a:latin typeface="+mj-ea"/>
                  <a:ea typeface="+mj-ea"/>
                </a:rPr>
                <a:t>还有，竞争品牌***最近也涨价了，我看到</a:t>
              </a:r>
              <a:r>
                <a:rPr lang="en-US" altLang="zh-CN" sz="1200" b="0" dirty="0">
                  <a:latin typeface="+mj-ea"/>
                  <a:ea typeface="+mj-ea"/>
                </a:rPr>
                <a:t>……</a:t>
              </a:r>
              <a:r>
                <a:rPr lang="zh-CN" altLang="en-US" sz="1200" b="0" dirty="0">
                  <a:latin typeface="+mj-ea"/>
                  <a:ea typeface="+mj-ea"/>
                </a:rPr>
                <a:t>；</a:t>
              </a:r>
              <a:endParaRPr lang="en-US" altLang="zh-CN" sz="1200" b="0" dirty="0">
                <a:latin typeface="+mj-ea"/>
                <a:ea typeface="+mj-ea"/>
              </a:endParaRPr>
            </a:p>
            <a:p>
              <a:pPr>
                <a:spcBef>
                  <a:spcPts val="300"/>
                </a:spcBef>
                <a:spcAft>
                  <a:spcPts val="300"/>
                </a:spcAft>
                <a:defRPr/>
              </a:pPr>
              <a:r>
                <a:rPr lang="zh-CN" altLang="en-US" sz="1200" b="0" dirty="0">
                  <a:latin typeface="+mj-ea"/>
                  <a:ea typeface="+mj-ea"/>
                </a:rPr>
                <a:t>对了，广告费最近花销也比较快，</a:t>
              </a:r>
              <a:endParaRPr lang="en-US" altLang="zh-CN" sz="1200" b="0" dirty="0">
                <a:latin typeface="+mj-ea"/>
                <a:ea typeface="+mj-ea"/>
              </a:endParaRPr>
            </a:p>
            <a:p>
              <a:pPr>
                <a:spcBef>
                  <a:spcPts val="300"/>
                </a:spcBef>
                <a:spcAft>
                  <a:spcPts val="300"/>
                </a:spcAft>
                <a:defRPr/>
              </a:pPr>
              <a:r>
                <a:rPr lang="zh-CN" altLang="en-US" sz="1200" b="0" dirty="0">
                  <a:latin typeface="+mj-ea"/>
                  <a:ea typeface="+mj-ea"/>
                </a:rPr>
                <a:t>如果</a:t>
              </a:r>
              <a:r>
                <a:rPr lang="en-US" altLang="zh-CN" sz="1200" b="0" dirty="0">
                  <a:latin typeface="+mj-ea"/>
                  <a:ea typeface="+mj-ea"/>
                </a:rPr>
                <a:t>……</a:t>
              </a:r>
              <a:r>
                <a:rPr lang="zh-CN" altLang="en-US" sz="1200" b="0" dirty="0">
                  <a:latin typeface="+mj-ea"/>
                  <a:ea typeface="+mj-ea"/>
                </a:rPr>
                <a:t>可能</a:t>
              </a:r>
              <a:r>
                <a:rPr lang="en-US" altLang="zh-CN" sz="1200" b="0" dirty="0">
                  <a:latin typeface="+mj-ea"/>
                  <a:ea typeface="+mj-ea"/>
                </a:rPr>
                <a:t>……”</a:t>
              </a:r>
              <a:r>
                <a:rPr lang="zh-CN" altLang="en-US" sz="1200" b="0" dirty="0">
                  <a:latin typeface="+mj-ea"/>
                  <a:ea typeface="+mj-ea"/>
                </a:rPr>
                <a:t>。</a:t>
              </a:r>
            </a:p>
            <a:p>
              <a:pPr algn="ctr">
                <a:defRPr/>
              </a:pPr>
              <a:endParaRPr lang="zh-CN" altLang="en-US" sz="1600" b="0" dirty="0">
                <a:latin typeface="+mj-ea"/>
                <a:ea typeface="+mj-ea"/>
              </a:endParaRPr>
            </a:p>
          </p:txBody>
        </p:sp>
      </p:grpSp>
      <p:grpSp>
        <p:nvGrpSpPr>
          <p:cNvPr id="3" name="圆角矩形标注 76"/>
          <p:cNvGrpSpPr>
            <a:grpSpLocks/>
          </p:cNvGrpSpPr>
          <p:nvPr/>
        </p:nvGrpSpPr>
        <p:grpSpPr bwMode="auto">
          <a:xfrm>
            <a:off x="5678488" y="2039938"/>
            <a:ext cx="4402137" cy="3522662"/>
            <a:chOff x="2653" y="1225"/>
            <a:chExt cx="2773" cy="2219"/>
          </a:xfrm>
        </p:grpSpPr>
        <p:pic>
          <p:nvPicPr>
            <p:cNvPr id="118793" name="圆角矩形标注 7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53" y="1225"/>
              <a:ext cx="2773" cy="2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10"/>
            <p:cNvSpPr txBox="1">
              <a:spLocks noChangeArrowheads="1"/>
            </p:cNvSpPr>
            <p:nvPr/>
          </p:nvSpPr>
          <p:spPr bwMode="auto">
            <a:xfrm>
              <a:off x="2978" y="1332"/>
              <a:ext cx="2054" cy="1810"/>
            </a:xfrm>
            <a:prstGeom prst="rect">
              <a:avLst/>
            </a:prstGeom>
            <a:noFill/>
            <a:ln w="9525">
              <a:no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spcBef>
                  <a:spcPts val="300"/>
                </a:spcBef>
                <a:spcAft>
                  <a:spcPts val="300"/>
                </a:spcAft>
                <a:defRPr/>
              </a:pPr>
              <a:r>
                <a:rPr lang="zh-CN" altLang="en-US" sz="1400" b="0" dirty="0">
                  <a:solidFill>
                    <a:srgbClr val="FF0000"/>
                  </a:solidFill>
                  <a:latin typeface="+mj-ea"/>
                  <a:ea typeface="+mj-ea"/>
                </a:rPr>
                <a:t>老板，我认为我们的牌子应该涨价</a:t>
              </a:r>
              <a:r>
                <a:rPr lang="en-US" altLang="zh-CN" sz="1400" b="0" dirty="0">
                  <a:solidFill>
                    <a:srgbClr val="FF0000"/>
                  </a:solidFill>
                  <a:latin typeface="+mj-ea"/>
                  <a:ea typeface="+mj-ea"/>
                </a:rPr>
                <a:t>20%</a:t>
              </a:r>
              <a:r>
                <a:rPr lang="zh-CN" altLang="en-US" sz="1400" b="0" dirty="0">
                  <a:solidFill>
                    <a:srgbClr val="FF0000"/>
                  </a:solidFill>
                  <a:latin typeface="+mj-ea"/>
                  <a:ea typeface="+mj-ea"/>
                </a:rPr>
                <a:t>。而且要超过竞争品牌，</a:t>
              </a:r>
            </a:p>
            <a:p>
              <a:pPr>
                <a:spcBef>
                  <a:spcPts val="300"/>
                </a:spcBef>
                <a:spcAft>
                  <a:spcPts val="300"/>
                </a:spcAft>
                <a:defRPr/>
              </a:pPr>
              <a:r>
                <a:rPr lang="zh-CN" altLang="en-US" sz="1400" b="0" dirty="0">
                  <a:solidFill>
                    <a:srgbClr val="FF0000"/>
                  </a:solidFill>
                  <a:latin typeface="+mj-ea"/>
                  <a:ea typeface="+mj-ea"/>
                </a:rPr>
                <a:t>因为</a:t>
              </a:r>
              <a:endParaRPr lang="en-US" altLang="zh-CN" sz="1400" b="0" dirty="0">
                <a:solidFill>
                  <a:srgbClr val="FF0000"/>
                </a:solidFill>
                <a:latin typeface="+mj-ea"/>
                <a:ea typeface="+mj-ea"/>
              </a:endParaRPr>
            </a:p>
            <a:p>
              <a:pPr>
                <a:spcBef>
                  <a:spcPts val="300"/>
                </a:spcBef>
                <a:spcAft>
                  <a:spcPts val="300"/>
                </a:spcAft>
                <a:defRPr/>
              </a:pPr>
              <a:r>
                <a:rPr lang="zh-CN" altLang="en-US" sz="1400" b="0" dirty="0">
                  <a:solidFill>
                    <a:srgbClr val="FF0000"/>
                  </a:solidFill>
                  <a:latin typeface="+mj-ea"/>
                  <a:ea typeface="+mj-ea"/>
                </a:rPr>
                <a:t>第一，原材料最近都涨价了</a:t>
              </a:r>
              <a:r>
                <a:rPr lang="en-US" altLang="zh-CN" sz="1400" b="0" dirty="0">
                  <a:solidFill>
                    <a:srgbClr val="FF0000"/>
                  </a:solidFill>
                  <a:latin typeface="+mj-ea"/>
                  <a:ea typeface="+mj-ea"/>
                </a:rPr>
                <a:t>30%</a:t>
              </a:r>
              <a:r>
                <a:rPr lang="zh-CN" altLang="en-US" sz="1400" b="0" dirty="0">
                  <a:solidFill>
                    <a:srgbClr val="FF0000"/>
                  </a:solidFill>
                  <a:latin typeface="+mj-ea"/>
                  <a:ea typeface="+mj-ea"/>
                </a:rPr>
                <a:t>，物流成本也上涨了；</a:t>
              </a:r>
            </a:p>
            <a:p>
              <a:pPr>
                <a:spcBef>
                  <a:spcPts val="300"/>
                </a:spcBef>
                <a:spcAft>
                  <a:spcPts val="300"/>
                </a:spcAft>
                <a:defRPr/>
              </a:pPr>
              <a:r>
                <a:rPr lang="zh-CN" altLang="en-US" sz="1400" b="0" dirty="0">
                  <a:solidFill>
                    <a:srgbClr val="FF0000"/>
                  </a:solidFill>
                  <a:latin typeface="+mj-ea"/>
                  <a:ea typeface="+mj-ea"/>
                </a:rPr>
                <a:t>第二，竞争品牌全部都调价</a:t>
              </a:r>
              <a:r>
                <a:rPr lang="en-US" altLang="zh-CN" sz="1400" b="0" dirty="0">
                  <a:solidFill>
                    <a:srgbClr val="FF0000"/>
                  </a:solidFill>
                  <a:latin typeface="+mj-ea"/>
                  <a:ea typeface="+mj-ea"/>
                </a:rPr>
                <a:t>10-20%</a:t>
              </a:r>
              <a:r>
                <a:rPr lang="zh-CN" altLang="en-US" sz="1400" b="0" dirty="0">
                  <a:solidFill>
                    <a:srgbClr val="FF0000"/>
                  </a:solidFill>
                  <a:latin typeface="+mj-ea"/>
                  <a:ea typeface="+mj-ea"/>
                </a:rPr>
                <a:t>，我们应该跟进；</a:t>
              </a:r>
            </a:p>
            <a:p>
              <a:pPr>
                <a:spcBef>
                  <a:spcPts val="300"/>
                </a:spcBef>
                <a:spcAft>
                  <a:spcPts val="300"/>
                </a:spcAft>
                <a:defRPr/>
              </a:pPr>
              <a:r>
                <a:rPr lang="zh-CN" altLang="en-US" sz="1400" b="0" dirty="0">
                  <a:solidFill>
                    <a:srgbClr val="FF0000"/>
                  </a:solidFill>
                  <a:latin typeface="+mj-ea"/>
                  <a:ea typeface="+mj-ea"/>
                </a:rPr>
                <a:t>第三，广告费超标，我们还应该拉出空间，可以做广告</a:t>
              </a:r>
              <a:r>
                <a:rPr lang="en-US" altLang="zh-CN" sz="1400" b="0" dirty="0">
                  <a:solidFill>
                    <a:srgbClr val="FF0000"/>
                  </a:solidFill>
                  <a:latin typeface="+mj-ea"/>
                  <a:ea typeface="+mj-ea"/>
                </a:rPr>
                <a:t>……</a:t>
              </a:r>
              <a:r>
                <a:rPr lang="zh-CN" altLang="en-US" sz="1400" b="0" dirty="0">
                  <a:solidFill>
                    <a:srgbClr val="FF0000"/>
                  </a:solidFill>
                  <a:latin typeface="+mj-ea"/>
                  <a:ea typeface="+mj-ea"/>
                </a:rPr>
                <a:t>，</a:t>
              </a:r>
            </a:p>
            <a:p>
              <a:pPr>
                <a:spcBef>
                  <a:spcPts val="300"/>
                </a:spcBef>
                <a:spcAft>
                  <a:spcPts val="300"/>
                </a:spcAft>
                <a:defRPr/>
              </a:pPr>
              <a:r>
                <a:rPr lang="zh-CN" altLang="en-US" sz="1400" b="0" dirty="0">
                  <a:solidFill>
                    <a:srgbClr val="FF0000"/>
                  </a:solidFill>
                  <a:latin typeface="+mj-ea"/>
                  <a:ea typeface="+mj-ea"/>
                </a:rPr>
                <a:t>老板，你觉得这个建议是否可行？</a:t>
              </a:r>
            </a:p>
          </p:txBody>
        </p:sp>
      </p:grpSp>
      <p:sp>
        <p:nvSpPr>
          <p:cNvPr id="11" name="Freeform 75"/>
          <p:cNvSpPr>
            <a:spLocks/>
          </p:cNvSpPr>
          <p:nvPr/>
        </p:nvSpPr>
        <p:spPr bwMode="auto">
          <a:xfrm>
            <a:off x="1966913" y="3810000"/>
            <a:ext cx="1203325" cy="2870200"/>
          </a:xfrm>
          <a:custGeom>
            <a:avLst/>
            <a:gdLst/>
            <a:ahLst/>
            <a:cxnLst>
              <a:cxn ang="0">
                <a:pos x="714" y="848"/>
              </a:cxn>
              <a:cxn ang="0">
                <a:pos x="636" y="780"/>
              </a:cxn>
              <a:cxn ang="0">
                <a:pos x="596" y="722"/>
              </a:cxn>
              <a:cxn ang="0">
                <a:pos x="536" y="606"/>
              </a:cxn>
              <a:cxn ang="0">
                <a:pos x="482" y="570"/>
              </a:cxn>
              <a:cxn ang="0">
                <a:pos x="420" y="542"/>
              </a:cxn>
              <a:cxn ang="0">
                <a:pos x="452" y="540"/>
              </a:cxn>
              <a:cxn ang="0">
                <a:pos x="492" y="514"/>
              </a:cxn>
              <a:cxn ang="0">
                <a:pos x="498" y="478"/>
              </a:cxn>
              <a:cxn ang="0">
                <a:pos x="472" y="488"/>
              </a:cxn>
              <a:cxn ang="0">
                <a:pos x="448" y="478"/>
              </a:cxn>
              <a:cxn ang="0">
                <a:pos x="446" y="428"/>
              </a:cxn>
              <a:cxn ang="0">
                <a:pos x="470" y="366"/>
              </a:cxn>
              <a:cxn ang="0">
                <a:pos x="482" y="332"/>
              </a:cxn>
              <a:cxn ang="0">
                <a:pos x="480" y="238"/>
              </a:cxn>
              <a:cxn ang="0">
                <a:pos x="452" y="154"/>
              </a:cxn>
              <a:cxn ang="0">
                <a:pos x="402" y="36"/>
              </a:cxn>
              <a:cxn ang="0">
                <a:pos x="366" y="6"/>
              </a:cxn>
              <a:cxn ang="0">
                <a:pos x="330" y="0"/>
              </a:cxn>
              <a:cxn ang="0">
                <a:pos x="284" y="24"/>
              </a:cxn>
              <a:cxn ang="0">
                <a:pos x="276" y="12"/>
              </a:cxn>
              <a:cxn ang="0">
                <a:pos x="224" y="4"/>
              </a:cxn>
              <a:cxn ang="0">
                <a:pos x="174" y="20"/>
              </a:cxn>
              <a:cxn ang="0">
                <a:pos x="152" y="48"/>
              </a:cxn>
              <a:cxn ang="0">
                <a:pos x="144" y="100"/>
              </a:cxn>
              <a:cxn ang="0">
                <a:pos x="108" y="190"/>
              </a:cxn>
              <a:cxn ang="0">
                <a:pos x="88" y="274"/>
              </a:cxn>
              <a:cxn ang="0">
                <a:pos x="92" y="364"/>
              </a:cxn>
              <a:cxn ang="0">
                <a:pos x="96" y="408"/>
              </a:cxn>
              <a:cxn ang="0">
                <a:pos x="78" y="438"/>
              </a:cxn>
              <a:cxn ang="0">
                <a:pos x="52" y="426"/>
              </a:cxn>
              <a:cxn ang="0">
                <a:pos x="44" y="436"/>
              </a:cxn>
              <a:cxn ang="0">
                <a:pos x="52" y="458"/>
              </a:cxn>
              <a:cxn ang="0">
                <a:pos x="36" y="476"/>
              </a:cxn>
              <a:cxn ang="0">
                <a:pos x="8" y="528"/>
              </a:cxn>
              <a:cxn ang="0">
                <a:pos x="0" y="588"/>
              </a:cxn>
              <a:cxn ang="0">
                <a:pos x="28" y="820"/>
              </a:cxn>
              <a:cxn ang="0">
                <a:pos x="80" y="980"/>
              </a:cxn>
              <a:cxn ang="0">
                <a:pos x="118" y="1094"/>
              </a:cxn>
              <a:cxn ang="0">
                <a:pos x="96" y="1274"/>
              </a:cxn>
              <a:cxn ang="0">
                <a:pos x="36" y="1536"/>
              </a:cxn>
              <a:cxn ang="0">
                <a:pos x="588" y="1530"/>
              </a:cxn>
              <a:cxn ang="0">
                <a:pos x="594" y="1132"/>
              </a:cxn>
              <a:cxn ang="0">
                <a:pos x="628" y="1128"/>
              </a:cxn>
              <a:cxn ang="0">
                <a:pos x="656" y="1060"/>
              </a:cxn>
              <a:cxn ang="0">
                <a:pos x="706" y="1048"/>
              </a:cxn>
              <a:cxn ang="0">
                <a:pos x="736" y="1026"/>
              </a:cxn>
              <a:cxn ang="0">
                <a:pos x="754" y="988"/>
              </a:cxn>
              <a:cxn ang="0">
                <a:pos x="756" y="938"/>
              </a:cxn>
              <a:cxn ang="0">
                <a:pos x="734" y="868"/>
              </a:cxn>
            </a:cxnLst>
            <a:rect l="0" t="0" r="r" b="b"/>
            <a:pathLst>
              <a:path w="758" h="1808">
                <a:moveTo>
                  <a:pt x="734" y="868"/>
                </a:moveTo>
                <a:lnTo>
                  <a:pt x="734" y="868"/>
                </a:lnTo>
                <a:lnTo>
                  <a:pt x="724" y="858"/>
                </a:lnTo>
                <a:lnTo>
                  <a:pt x="714" y="848"/>
                </a:lnTo>
                <a:lnTo>
                  <a:pt x="700" y="840"/>
                </a:lnTo>
                <a:lnTo>
                  <a:pt x="700" y="840"/>
                </a:lnTo>
                <a:lnTo>
                  <a:pt x="664" y="808"/>
                </a:lnTo>
                <a:lnTo>
                  <a:pt x="636" y="780"/>
                </a:lnTo>
                <a:lnTo>
                  <a:pt x="624" y="768"/>
                </a:lnTo>
                <a:lnTo>
                  <a:pt x="616" y="756"/>
                </a:lnTo>
                <a:lnTo>
                  <a:pt x="616" y="756"/>
                </a:lnTo>
                <a:lnTo>
                  <a:pt x="596" y="722"/>
                </a:lnTo>
                <a:lnTo>
                  <a:pt x="572" y="674"/>
                </a:lnTo>
                <a:lnTo>
                  <a:pt x="542" y="614"/>
                </a:lnTo>
                <a:lnTo>
                  <a:pt x="542" y="614"/>
                </a:lnTo>
                <a:lnTo>
                  <a:pt x="536" y="606"/>
                </a:lnTo>
                <a:lnTo>
                  <a:pt x="528" y="598"/>
                </a:lnTo>
                <a:lnTo>
                  <a:pt x="516" y="590"/>
                </a:lnTo>
                <a:lnTo>
                  <a:pt x="500" y="580"/>
                </a:lnTo>
                <a:lnTo>
                  <a:pt x="482" y="570"/>
                </a:lnTo>
                <a:lnTo>
                  <a:pt x="462" y="562"/>
                </a:lnTo>
                <a:lnTo>
                  <a:pt x="436" y="558"/>
                </a:lnTo>
                <a:lnTo>
                  <a:pt x="436" y="558"/>
                </a:lnTo>
                <a:lnTo>
                  <a:pt x="420" y="542"/>
                </a:lnTo>
                <a:lnTo>
                  <a:pt x="420" y="542"/>
                </a:lnTo>
                <a:lnTo>
                  <a:pt x="430" y="542"/>
                </a:lnTo>
                <a:lnTo>
                  <a:pt x="442" y="542"/>
                </a:lnTo>
                <a:lnTo>
                  <a:pt x="452" y="540"/>
                </a:lnTo>
                <a:lnTo>
                  <a:pt x="464" y="538"/>
                </a:lnTo>
                <a:lnTo>
                  <a:pt x="474" y="532"/>
                </a:lnTo>
                <a:lnTo>
                  <a:pt x="484" y="524"/>
                </a:lnTo>
                <a:lnTo>
                  <a:pt x="492" y="514"/>
                </a:lnTo>
                <a:lnTo>
                  <a:pt x="502" y="500"/>
                </a:lnTo>
                <a:lnTo>
                  <a:pt x="488" y="502"/>
                </a:lnTo>
                <a:lnTo>
                  <a:pt x="498" y="478"/>
                </a:lnTo>
                <a:lnTo>
                  <a:pt x="498" y="478"/>
                </a:lnTo>
                <a:lnTo>
                  <a:pt x="494" y="480"/>
                </a:lnTo>
                <a:lnTo>
                  <a:pt x="486" y="486"/>
                </a:lnTo>
                <a:lnTo>
                  <a:pt x="480" y="488"/>
                </a:lnTo>
                <a:lnTo>
                  <a:pt x="472" y="488"/>
                </a:lnTo>
                <a:lnTo>
                  <a:pt x="464" y="488"/>
                </a:lnTo>
                <a:lnTo>
                  <a:pt x="456" y="484"/>
                </a:lnTo>
                <a:lnTo>
                  <a:pt x="456" y="484"/>
                </a:lnTo>
                <a:lnTo>
                  <a:pt x="448" y="478"/>
                </a:lnTo>
                <a:lnTo>
                  <a:pt x="444" y="470"/>
                </a:lnTo>
                <a:lnTo>
                  <a:pt x="442" y="462"/>
                </a:lnTo>
                <a:lnTo>
                  <a:pt x="442" y="450"/>
                </a:lnTo>
                <a:lnTo>
                  <a:pt x="446" y="428"/>
                </a:lnTo>
                <a:lnTo>
                  <a:pt x="452" y="406"/>
                </a:lnTo>
                <a:lnTo>
                  <a:pt x="452" y="406"/>
                </a:lnTo>
                <a:lnTo>
                  <a:pt x="462" y="384"/>
                </a:lnTo>
                <a:lnTo>
                  <a:pt x="470" y="366"/>
                </a:lnTo>
                <a:lnTo>
                  <a:pt x="478" y="348"/>
                </a:lnTo>
                <a:lnTo>
                  <a:pt x="482" y="340"/>
                </a:lnTo>
                <a:lnTo>
                  <a:pt x="482" y="332"/>
                </a:lnTo>
                <a:lnTo>
                  <a:pt x="482" y="332"/>
                </a:lnTo>
                <a:lnTo>
                  <a:pt x="484" y="306"/>
                </a:lnTo>
                <a:lnTo>
                  <a:pt x="484" y="288"/>
                </a:lnTo>
                <a:lnTo>
                  <a:pt x="484" y="264"/>
                </a:lnTo>
                <a:lnTo>
                  <a:pt x="480" y="238"/>
                </a:lnTo>
                <a:lnTo>
                  <a:pt x="476" y="212"/>
                </a:lnTo>
                <a:lnTo>
                  <a:pt x="466" y="182"/>
                </a:lnTo>
                <a:lnTo>
                  <a:pt x="452" y="154"/>
                </a:lnTo>
                <a:lnTo>
                  <a:pt x="452" y="154"/>
                </a:lnTo>
                <a:lnTo>
                  <a:pt x="440" y="126"/>
                </a:lnTo>
                <a:lnTo>
                  <a:pt x="428" y="100"/>
                </a:lnTo>
                <a:lnTo>
                  <a:pt x="412" y="54"/>
                </a:lnTo>
                <a:lnTo>
                  <a:pt x="402" y="36"/>
                </a:lnTo>
                <a:lnTo>
                  <a:pt x="392" y="22"/>
                </a:lnTo>
                <a:lnTo>
                  <a:pt x="384" y="16"/>
                </a:lnTo>
                <a:lnTo>
                  <a:pt x="376" y="10"/>
                </a:lnTo>
                <a:lnTo>
                  <a:pt x="366" y="6"/>
                </a:lnTo>
                <a:lnTo>
                  <a:pt x="356" y="2"/>
                </a:lnTo>
                <a:lnTo>
                  <a:pt x="356" y="2"/>
                </a:lnTo>
                <a:lnTo>
                  <a:pt x="342" y="0"/>
                </a:lnTo>
                <a:lnTo>
                  <a:pt x="330" y="0"/>
                </a:lnTo>
                <a:lnTo>
                  <a:pt x="320" y="2"/>
                </a:lnTo>
                <a:lnTo>
                  <a:pt x="312" y="6"/>
                </a:lnTo>
                <a:lnTo>
                  <a:pt x="296" y="14"/>
                </a:lnTo>
                <a:lnTo>
                  <a:pt x="284" y="24"/>
                </a:lnTo>
                <a:lnTo>
                  <a:pt x="284" y="24"/>
                </a:lnTo>
                <a:lnTo>
                  <a:pt x="284" y="20"/>
                </a:lnTo>
                <a:lnTo>
                  <a:pt x="282" y="16"/>
                </a:lnTo>
                <a:lnTo>
                  <a:pt x="276" y="12"/>
                </a:lnTo>
                <a:lnTo>
                  <a:pt x="270" y="6"/>
                </a:lnTo>
                <a:lnTo>
                  <a:pt x="258" y="4"/>
                </a:lnTo>
                <a:lnTo>
                  <a:pt x="244" y="2"/>
                </a:lnTo>
                <a:lnTo>
                  <a:pt x="224" y="4"/>
                </a:lnTo>
                <a:lnTo>
                  <a:pt x="224" y="4"/>
                </a:lnTo>
                <a:lnTo>
                  <a:pt x="202" y="10"/>
                </a:lnTo>
                <a:lnTo>
                  <a:pt x="186" y="14"/>
                </a:lnTo>
                <a:lnTo>
                  <a:pt x="174" y="20"/>
                </a:lnTo>
                <a:lnTo>
                  <a:pt x="164" y="26"/>
                </a:lnTo>
                <a:lnTo>
                  <a:pt x="158" y="32"/>
                </a:lnTo>
                <a:lnTo>
                  <a:pt x="154" y="40"/>
                </a:lnTo>
                <a:lnTo>
                  <a:pt x="152" y="48"/>
                </a:lnTo>
                <a:lnTo>
                  <a:pt x="152" y="56"/>
                </a:lnTo>
                <a:lnTo>
                  <a:pt x="152" y="56"/>
                </a:lnTo>
                <a:lnTo>
                  <a:pt x="150" y="76"/>
                </a:lnTo>
                <a:lnTo>
                  <a:pt x="144" y="100"/>
                </a:lnTo>
                <a:lnTo>
                  <a:pt x="132" y="140"/>
                </a:lnTo>
                <a:lnTo>
                  <a:pt x="132" y="140"/>
                </a:lnTo>
                <a:lnTo>
                  <a:pt x="122" y="160"/>
                </a:lnTo>
                <a:lnTo>
                  <a:pt x="108" y="190"/>
                </a:lnTo>
                <a:lnTo>
                  <a:pt x="100" y="208"/>
                </a:lnTo>
                <a:lnTo>
                  <a:pt x="94" y="228"/>
                </a:lnTo>
                <a:lnTo>
                  <a:pt x="88" y="250"/>
                </a:lnTo>
                <a:lnTo>
                  <a:pt x="88" y="274"/>
                </a:lnTo>
                <a:lnTo>
                  <a:pt x="88" y="274"/>
                </a:lnTo>
                <a:lnTo>
                  <a:pt x="88" y="316"/>
                </a:lnTo>
                <a:lnTo>
                  <a:pt x="90" y="344"/>
                </a:lnTo>
                <a:lnTo>
                  <a:pt x="92" y="364"/>
                </a:lnTo>
                <a:lnTo>
                  <a:pt x="94" y="376"/>
                </a:lnTo>
                <a:lnTo>
                  <a:pt x="94" y="376"/>
                </a:lnTo>
                <a:lnTo>
                  <a:pt x="96" y="390"/>
                </a:lnTo>
                <a:lnTo>
                  <a:pt x="96" y="408"/>
                </a:lnTo>
                <a:lnTo>
                  <a:pt x="98" y="428"/>
                </a:lnTo>
                <a:lnTo>
                  <a:pt x="98" y="428"/>
                </a:lnTo>
                <a:lnTo>
                  <a:pt x="92" y="432"/>
                </a:lnTo>
                <a:lnTo>
                  <a:pt x="78" y="438"/>
                </a:lnTo>
                <a:lnTo>
                  <a:pt x="70" y="440"/>
                </a:lnTo>
                <a:lnTo>
                  <a:pt x="62" y="438"/>
                </a:lnTo>
                <a:lnTo>
                  <a:pt x="56" y="434"/>
                </a:lnTo>
                <a:lnTo>
                  <a:pt x="52" y="426"/>
                </a:lnTo>
                <a:lnTo>
                  <a:pt x="52" y="426"/>
                </a:lnTo>
                <a:lnTo>
                  <a:pt x="50" y="426"/>
                </a:lnTo>
                <a:lnTo>
                  <a:pt x="46" y="432"/>
                </a:lnTo>
                <a:lnTo>
                  <a:pt x="44" y="436"/>
                </a:lnTo>
                <a:lnTo>
                  <a:pt x="44" y="442"/>
                </a:lnTo>
                <a:lnTo>
                  <a:pt x="48" y="448"/>
                </a:lnTo>
                <a:lnTo>
                  <a:pt x="52" y="458"/>
                </a:lnTo>
                <a:lnTo>
                  <a:pt x="52" y="458"/>
                </a:lnTo>
                <a:lnTo>
                  <a:pt x="56" y="464"/>
                </a:lnTo>
                <a:lnTo>
                  <a:pt x="56" y="464"/>
                </a:lnTo>
                <a:lnTo>
                  <a:pt x="44" y="470"/>
                </a:lnTo>
                <a:lnTo>
                  <a:pt x="36" y="476"/>
                </a:lnTo>
                <a:lnTo>
                  <a:pt x="28" y="484"/>
                </a:lnTo>
                <a:lnTo>
                  <a:pt x="20" y="496"/>
                </a:lnTo>
                <a:lnTo>
                  <a:pt x="14" y="510"/>
                </a:lnTo>
                <a:lnTo>
                  <a:pt x="8" y="528"/>
                </a:lnTo>
                <a:lnTo>
                  <a:pt x="2" y="552"/>
                </a:lnTo>
                <a:lnTo>
                  <a:pt x="2" y="552"/>
                </a:lnTo>
                <a:lnTo>
                  <a:pt x="0" y="570"/>
                </a:lnTo>
                <a:lnTo>
                  <a:pt x="0" y="588"/>
                </a:lnTo>
                <a:lnTo>
                  <a:pt x="2" y="634"/>
                </a:lnTo>
                <a:lnTo>
                  <a:pt x="6" y="682"/>
                </a:lnTo>
                <a:lnTo>
                  <a:pt x="12" y="732"/>
                </a:lnTo>
                <a:lnTo>
                  <a:pt x="28" y="820"/>
                </a:lnTo>
                <a:lnTo>
                  <a:pt x="40" y="870"/>
                </a:lnTo>
                <a:lnTo>
                  <a:pt x="40" y="870"/>
                </a:lnTo>
                <a:lnTo>
                  <a:pt x="60" y="928"/>
                </a:lnTo>
                <a:lnTo>
                  <a:pt x="80" y="980"/>
                </a:lnTo>
                <a:lnTo>
                  <a:pt x="80" y="980"/>
                </a:lnTo>
                <a:lnTo>
                  <a:pt x="102" y="1042"/>
                </a:lnTo>
                <a:lnTo>
                  <a:pt x="112" y="1074"/>
                </a:lnTo>
                <a:lnTo>
                  <a:pt x="118" y="1094"/>
                </a:lnTo>
                <a:lnTo>
                  <a:pt x="118" y="1094"/>
                </a:lnTo>
                <a:lnTo>
                  <a:pt x="106" y="1184"/>
                </a:lnTo>
                <a:lnTo>
                  <a:pt x="96" y="1274"/>
                </a:lnTo>
                <a:lnTo>
                  <a:pt x="96" y="1274"/>
                </a:lnTo>
                <a:lnTo>
                  <a:pt x="88" y="1316"/>
                </a:lnTo>
                <a:lnTo>
                  <a:pt x="70" y="1400"/>
                </a:lnTo>
                <a:lnTo>
                  <a:pt x="42" y="1522"/>
                </a:lnTo>
                <a:lnTo>
                  <a:pt x="36" y="1536"/>
                </a:lnTo>
                <a:lnTo>
                  <a:pt x="58" y="1540"/>
                </a:lnTo>
                <a:lnTo>
                  <a:pt x="84" y="1808"/>
                </a:lnTo>
                <a:lnTo>
                  <a:pt x="574" y="1808"/>
                </a:lnTo>
                <a:lnTo>
                  <a:pt x="588" y="1530"/>
                </a:lnTo>
                <a:lnTo>
                  <a:pt x="620" y="1516"/>
                </a:lnTo>
                <a:lnTo>
                  <a:pt x="562" y="1128"/>
                </a:lnTo>
                <a:lnTo>
                  <a:pt x="562" y="1128"/>
                </a:lnTo>
                <a:lnTo>
                  <a:pt x="594" y="1132"/>
                </a:lnTo>
                <a:lnTo>
                  <a:pt x="616" y="1132"/>
                </a:lnTo>
                <a:lnTo>
                  <a:pt x="624" y="1132"/>
                </a:lnTo>
                <a:lnTo>
                  <a:pt x="628" y="1130"/>
                </a:lnTo>
                <a:lnTo>
                  <a:pt x="628" y="1128"/>
                </a:lnTo>
                <a:lnTo>
                  <a:pt x="628" y="1128"/>
                </a:lnTo>
                <a:lnTo>
                  <a:pt x="634" y="1112"/>
                </a:lnTo>
                <a:lnTo>
                  <a:pt x="644" y="1090"/>
                </a:lnTo>
                <a:lnTo>
                  <a:pt x="656" y="1060"/>
                </a:lnTo>
                <a:lnTo>
                  <a:pt x="656" y="1060"/>
                </a:lnTo>
                <a:lnTo>
                  <a:pt x="668" y="1058"/>
                </a:lnTo>
                <a:lnTo>
                  <a:pt x="692" y="1054"/>
                </a:lnTo>
                <a:lnTo>
                  <a:pt x="706" y="1048"/>
                </a:lnTo>
                <a:lnTo>
                  <a:pt x="720" y="1042"/>
                </a:lnTo>
                <a:lnTo>
                  <a:pt x="730" y="1034"/>
                </a:lnTo>
                <a:lnTo>
                  <a:pt x="734" y="1030"/>
                </a:lnTo>
                <a:lnTo>
                  <a:pt x="736" y="1026"/>
                </a:lnTo>
                <a:lnTo>
                  <a:pt x="736" y="1026"/>
                </a:lnTo>
                <a:lnTo>
                  <a:pt x="750" y="998"/>
                </a:lnTo>
                <a:lnTo>
                  <a:pt x="750" y="998"/>
                </a:lnTo>
                <a:lnTo>
                  <a:pt x="754" y="988"/>
                </a:lnTo>
                <a:lnTo>
                  <a:pt x="758" y="976"/>
                </a:lnTo>
                <a:lnTo>
                  <a:pt x="758" y="960"/>
                </a:lnTo>
                <a:lnTo>
                  <a:pt x="758" y="960"/>
                </a:lnTo>
                <a:lnTo>
                  <a:pt x="756" y="938"/>
                </a:lnTo>
                <a:lnTo>
                  <a:pt x="750" y="910"/>
                </a:lnTo>
                <a:lnTo>
                  <a:pt x="742" y="884"/>
                </a:lnTo>
                <a:lnTo>
                  <a:pt x="734" y="868"/>
                </a:lnTo>
                <a:lnTo>
                  <a:pt x="734" y="868"/>
                </a:lnTo>
                <a:close/>
              </a:path>
            </a:pathLst>
          </a:custGeom>
          <a:solidFill>
            <a:schemeClr val="tx1">
              <a:lumMod val="75000"/>
              <a:lumOff val="25000"/>
            </a:schemeClr>
          </a:solidFill>
          <a:ln w="9525">
            <a:noFill/>
            <a:round/>
            <a:headEnd/>
            <a:tailEnd/>
          </a:ln>
        </p:spPr>
        <p:txBody>
          <a:bodyPr lIns="91388" tIns="45693" rIns="91388" bIns="45693"/>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defRPr/>
            </a:pPr>
            <a:endParaRPr lang="zh-CN" altLang="en-US" b="0">
              <a:latin typeface="+mj-ea"/>
              <a:ea typeface="+mj-ea"/>
            </a:endParaRPr>
          </a:p>
        </p:txBody>
      </p:sp>
      <p:sp>
        <p:nvSpPr>
          <p:cNvPr id="12" name="Freeform 75"/>
          <p:cNvSpPr>
            <a:spLocks/>
          </p:cNvSpPr>
          <p:nvPr/>
        </p:nvSpPr>
        <p:spPr bwMode="auto">
          <a:xfrm flipH="1">
            <a:off x="8826500" y="4043363"/>
            <a:ext cx="1203325" cy="2870200"/>
          </a:xfrm>
          <a:custGeom>
            <a:avLst/>
            <a:gdLst>
              <a:gd name="T0" fmla="*/ 1799391777 w 758"/>
              <a:gd name="T1" fmla="*/ 2137092717 h 1808"/>
              <a:gd name="T2" fmla="*/ 1602819256 w 758"/>
              <a:gd name="T3" fmla="*/ 1965722138 h 1808"/>
              <a:gd name="T4" fmla="*/ 1502013038 w 758"/>
              <a:gd name="T5" fmla="*/ 1819553115 h 1808"/>
              <a:gd name="T6" fmla="*/ 1350803712 w 758"/>
              <a:gd name="T7" fmla="*/ 1527214672 h 1808"/>
              <a:gd name="T8" fmla="*/ 1214715318 w 758"/>
              <a:gd name="T9" fmla="*/ 1436489071 h 1808"/>
              <a:gd name="T10" fmla="*/ 1058465681 w 758"/>
              <a:gd name="T11" fmla="*/ 1365924715 h 1808"/>
              <a:gd name="T12" fmla="*/ 1139110655 w 758"/>
              <a:gd name="T13" fmla="*/ 1360884404 h 1808"/>
              <a:gd name="T14" fmla="*/ 1239916873 w 758"/>
              <a:gd name="T15" fmla="*/ 1295360360 h 1808"/>
              <a:gd name="T16" fmla="*/ 1255037805 w 758"/>
              <a:gd name="T17" fmla="*/ 1204634759 h 1808"/>
              <a:gd name="T18" fmla="*/ 1189513764 w 758"/>
              <a:gd name="T19" fmla="*/ 1229836315 h 1808"/>
              <a:gd name="T20" fmla="*/ 1129030033 w 758"/>
              <a:gd name="T21" fmla="*/ 1204634759 h 1808"/>
              <a:gd name="T22" fmla="*/ 1123989722 w 758"/>
              <a:gd name="T23" fmla="*/ 1078626981 h 1808"/>
              <a:gd name="T24" fmla="*/ 1184473453 w 758"/>
              <a:gd name="T25" fmla="*/ 922377335 h 1808"/>
              <a:gd name="T26" fmla="*/ 1214715318 w 758"/>
              <a:gd name="T27" fmla="*/ 836692046 h 1808"/>
              <a:gd name="T28" fmla="*/ 1209675007 w 758"/>
              <a:gd name="T29" fmla="*/ 599797224 h 1808"/>
              <a:gd name="T30" fmla="*/ 1139110655 w 758"/>
              <a:gd name="T31" fmla="*/ 388104057 h 1808"/>
              <a:gd name="T32" fmla="*/ 1013102883 w 758"/>
              <a:gd name="T33" fmla="*/ 90725625 h 1808"/>
              <a:gd name="T34" fmla="*/ 922377287 w 758"/>
              <a:gd name="T35" fmla="*/ 15120940 h 1808"/>
              <a:gd name="T36" fmla="*/ 831651493 w 758"/>
              <a:gd name="T37" fmla="*/ 0 h 1808"/>
              <a:gd name="T38" fmla="*/ 715724343 w 758"/>
              <a:gd name="T39" fmla="*/ 60483758 h 1808"/>
              <a:gd name="T40" fmla="*/ 695563099 w 758"/>
              <a:gd name="T41" fmla="*/ 30241879 h 1808"/>
              <a:gd name="T42" fmla="*/ 564515017 w 758"/>
              <a:gd name="T43" fmla="*/ 10080625 h 1808"/>
              <a:gd name="T44" fmla="*/ 438507245 w 758"/>
              <a:gd name="T45" fmla="*/ 50403124 h 1808"/>
              <a:gd name="T46" fmla="*/ 383063726 w 758"/>
              <a:gd name="T47" fmla="*/ 120967517 h 1808"/>
              <a:gd name="T48" fmla="*/ 362902482 w 758"/>
              <a:gd name="T49" fmla="*/ 252015656 h 1808"/>
              <a:gd name="T50" fmla="*/ 272176887 w 758"/>
              <a:gd name="T51" fmla="*/ 478829757 h 1808"/>
              <a:gd name="T52" fmla="*/ 221773778 w 758"/>
              <a:gd name="T53" fmla="*/ 690522824 h 1808"/>
              <a:gd name="T54" fmla="*/ 231854400 w 758"/>
              <a:gd name="T55" fmla="*/ 917337024 h 1808"/>
              <a:gd name="T56" fmla="*/ 241935021 w 758"/>
              <a:gd name="T57" fmla="*/ 1028223869 h 1808"/>
              <a:gd name="T58" fmla="*/ 196572174 w 758"/>
              <a:gd name="T59" fmla="*/ 1103828536 h 1808"/>
              <a:gd name="T60" fmla="*/ 131048132 w 758"/>
              <a:gd name="T61" fmla="*/ 1073586669 h 1808"/>
              <a:gd name="T62" fmla="*/ 110886889 w 758"/>
              <a:gd name="T63" fmla="*/ 1098788225 h 1808"/>
              <a:gd name="T64" fmla="*/ 131048132 w 758"/>
              <a:gd name="T65" fmla="*/ 1154231648 h 1808"/>
              <a:gd name="T66" fmla="*/ 90725621 w 758"/>
              <a:gd name="T67" fmla="*/ 1199594448 h 1808"/>
              <a:gd name="T68" fmla="*/ 20161250 w 758"/>
              <a:gd name="T69" fmla="*/ 1330642538 h 1808"/>
              <a:gd name="T70" fmla="*/ 0 w 758"/>
              <a:gd name="T71" fmla="*/ 1481851872 h 1808"/>
              <a:gd name="T72" fmla="*/ 70564377 w 758"/>
              <a:gd name="T73" fmla="*/ 2066528361 h 1808"/>
              <a:gd name="T74" fmla="*/ 201612485 w 758"/>
              <a:gd name="T75" fmla="*/ 2147483647 h 1808"/>
              <a:gd name="T76" fmla="*/ 297378441 w 758"/>
              <a:gd name="T77" fmla="*/ 2147483647 h 1808"/>
              <a:gd name="T78" fmla="*/ 241935021 w 758"/>
              <a:gd name="T79" fmla="*/ 2147483647 h 1808"/>
              <a:gd name="T80" fmla="*/ 90725621 w 758"/>
              <a:gd name="T81" fmla="*/ 2147483647 h 1808"/>
              <a:gd name="T82" fmla="*/ 1481851795 w 758"/>
              <a:gd name="T83" fmla="*/ 2147483647 h 1808"/>
              <a:gd name="T84" fmla="*/ 1496972727 w 758"/>
              <a:gd name="T85" fmla="*/ 2147483647 h 1808"/>
              <a:gd name="T86" fmla="*/ 1582658012 w 758"/>
              <a:gd name="T87" fmla="*/ 2147483647 h 1808"/>
              <a:gd name="T88" fmla="*/ 1653222364 w 758"/>
              <a:gd name="T89" fmla="*/ 2147483647 h 1808"/>
              <a:gd name="T90" fmla="*/ 1779230533 w 758"/>
              <a:gd name="T91" fmla="*/ 2147483647 h 1808"/>
              <a:gd name="T92" fmla="*/ 1854835196 w 758"/>
              <a:gd name="T93" fmla="*/ 2147483647 h 1808"/>
              <a:gd name="T94" fmla="*/ 1900197994 w 758"/>
              <a:gd name="T95" fmla="*/ 2147483647 h 1808"/>
              <a:gd name="T96" fmla="*/ 1905238305 w 758"/>
              <a:gd name="T97" fmla="*/ 2147483647 h 1808"/>
              <a:gd name="T98" fmla="*/ 1849794885 w 758"/>
              <a:gd name="T99" fmla="*/ 2147483647 h 180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58"/>
              <a:gd name="T151" fmla="*/ 0 h 1808"/>
              <a:gd name="T152" fmla="*/ 758 w 758"/>
              <a:gd name="T153" fmla="*/ 1808 h 180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58" h="1808">
                <a:moveTo>
                  <a:pt x="734" y="868"/>
                </a:moveTo>
                <a:lnTo>
                  <a:pt x="734" y="868"/>
                </a:lnTo>
                <a:lnTo>
                  <a:pt x="724" y="858"/>
                </a:lnTo>
                <a:lnTo>
                  <a:pt x="714" y="848"/>
                </a:lnTo>
                <a:lnTo>
                  <a:pt x="700" y="840"/>
                </a:lnTo>
                <a:lnTo>
                  <a:pt x="664" y="808"/>
                </a:lnTo>
                <a:lnTo>
                  <a:pt x="636" y="780"/>
                </a:lnTo>
                <a:lnTo>
                  <a:pt x="624" y="768"/>
                </a:lnTo>
                <a:lnTo>
                  <a:pt x="616" y="756"/>
                </a:lnTo>
                <a:lnTo>
                  <a:pt x="596" y="722"/>
                </a:lnTo>
                <a:lnTo>
                  <a:pt x="572" y="674"/>
                </a:lnTo>
                <a:lnTo>
                  <a:pt x="542" y="614"/>
                </a:lnTo>
                <a:lnTo>
                  <a:pt x="536" y="606"/>
                </a:lnTo>
                <a:lnTo>
                  <a:pt x="528" y="598"/>
                </a:lnTo>
                <a:lnTo>
                  <a:pt x="516" y="590"/>
                </a:lnTo>
                <a:lnTo>
                  <a:pt x="500" y="580"/>
                </a:lnTo>
                <a:lnTo>
                  <a:pt x="482" y="570"/>
                </a:lnTo>
                <a:lnTo>
                  <a:pt x="462" y="562"/>
                </a:lnTo>
                <a:lnTo>
                  <a:pt x="436" y="558"/>
                </a:lnTo>
                <a:lnTo>
                  <a:pt x="420" y="542"/>
                </a:lnTo>
                <a:lnTo>
                  <a:pt x="430" y="542"/>
                </a:lnTo>
                <a:lnTo>
                  <a:pt x="442" y="542"/>
                </a:lnTo>
                <a:lnTo>
                  <a:pt x="452" y="540"/>
                </a:lnTo>
                <a:lnTo>
                  <a:pt x="464" y="538"/>
                </a:lnTo>
                <a:lnTo>
                  <a:pt x="474" y="532"/>
                </a:lnTo>
                <a:lnTo>
                  <a:pt x="484" y="524"/>
                </a:lnTo>
                <a:lnTo>
                  <a:pt x="492" y="514"/>
                </a:lnTo>
                <a:lnTo>
                  <a:pt x="502" y="500"/>
                </a:lnTo>
                <a:lnTo>
                  <a:pt x="488" y="502"/>
                </a:lnTo>
                <a:lnTo>
                  <a:pt x="498" y="478"/>
                </a:lnTo>
                <a:lnTo>
                  <a:pt x="494" y="480"/>
                </a:lnTo>
                <a:lnTo>
                  <a:pt x="486" y="486"/>
                </a:lnTo>
                <a:lnTo>
                  <a:pt x="480" y="488"/>
                </a:lnTo>
                <a:lnTo>
                  <a:pt x="472" y="488"/>
                </a:lnTo>
                <a:lnTo>
                  <a:pt x="464" y="488"/>
                </a:lnTo>
                <a:lnTo>
                  <a:pt x="456" y="484"/>
                </a:lnTo>
                <a:lnTo>
                  <a:pt x="448" y="478"/>
                </a:lnTo>
                <a:lnTo>
                  <a:pt x="444" y="470"/>
                </a:lnTo>
                <a:lnTo>
                  <a:pt x="442" y="462"/>
                </a:lnTo>
                <a:lnTo>
                  <a:pt x="442" y="450"/>
                </a:lnTo>
                <a:lnTo>
                  <a:pt x="446" y="428"/>
                </a:lnTo>
                <a:lnTo>
                  <a:pt x="452" y="406"/>
                </a:lnTo>
                <a:lnTo>
                  <a:pt x="462" y="384"/>
                </a:lnTo>
                <a:lnTo>
                  <a:pt x="470" y="366"/>
                </a:lnTo>
                <a:lnTo>
                  <a:pt x="478" y="348"/>
                </a:lnTo>
                <a:lnTo>
                  <a:pt x="482" y="340"/>
                </a:lnTo>
                <a:lnTo>
                  <a:pt x="482" y="332"/>
                </a:lnTo>
                <a:lnTo>
                  <a:pt x="484" y="306"/>
                </a:lnTo>
                <a:lnTo>
                  <a:pt x="484" y="288"/>
                </a:lnTo>
                <a:lnTo>
                  <a:pt x="484" y="264"/>
                </a:lnTo>
                <a:lnTo>
                  <a:pt x="480" y="238"/>
                </a:lnTo>
                <a:lnTo>
                  <a:pt x="476" y="212"/>
                </a:lnTo>
                <a:lnTo>
                  <a:pt x="466" y="182"/>
                </a:lnTo>
                <a:lnTo>
                  <a:pt x="452" y="154"/>
                </a:lnTo>
                <a:lnTo>
                  <a:pt x="440" y="126"/>
                </a:lnTo>
                <a:lnTo>
                  <a:pt x="428" y="100"/>
                </a:lnTo>
                <a:lnTo>
                  <a:pt x="412" y="54"/>
                </a:lnTo>
                <a:lnTo>
                  <a:pt x="402" y="36"/>
                </a:lnTo>
                <a:lnTo>
                  <a:pt x="392" y="22"/>
                </a:lnTo>
                <a:lnTo>
                  <a:pt x="384" y="16"/>
                </a:lnTo>
                <a:lnTo>
                  <a:pt x="376" y="10"/>
                </a:lnTo>
                <a:lnTo>
                  <a:pt x="366" y="6"/>
                </a:lnTo>
                <a:lnTo>
                  <a:pt x="356" y="2"/>
                </a:lnTo>
                <a:lnTo>
                  <a:pt x="342" y="0"/>
                </a:lnTo>
                <a:lnTo>
                  <a:pt x="330" y="0"/>
                </a:lnTo>
                <a:lnTo>
                  <a:pt x="320" y="2"/>
                </a:lnTo>
                <a:lnTo>
                  <a:pt x="312" y="6"/>
                </a:lnTo>
                <a:lnTo>
                  <a:pt x="296" y="14"/>
                </a:lnTo>
                <a:lnTo>
                  <a:pt x="284" y="24"/>
                </a:lnTo>
                <a:lnTo>
                  <a:pt x="284" y="20"/>
                </a:lnTo>
                <a:lnTo>
                  <a:pt x="282" y="16"/>
                </a:lnTo>
                <a:lnTo>
                  <a:pt x="276" y="12"/>
                </a:lnTo>
                <a:lnTo>
                  <a:pt x="270" y="6"/>
                </a:lnTo>
                <a:lnTo>
                  <a:pt x="258" y="4"/>
                </a:lnTo>
                <a:lnTo>
                  <a:pt x="244" y="2"/>
                </a:lnTo>
                <a:lnTo>
                  <a:pt x="224" y="4"/>
                </a:lnTo>
                <a:lnTo>
                  <a:pt x="202" y="10"/>
                </a:lnTo>
                <a:lnTo>
                  <a:pt x="186" y="14"/>
                </a:lnTo>
                <a:lnTo>
                  <a:pt x="174" y="20"/>
                </a:lnTo>
                <a:lnTo>
                  <a:pt x="164" y="26"/>
                </a:lnTo>
                <a:lnTo>
                  <a:pt x="158" y="32"/>
                </a:lnTo>
                <a:lnTo>
                  <a:pt x="154" y="40"/>
                </a:lnTo>
                <a:lnTo>
                  <a:pt x="152" y="48"/>
                </a:lnTo>
                <a:lnTo>
                  <a:pt x="152" y="56"/>
                </a:lnTo>
                <a:lnTo>
                  <a:pt x="150" y="76"/>
                </a:lnTo>
                <a:lnTo>
                  <a:pt x="144" y="100"/>
                </a:lnTo>
                <a:lnTo>
                  <a:pt x="132" y="140"/>
                </a:lnTo>
                <a:lnTo>
                  <a:pt x="122" y="160"/>
                </a:lnTo>
                <a:lnTo>
                  <a:pt x="108" y="190"/>
                </a:lnTo>
                <a:lnTo>
                  <a:pt x="100" y="208"/>
                </a:lnTo>
                <a:lnTo>
                  <a:pt x="94" y="228"/>
                </a:lnTo>
                <a:lnTo>
                  <a:pt x="88" y="250"/>
                </a:lnTo>
                <a:lnTo>
                  <a:pt x="88" y="274"/>
                </a:lnTo>
                <a:lnTo>
                  <a:pt x="88" y="316"/>
                </a:lnTo>
                <a:lnTo>
                  <a:pt x="90" y="344"/>
                </a:lnTo>
                <a:lnTo>
                  <a:pt x="92" y="364"/>
                </a:lnTo>
                <a:lnTo>
                  <a:pt x="94" y="376"/>
                </a:lnTo>
                <a:lnTo>
                  <a:pt x="96" y="390"/>
                </a:lnTo>
                <a:lnTo>
                  <a:pt x="96" y="408"/>
                </a:lnTo>
                <a:lnTo>
                  <a:pt x="98" y="428"/>
                </a:lnTo>
                <a:lnTo>
                  <a:pt x="92" y="432"/>
                </a:lnTo>
                <a:lnTo>
                  <a:pt x="78" y="438"/>
                </a:lnTo>
                <a:lnTo>
                  <a:pt x="70" y="440"/>
                </a:lnTo>
                <a:lnTo>
                  <a:pt x="62" y="438"/>
                </a:lnTo>
                <a:lnTo>
                  <a:pt x="56" y="434"/>
                </a:lnTo>
                <a:lnTo>
                  <a:pt x="52" y="426"/>
                </a:lnTo>
                <a:lnTo>
                  <a:pt x="50" y="426"/>
                </a:lnTo>
                <a:lnTo>
                  <a:pt x="46" y="432"/>
                </a:lnTo>
                <a:lnTo>
                  <a:pt x="44" y="436"/>
                </a:lnTo>
                <a:lnTo>
                  <a:pt x="44" y="442"/>
                </a:lnTo>
                <a:lnTo>
                  <a:pt x="48" y="448"/>
                </a:lnTo>
                <a:lnTo>
                  <a:pt x="52" y="458"/>
                </a:lnTo>
                <a:lnTo>
                  <a:pt x="56" y="464"/>
                </a:lnTo>
                <a:lnTo>
                  <a:pt x="44" y="470"/>
                </a:lnTo>
                <a:lnTo>
                  <a:pt x="36" y="476"/>
                </a:lnTo>
                <a:lnTo>
                  <a:pt x="28" y="484"/>
                </a:lnTo>
                <a:lnTo>
                  <a:pt x="20" y="496"/>
                </a:lnTo>
                <a:lnTo>
                  <a:pt x="14" y="510"/>
                </a:lnTo>
                <a:lnTo>
                  <a:pt x="8" y="528"/>
                </a:lnTo>
                <a:lnTo>
                  <a:pt x="2" y="552"/>
                </a:lnTo>
                <a:lnTo>
                  <a:pt x="0" y="570"/>
                </a:lnTo>
                <a:lnTo>
                  <a:pt x="0" y="588"/>
                </a:lnTo>
                <a:lnTo>
                  <a:pt x="2" y="634"/>
                </a:lnTo>
                <a:lnTo>
                  <a:pt x="6" y="682"/>
                </a:lnTo>
                <a:lnTo>
                  <a:pt x="12" y="732"/>
                </a:lnTo>
                <a:lnTo>
                  <a:pt x="28" y="820"/>
                </a:lnTo>
                <a:lnTo>
                  <a:pt x="40" y="870"/>
                </a:lnTo>
                <a:lnTo>
                  <a:pt x="60" y="928"/>
                </a:lnTo>
                <a:lnTo>
                  <a:pt x="80" y="980"/>
                </a:lnTo>
                <a:lnTo>
                  <a:pt x="102" y="1042"/>
                </a:lnTo>
                <a:lnTo>
                  <a:pt x="112" y="1074"/>
                </a:lnTo>
                <a:lnTo>
                  <a:pt x="118" y="1094"/>
                </a:lnTo>
                <a:lnTo>
                  <a:pt x="106" y="1184"/>
                </a:lnTo>
                <a:lnTo>
                  <a:pt x="96" y="1274"/>
                </a:lnTo>
                <a:lnTo>
                  <a:pt x="88" y="1316"/>
                </a:lnTo>
                <a:lnTo>
                  <a:pt x="70" y="1400"/>
                </a:lnTo>
                <a:lnTo>
                  <a:pt x="42" y="1522"/>
                </a:lnTo>
                <a:lnTo>
                  <a:pt x="36" y="1536"/>
                </a:lnTo>
                <a:lnTo>
                  <a:pt x="58" y="1540"/>
                </a:lnTo>
                <a:lnTo>
                  <a:pt x="84" y="1808"/>
                </a:lnTo>
                <a:lnTo>
                  <a:pt x="574" y="1808"/>
                </a:lnTo>
                <a:lnTo>
                  <a:pt x="588" y="1530"/>
                </a:lnTo>
                <a:lnTo>
                  <a:pt x="620" y="1516"/>
                </a:lnTo>
                <a:lnTo>
                  <a:pt x="562" y="1128"/>
                </a:lnTo>
                <a:lnTo>
                  <a:pt x="594" y="1132"/>
                </a:lnTo>
                <a:lnTo>
                  <a:pt x="616" y="1132"/>
                </a:lnTo>
                <a:lnTo>
                  <a:pt x="624" y="1132"/>
                </a:lnTo>
                <a:lnTo>
                  <a:pt x="628" y="1130"/>
                </a:lnTo>
                <a:lnTo>
                  <a:pt x="628" y="1128"/>
                </a:lnTo>
                <a:lnTo>
                  <a:pt x="634" y="1112"/>
                </a:lnTo>
                <a:lnTo>
                  <a:pt x="644" y="1090"/>
                </a:lnTo>
                <a:lnTo>
                  <a:pt x="656" y="1060"/>
                </a:lnTo>
                <a:lnTo>
                  <a:pt x="668" y="1058"/>
                </a:lnTo>
                <a:lnTo>
                  <a:pt x="692" y="1054"/>
                </a:lnTo>
                <a:lnTo>
                  <a:pt x="706" y="1048"/>
                </a:lnTo>
                <a:lnTo>
                  <a:pt x="720" y="1042"/>
                </a:lnTo>
                <a:lnTo>
                  <a:pt x="730" y="1034"/>
                </a:lnTo>
                <a:lnTo>
                  <a:pt x="734" y="1030"/>
                </a:lnTo>
                <a:lnTo>
                  <a:pt x="736" y="1026"/>
                </a:lnTo>
                <a:lnTo>
                  <a:pt x="750" y="998"/>
                </a:lnTo>
                <a:lnTo>
                  <a:pt x="754" y="988"/>
                </a:lnTo>
                <a:lnTo>
                  <a:pt x="758" y="976"/>
                </a:lnTo>
                <a:lnTo>
                  <a:pt x="758" y="960"/>
                </a:lnTo>
                <a:lnTo>
                  <a:pt x="756" y="938"/>
                </a:lnTo>
                <a:lnTo>
                  <a:pt x="750" y="910"/>
                </a:lnTo>
                <a:lnTo>
                  <a:pt x="742" y="884"/>
                </a:lnTo>
                <a:lnTo>
                  <a:pt x="734" y="868"/>
                </a:lnTo>
                <a:close/>
              </a:path>
            </a:pathLst>
          </a:custGeom>
          <a:solidFill>
            <a:srgbClr val="FF0000"/>
          </a:solidFill>
          <a:ln w="9525">
            <a:noFill/>
            <a:round/>
            <a:headEnd/>
            <a:tailEnd/>
          </a:ln>
        </p:spPr>
        <p:txBody>
          <a:bodyPr lIns="91388" tIns="45693" rIns="91388" bIns="45693"/>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defRPr/>
            </a:pPr>
            <a:endParaRPr lang="zh-CN" altLang="en-US" b="0">
              <a:latin typeface="+mj-ea"/>
              <a:ea typeface="+mj-ea"/>
            </a:endParaRPr>
          </a:p>
        </p:txBody>
      </p:sp>
      <p:sp>
        <p:nvSpPr>
          <p:cNvPr id="13" name="WordArt 79"/>
          <p:cNvSpPr>
            <a:spLocks noChangeArrowheads="1" noChangeShapeType="1" noTextEdit="1"/>
          </p:cNvSpPr>
          <p:nvPr/>
        </p:nvSpPr>
        <p:spPr bwMode="auto">
          <a:xfrm>
            <a:off x="3820530" y="5692663"/>
            <a:ext cx="4222571" cy="383381"/>
          </a:xfrm>
          <a:prstGeom prst="rect">
            <a:avLst/>
          </a:prstGeom>
          <a:extLst/>
        </p:spPr>
        <p:txBody>
          <a:bodyPr wrap="none" lIns="106896" tIns="53443" rIns="106896" bIns="53443" fromWordArt="1">
            <a:prstTxWarp prst="textPlain">
              <a:avLst>
                <a:gd name="adj" fmla="val 50000"/>
              </a:avLst>
            </a:prstTxWarp>
          </a:bodyPr>
          <a:lstStyle/>
          <a:p>
            <a:pPr algn="ctr">
              <a:defRPr/>
            </a:pPr>
            <a:r>
              <a:rPr lang="zh-CN" altLang="en-US" sz="4200" kern="10" dirty="0">
                <a:solidFill>
                  <a:srgbClr val="FF0000"/>
                </a:solidFill>
                <a:latin typeface="微软雅黑"/>
                <a:ea typeface="微软雅黑"/>
              </a:rPr>
              <a:t>双击文字</a:t>
            </a:r>
            <a:r>
              <a:rPr lang="en-US" altLang="zh-CN" sz="4200" kern="10" dirty="0">
                <a:solidFill>
                  <a:srgbClr val="FF0000"/>
                </a:solidFill>
                <a:latin typeface="微软雅黑"/>
                <a:ea typeface="微软雅黑"/>
              </a:rPr>
              <a:t>-</a:t>
            </a:r>
            <a:r>
              <a:rPr lang="zh-CN" altLang="en-US" sz="4200" kern="10" dirty="0">
                <a:latin typeface="微软雅黑"/>
                <a:ea typeface="微软雅黑"/>
              </a:rPr>
              <a:t>内容仅供参考</a:t>
            </a:r>
          </a:p>
        </p:txBody>
      </p:sp>
      <p:sp>
        <p:nvSpPr>
          <p:cNvPr id="39943" name="Rectangle 80"/>
          <p:cNvSpPr>
            <a:spLocks noChangeArrowheads="1"/>
          </p:cNvSpPr>
          <p:nvPr/>
        </p:nvSpPr>
        <p:spPr bwMode="auto">
          <a:xfrm>
            <a:off x="1662113" y="6119813"/>
            <a:ext cx="83470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896" tIns="53443" rIns="106896" bIns="53443">
            <a:spAutoFit/>
          </a:bodyPr>
          <a:lstStyle/>
          <a:p>
            <a:pPr algn="ctr">
              <a:lnSpc>
                <a:spcPct val="120000"/>
              </a:lnSpc>
            </a:pPr>
            <a:r>
              <a:rPr lang="zh-CN" altLang="en-US" sz="1400" b="0">
                <a:latin typeface="微软雅黑" pitchFamily="34" charset="-122"/>
                <a:ea typeface="微软雅黑" pitchFamily="34" charset="-122"/>
              </a:rPr>
              <a:t>单击此处添加文字内容  单击此处添加文字内容</a:t>
            </a:r>
          </a:p>
          <a:p>
            <a:pPr algn="ctr">
              <a:lnSpc>
                <a:spcPct val="120000"/>
              </a:lnSpc>
            </a:pPr>
            <a:r>
              <a:rPr lang="zh-CN" altLang="en-US" sz="1400" b="0">
                <a:latin typeface="微软雅黑" pitchFamily="34" charset="-122"/>
                <a:ea typeface="微软雅黑" pitchFamily="34" charset="-122"/>
              </a:rPr>
              <a:t>单击此处添加文字内容  单击此处添加文字内容</a:t>
            </a:r>
          </a:p>
        </p:txBody>
      </p:sp>
      <p:sp>
        <p:nvSpPr>
          <p:cNvPr id="15" name="TextBox 14"/>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6000">
        <p14:gallery dir="l"/>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nodeType="afterGroup">
                            <p:stCondLst>
                              <p:cond delay="500"/>
                            </p:stCondLst>
                            <p:childTnLst>
                              <p:par>
                                <p:cTn id="9" presetID="14"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par>
                          <p:cTn id="12" fill="hold" nodeType="afterGroup">
                            <p:stCondLst>
                              <p:cond delay="1000"/>
                            </p:stCondLst>
                            <p:childTnLst>
                              <p:par>
                                <p:cTn id="13" presetID="14" presetClass="entr" presetSubtype="1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childTnLst>
                          </p:cTn>
                        </p:par>
                        <p:par>
                          <p:cTn id="16" fill="hold" nodeType="afterGroup">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childTnLst>
                          </p:cTn>
                        </p:par>
                        <p:par>
                          <p:cTn id="20" fill="hold" nodeType="afterGroup">
                            <p:stCondLst>
                              <p:cond delay="2000"/>
                            </p:stCondLst>
                            <p:childTnLst>
                              <p:par>
                                <p:cTn id="21" presetID="41" presetClass="entr" presetSubtype="0" fill="hold"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childTnLst>
                          </p:cTn>
                        </p:par>
                        <p:par>
                          <p:cTn id="28" fill="hold" nodeType="afterGroup">
                            <p:stCondLst>
                              <p:cond delay="30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39943"/>
                                        </p:tgtEl>
                                        <p:attrNameLst>
                                          <p:attrName>style.visibility</p:attrName>
                                        </p:attrNameLst>
                                      </p:cBhvr>
                                      <p:to>
                                        <p:strVal val="visible"/>
                                      </p:to>
                                    </p:set>
                                    <p:anim calcmode="lin" valueType="num">
                                      <p:cBhvr>
                                        <p:cTn id="31" dur="500" fill="hold"/>
                                        <p:tgtEl>
                                          <p:spTgt spid="39943"/>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39943"/>
                                        </p:tgtEl>
                                        <p:attrNameLst>
                                          <p:attrName>ppt_y</p:attrName>
                                        </p:attrNameLst>
                                      </p:cBhvr>
                                      <p:tavLst>
                                        <p:tav tm="0">
                                          <p:val>
                                            <p:strVal val="#ppt_y"/>
                                          </p:val>
                                        </p:tav>
                                        <p:tav tm="100000">
                                          <p:val>
                                            <p:strVal val="#ppt_y"/>
                                          </p:val>
                                        </p:tav>
                                      </p:tavLst>
                                    </p:anim>
                                    <p:anim calcmode="lin" valueType="num">
                                      <p:cBhvr>
                                        <p:cTn id="33" dur="500" fill="hold"/>
                                        <p:tgtEl>
                                          <p:spTgt spid="39943"/>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39943"/>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399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896938" y="2698750"/>
            <a:ext cx="5988050" cy="3854450"/>
            <a:chOff x="896938" y="2193925"/>
            <a:chExt cx="5988369" cy="3854450"/>
          </a:xfrm>
        </p:grpSpPr>
        <p:grpSp>
          <p:nvGrpSpPr>
            <p:cNvPr id="119817" name="Group 3"/>
            <p:cNvGrpSpPr>
              <a:grpSpLocks/>
            </p:cNvGrpSpPr>
            <p:nvPr/>
          </p:nvGrpSpPr>
          <p:grpSpPr bwMode="auto">
            <a:xfrm>
              <a:off x="1746101" y="2193925"/>
              <a:ext cx="1932731" cy="2047746"/>
              <a:chOff x="1791" y="1344"/>
              <a:chExt cx="1089" cy="1154"/>
            </a:xfrm>
          </p:grpSpPr>
          <p:sp>
            <p:nvSpPr>
              <p:cNvPr id="40" name="Freeform 4"/>
              <p:cNvSpPr>
                <a:spLocks/>
              </p:cNvSpPr>
              <p:nvPr/>
            </p:nvSpPr>
            <p:spPr bwMode="auto">
              <a:xfrm>
                <a:off x="1791" y="1344"/>
                <a:ext cx="1089" cy="768"/>
              </a:xfrm>
              <a:custGeom>
                <a:avLst/>
                <a:gdLst>
                  <a:gd name="T0" fmla="*/ 0 w 1089"/>
                  <a:gd name="T1" fmla="*/ 225 h 768"/>
                  <a:gd name="T2" fmla="*/ 0 w 1089"/>
                  <a:gd name="T3" fmla="*/ 225 h 768"/>
                  <a:gd name="T4" fmla="*/ 54 w 1089"/>
                  <a:gd name="T5" fmla="*/ 199 h 768"/>
                  <a:gd name="T6" fmla="*/ 110 w 1089"/>
                  <a:gd name="T7" fmla="*/ 175 h 768"/>
                  <a:gd name="T8" fmla="*/ 168 w 1089"/>
                  <a:gd name="T9" fmla="*/ 153 h 768"/>
                  <a:gd name="T10" fmla="*/ 229 w 1089"/>
                  <a:gd name="T11" fmla="*/ 130 h 768"/>
                  <a:gd name="T12" fmla="*/ 291 w 1089"/>
                  <a:gd name="T13" fmla="*/ 111 h 768"/>
                  <a:gd name="T14" fmla="*/ 356 w 1089"/>
                  <a:gd name="T15" fmla="*/ 92 h 768"/>
                  <a:gd name="T16" fmla="*/ 422 w 1089"/>
                  <a:gd name="T17" fmla="*/ 75 h 768"/>
                  <a:gd name="T18" fmla="*/ 490 w 1089"/>
                  <a:gd name="T19" fmla="*/ 60 h 768"/>
                  <a:gd name="T20" fmla="*/ 560 w 1089"/>
                  <a:gd name="T21" fmla="*/ 46 h 768"/>
                  <a:gd name="T22" fmla="*/ 632 w 1089"/>
                  <a:gd name="T23" fmla="*/ 34 h 768"/>
                  <a:gd name="T24" fmla="*/ 704 w 1089"/>
                  <a:gd name="T25" fmla="*/ 23 h 768"/>
                  <a:gd name="T26" fmla="*/ 778 w 1089"/>
                  <a:gd name="T27" fmla="*/ 15 h 768"/>
                  <a:gd name="T28" fmla="*/ 855 w 1089"/>
                  <a:gd name="T29" fmla="*/ 9 h 768"/>
                  <a:gd name="T30" fmla="*/ 932 w 1089"/>
                  <a:gd name="T31" fmla="*/ 4 h 768"/>
                  <a:gd name="T32" fmla="*/ 1010 w 1089"/>
                  <a:gd name="T33" fmla="*/ 1 h 768"/>
                  <a:gd name="T34" fmla="*/ 1089 w 1089"/>
                  <a:gd name="T35" fmla="*/ 0 h 768"/>
                  <a:gd name="T36" fmla="*/ 1089 w 1089"/>
                  <a:gd name="T37" fmla="*/ 768 h 768"/>
                  <a:gd name="T38" fmla="*/ 0 w 1089"/>
                  <a:gd name="T39" fmla="*/ 225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89" h="768">
                    <a:moveTo>
                      <a:pt x="0" y="225"/>
                    </a:moveTo>
                    <a:lnTo>
                      <a:pt x="0" y="225"/>
                    </a:lnTo>
                    <a:lnTo>
                      <a:pt x="54" y="199"/>
                    </a:lnTo>
                    <a:lnTo>
                      <a:pt x="110" y="175"/>
                    </a:lnTo>
                    <a:lnTo>
                      <a:pt x="168" y="153"/>
                    </a:lnTo>
                    <a:lnTo>
                      <a:pt x="229" y="130"/>
                    </a:lnTo>
                    <a:lnTo>
                      <a:pt x="291" y="111"/>
                    </a:lnTo>
                    <a:lnTo>
                      <a:pt x="356" y="92"/>
                    </a:lnTo>
                    <a:lnTo>
                      <a:pt x="422" y="75"/>
                    </a:lnTo>
                    <a:lnTo>
                      <a:pt x="490" y="60"/>
                    </a:lnTo>
                    <a:lnTo>
                      <a:pt x="560" y="46"/>
                    </a:lnTo>
                    <a:lnTo>
                      <a:pt x="632" y="34"/>
                    </a:lnTo>
                    <a:lnTo>
                      <a:pt x="704" y="23"/>
                    </a:lnTo>
                    <a:lnTo>
                      <a:pt x="778" y="15"/>
                    </a:lnTo>
                    <a:lnTo>
                      <a:pt x="855" y="9"/>
                    </a:lnTo>
                    <a:lnTo>
                      <a:pt x="932" y="4"/>
                    </a:lnTo>
                    <a:lnTo>
                      <a:pt x="1010" y="1"/>
                    </a:lnTo>
                    <a:lnTo>
                      <a:pt x="1089" y="0"/>
                    </a:lnTo>
                    <a:lnTo>
                      <a:pt x="1089" y="768"/>
                    </a:lnTo>
                    <a:lnTo>
                      <a:pt x="0" y="225"/>
                    </a:lnTo>
                    <a:close/>
                  </a:path>
                </a:pathLst>
              </a:custGeom>
              <a:solidFill>
                <a:schemeClr val="bg1"/>
              </a:solidFill>
              <a:ln>
                <a:noFill/>
              </a:ln>
              <a:effectLst/>
              <a:extLst/>
            </p:spPr>
            <p:txBody>
              <a:bodyPr wrap="none" anchor="ctr"/>
              <a:lstStyle/>
              <a:p>
                <a:pPr>
                  <a:defRPr/>
                </a:pPr>
                <a:endParaRPr lang="zh-CN" altLang="en-US" sz="1400">
                  <a:latin typeface="+mj-ea"/>
                  <a:ea typeface="+mj-ea"/>
                </a:endParaRPr>
              </a:p>
            </p:txBody>
          </p:sp>
          <p:sp>
            <p:nvSpPr>
              <p:cNvPr id="41" name="Freeform 5"/>
              <p:cNvSpPr>
                <a:spLocks/>
              </p:cNvSpPr>
              <p:nvPr/>
            </p:nvSpPr>
            <p:spPr bwMode="auto">
              <a:xfrm>
                <a:off x="1791" y="1569"/>
                <a:ext cx="1089" cy="929"/>
              </a:xfrm>
              <a:custGeom>
                <a:avLst/>
                <a:gdLst>
                  <a:gd name="T0" fmla="*/ 1089 w 1089"/>
                  <a:gd name="T1" fmla="*/ 543 h 929"/>
                  <a:gd name="T2" fmla="*/ 0 w 1089"/>
                  <a:gd name="T3" fmla="*/ 0 h 929"/>
                  <a:gd name="T4" fmla="*/ 0 w 1089"/>
                  <a:gd name="T5" fmla="*/ 385 h 929"/>
                  <a:gd name="T6" fmla="*/ 1089 w 1089"/>
                  <a:gd name="T7" fmla="*/ 929 h 929"/>
                  <a:gd name="T8" fmla="*/ 1089 w 1089"/>
                  <a:gd name="T9" fmla="*/ 543 h 929"/>
                </a:gdLst>
                <a:ahLst/>
                <a:cxnLst>
                  <a:cxn ang="0">
                    <a:pos x="T0" y="T1"/>
                  </a:cxn>
                  <a:cxn ang="0">
                    <a:pos x="T2" y="T3"/>
                  </a:cxn>
                  <a:cxn ang="0">
                    <a:pos x="T4" y="T5"/>
                  </a:cxn>
                  <a:cxn ang="0">
                    <a:pos x="T6" y="T7"/>
                  </a:cxn>
                  <a:cxn ang="0">
                    <a:pos x="T8" y="T9"/>
                  </a:cxn>
                </a:cxnLst>
                <a:rect l="0" t="0" r="r" b="b"/>
                <a:pathLst>
                  <a:path w="1089" h="929">
                    <a:moveTo>
                      <a:pt x="1089" y="543"/>
                    </a:moveTo>
                    <a:lnTo>
                      <a:pt x="0" y="0"/>
                    </a:lnTo>
                    <a:lnTo>
                      <a:pt x="0" y="385"/>
                    </a:lnTo>
                    <a:lnTo>
                      <a:pt x="1089" y="929"/>
                    </a:lnTo>
                    <a:lnTo>
                      <a:pt x="1089" y="543"/>
                    </a:lnTo>
                    <a:close/>
                  </a:path>
                </a:pathLst>
              </a:custGeom>
              <a:solidFill>
                <a:srgbClr val="DDDDDD"/>
              </a:solidFill>
              <a:ln>
                <a:noFill/>
              </a:ln>
              <a:effectLst/>
              <a:extLst/>
            </p:spPr>
            <p:txBody>
              <a:bodyPr/>
              <a:lstStyle/>
              <a:p>
                <a:pPr>
                  <a:defRPr/>
                </a:pPr>
                <a:endParaRPr lang="zh-CN" altLang="en-US" sz="1400">
                  <a:latin typeface="+mj-ea"/>
                  <a:ea typeface="+mj-ea"/>
                </a:endParaRPr>
              </a:p>
            </p:txBody>
          </p:sp>
        </p:grpSp>
        <p:grpSp>
          <p:nvGrpSpPr>
            <p:cNvPr id="119818" name="Group 6"/>
            <p:cNvGrpSpPr>
              <a:grpSpLocks/>
            </p:cNvGrpSpPr>
            <p:nvPr/>
          </p:nvGrpSpPr>
          <p:grpSpPr bwMode="auto">
            <a:xfrm>
              <a:off x="3678832" y="2193925"/>
              <a:ext cx="1930519" cy="2047746"/>
              <a:chOff x="2880" y="1344"/>
              <a:chExt cx="1089" cy="1154"/>
            </a:xfrm>
          </p:grpSpPr>
          <p:sp>
            <p:nvSpPr>
              <p:cNvPr id="38" name="Freeform 7"/>
              <p:cNvSpPr>
                <a:spLocks/>
              </p:cNvSpPr>
              <p:nvPr/>
            </p:nvSpPr>
            <p:spPr bwMode="auto">
              <a:xfrm>
                <a:off x="2880" y="1344"/>
                <a:ext cx="1089" cy="768"/>
              </a:xfrm>
              <a:custGeom>
                <a:avLst/>
                <a:gdLst>
                  <a:gd name="T0" fmla="*/ 1089 w 1089"/>
                  <a:gd name="T1" fmla="*/ 225 h 768"/>
                  <a:gd name="T2" fmla="*/ 1089 w 1089"/>
                  <a:gd name="T3" fmla="*/ 225 h 768"/>
                  <a:gd name="T4" fmla="*/ 1035 w 1089"/>
                  <a:gd name="T5" fmla="*/ 199 h 768"/>
                  <a:gd name="T6" fmla="*/ 979 w 1089"/>
                  <a:gd name="T7" fmla="*/ 175 h 768"/>
                  <a:gd name="T8" fmla="*/ 921 w 1089"/>
                  <a:gd name="T9" fmla="*/ 153 h 768"/>
                  <a:gd name="T10" fmla="*/ 860 w 1089"/>
                  <a:gd name="T11" fmla="*/ 130 h 768"/>
                  <a:gd name="T12" fmla="*/ 798 w 1089"/>
                  <a:gd name="T13" fmla="*/ 111 h 768"/>
                  <a:gd name="T14" fmla="*/ 733 w 1089"/>
                  <a:gd name="T15" fmla="*/ 92 h 768"/>
                  <a:gd name="T16" fmla="*/ 667 w 1089"/>
                  <a:gd name="T17" fmla="*/ 75 h 768"/>
                  <a:gd name="T18" fmla="*/ 599 w 1089"/>
                  <a:gd name="T19" fmla="*/ 60 h 768"/>
                  <a:gd name="T20" fmla="*/ 529 w 1089"/>
                  <a:gd name="T21" fmla="*/ 46 h 768"/>
                  <a:gd name="T22" fmla="*/ 457 w 1089"/>
                  <a:gd name="T23" fmla="*/ 34 h 768"/>
                  <a:gd name="T24" fmla="*/ 385 w 1089"/>
                  <a:gd name="T25" fmla="*/ 23 h 768"/>
                  <a:gd name="T26" fmla="*/ 311 w 1089"/>
                  <a:gd name="T27" fmla="*/ 15 h 768"/>
                  <a:gd name="T28" fmla="*/ 234 w 1089"/>
                  <a:gd name="T29" fmla="*/ 9 h 768"/>
                  <a:gd name="T30" fmla="*/ 157 w 1089"/>
                  <a:gd name="T31" fmla="*/ 4 h 768"/>
                  <a:gd name="T32" fmla="*/ 79 w 1089"/>
                  <a:gd name="T33" fmla="*/ 1 h 768"/>
                  <a:gd name="T34" fmla="*/ 0 w 1089"/>
                  <a:gd name="T35" fmla="*/ 0 h 768"/>
                  <a:gd name="T36" fmla="*/ 0 w 1089"/>
                  <a:gd name="T37" fmla="*/ 768 h 768"/>
                  <a:gd name="T38" fmla="*/ 1089 w 1089"/>
                  <a:gd name="T39" fmla="*/ 225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89" h="768">
                    <a:moveTo>
                      <a:pt x="1089" y="225"/>
                    </a:moveTo>
                    <a:lnTo>
                      <a:pt x="1089" y="225"/>
                    </a:lnTo>
                    <a:lnTo>
                      <a:pt x="1035" y="199"/>
                    </a:lnTo>
                    <a:lnTo>
                      <a:pt x="979" y="175"/>
                    </a:lnTo>
                    <a:lnTo>
                      <a:pt x="921" y="153"/>
                    </a:lnTo>
                    <a:lnTo>
                      <a:pt x="860" y="130"/>
                    </a:lnTo>
                    <a:lnTo>
                      <a:pt x="798" y="111"/>
                    </a:lnTo>
                    <a:lnTo>
                      <a:pt x="733" y="92"/>
                    </a:lnTo>
                    <a:lnTo>
                      <a:pt x="667" y="75"/>
                    </a:lnTo>
                    <a:lnTo>
                      <a:pt x="599" y="60"/>
                    </a:lnTo>
                    <a:lnTo>
                      <a:pt x="529" y="46"/>
                    </a:lnTo>
                    <a:lnTo>
                      <a:pt x="457" y="34"/>
                    </a:lnTo>
                    <a:lnTo>
                      <a:pt x="385" y="23"/>
                    </a:lnTo>
                    <a:lnTo>
                      <a:pt x="311" y="15"/>
                    </a:lnTo>
                    <a:lnTo>
                      <a:pt x="234" y="9"/>
                    </a:lnTo>
                    <a:lnTo>
                      <a:pt x="157" y="4"/>
                    </a:lnTo>
                    <a:lnTo>
                      <a:pt x="79" y="1"/>
                    </a:lnTo>
                    <a:lnTo>
                      <a:pt x="0" y="0"/>
                    </a:lnTo>
                    <a:lnTo>
                      <a:pt x="0" y="768"/>
                    </a:lnTo>
                    <a:lnTo>
                      <a:pt x="1089" y="225"/>
                    </a:lnTo>
                    <a:close/>
                  </a:path>
                </a:pathLst>
              </a:custGeom>
              <a:solidFill>
                <a:srgbClr val="C0C0C0"/>
              </a:solidFill>
              <a:ln>
                <a:noFill/>
              </a:ln>
              <a:effectLst/>
              <a:extLst/>
            </p:spPr>
            <p:txBody>
              <a:bodyPr wrap="none" anchor="ctr"/>
              <a:lstStyle/>
              <a:p>
                <a:pPr>
                  <a:defRPr/>
                </a:pPr>
                <a:endParaRPr lang="zh-CN" altLang="en-US" sz="1400">
                  <a:latin typeface="+mj-ea"/>
                  <a:ea typeface="+mj-ea"/>
                </a:endParaRPr>
              </a:p>
            </p:txBody>
          </p:sp>
          <p:sp>
            <p:nvSpPr>
              <p:cNvPr id="39" name="Freeform 8"/>
              <p:cNvSpPr>
                <a:spLocks/>
              </p:cNvSpPr>
              <p:nvPr/>
            </p:nvSpPr>
            <p:spPr bwMode="auto">
              <a:xfrm>
                <a:off x="2880" y="1569"/>
                <a:ext cx="1089" cy="929"/>
              </a:xfrm>
              <a:custGeom>
                <a:avLst/>
                <a:gdLst>
                  <a:gd name="T0" fmla="*/ 0 w 1089"/>
                  <a:gd name="T1" fmla="*/ 543 h 929"/>
                  <a:gd name="T2" fmla="*/ 1089 w 1089"/>
                  <a:gd name="T3" fmla="*/ 0 h 929"/>
                  <a:gd name="T4" fmla="*/ 1089 w 1089"/>
                  <a:gd name="T5" fmla="*/ 385 h 929"/>
                  <a:gd name="T6" fmla="*/ 0 w 1089"/>
                  <a:gd name="T7" fmla="*/ 929 h 929"/>
                  <a:gd name="T8" fmla="*/ 0 w 1089"/>
                  <a:gd name="T9" fmla="*/ 543 h 929"/>
                </a:gdLst>
                <a:ahLst/>
                <a:cxnLst>
                  <a:cxn ang="0">
                    <a:pos x="T0" y="T1"/>
                  </a:cxn>
                  <a:cxn ang="0">
                    <a:pos x="T2" y="T3"/>
                  </a:cxn>
                  <a:cxn ang="0">
                    <a:pos x="T4" y="T5"/>
                  </a:cxn>
                  <a:cxn ang="0">
                    <a:pos x="T6" y="T7"/>
                  </a:cxn>
                  <a:cxn ang="0">
                    <a:pos x="T8" y="T9"/>
                  </a:cxn>
                </a:cxnLst>
                <a:rect l="0" t="0" r="r" b="b"/>
                <a:pathLst>
                  <a:path w="1089" h="929">
                    <a:moveTo>
                      <a:pt x="0" y="543"/>
                    </a:moveTo>
                    <a:lnTo>
                      <a:pt x="1089" y="0"/>
                    </a:lnTo>
                    <a:lnTo>
                      <a:pt x="1089" y="385"/>
                    </a:lnTo>
                    <a:lnTo>
                      <a:pt x="0" y="929"/>
                    </a:lnTo>
                    <a:lnTo>
                      <a:pt x="0" y="543"/>
                    </a:lnTo>
                    <a:close/>
                  </a:path>
                </a:pathLst>
              </a:custGeom>
              <a:solidFill>
                <a:srgbClr val="B2B2B2"/>
              </a:solidFill>
              <a:ln>
                <a:noFill/>
              </a:ln>
              <a:effectLst/>
              <a:extLst/>
            </p:spPr>
            <p:txBody>
              <a:bodyPr/>
              <a:lstStyle/>
              <a:p>
                <a:pPr>
                  <a:defRPr/>
                </a:pPr>
                <a:endParaRPr lang="zh-CN" altLang="en-US" sz="1400">
                  <a:latin typeface="+mj-ea"/>
                  <a:ea typeface="+mj-ea"/>
                </a:endParaRPr>
              </a:p>
            </p:txBody>
          </p:sp>
        </p:grpSp>
        <p:grpSp>
          <p:nvGrpSpPr>
            <p:cNvPr id="119819" name="Group 9"/>
            <p:cNvGrpSpPr>
              <a:grpSpLocks/>
            </p:cNvGrpSpPr>
            <p:nvPr/>
          </p:nvGrpSpPr>
          <p:grpSpPr bwMode="auto">
            <a:xfrm>
              <a:off x="947799" y="2596398"/>
              <a:ext cx="2731032" cy="1647484"/>
              <a:chOff x="1341" y="1569"/>
              <a:chExt cx="1539" cy="929"/>
            </a:xfrm>
          </p:grpSpPr>
          <p:sp>
            <p:nvSpPr>
              <p:cNvPr id="36" name="Freeform 10"/>
              <p:cNvSpPr>
                <a:spLocks/>
              </p:cNvSpPr>
              <p:nvPr/>
            </p:nvSpPr>
            <p:spPr bwMode="auto">
              <a:xfrm>
                <a:off x="1341" y="1569"/>
                <a:ext cx="1539" cy="542"/>
              </a:xfrm>
              <a:custGeom>
                <a:avLst/>
                <a:gdLst>
                  <a:gd name="T0" fmla="*/ 1539 w 1539"/>
                  <a:gd name="T1" fmla="*/ 543 h 543"/>
                  <a:gd name="T2" fmla="*/ 450 w 1539"/>
                  <a:gd name="T3" fmla="*/ 0 h 543"/>
                  <a:gd name="T4" fmla="*/ 450 w 1539"/>
                  <a:gd name="T5" fmla="*/ 0 h 543"/>
                  <a:gd name="T6" fmla="*/ 400 w 1539"/>
                  <a:gd name="T7" fmla="*/ 27 h 543"/>
                  <a:gd name="T8" fmla="*/ 351 w 1539"/>
                  <a:gd name="T9" fmla="*/ 55 h 543"/>
                  <a:gd name="T10" fmla="*/ 306 w 1539"/>
                  <a:gd name="T11" fmla="*/ 84 h 543"/>
                  <a:gd name="T12" fmla="*/ 263 w 1539"/>
                  <a:gd name="T13" fmla="*/ 114 h 543"/>
                  <a:gd name="T14" fmla="*/ 223 w 1539"/>
                  <a:gd name="T15" fmla="*/ 144 h 543"/>
                  <a:gd name="T16" fmla="*/ 186 w 1539"/>
                  <a:gd name="T17" fmla="*/ 177 h 543"/>
                  <a:gd name="T18" fmla="*/ 152 w 1539"/>
                  <a:gd name="T19" fmla="*/ 210 h 543"/>
                  <a:gd name="T20" fmla="*/ 121 w 1539"/>
                  <a:gd name="T21" fmla="*/ 245 h 543"/>
                  <a:gd name="T22" fmla="*/ 93 w 1539"/>
                  <a:gd name="T23" fmla="*/ 279 h 543"/>
                  <a:gd name="T24" fmla="*/ 80 w 1539"/>
                  <a:gd name="T25" fmla="*/ 298 h 543"/>
                  <a:gd name="T26" fmla="*/ 70 w 1539"/>
                  <a:gd name="T27" fmla="*/ 315 h 543"/>
                  <a:gd name="T28" fmla="*/ 58 w 1539"/>
                  <a:gd name="T29" fmla="*/ 333 h 543"/>
                  <a:gd name="T30" fmla="*/ 49 w 1539"/>
                  <a:gd name="T31" fmla="*/ 352 h 543"/>
                  <a:gd name="T32" fmla="*/ 39 w 1539"/>
                  <a:gd name="T33" fmla="*/ 370 h 543"/>
                  <a:gd name="T34" fmla="*/ 31 w 1539"/>
                  <a:gd name="T35" fmla="*/ 389 h 543"/>
                  <a:gd name="T36" fmla="*/ 23 w 1539"/>
                  <a:gd name="T37" fmla="*/ 407 h 543"/>
                  <a:gd name="T38" fmla="*/ 18 w 1539"/>
                  <a:gd name="T39" fmla="*/ 427 h 543"/>
                  <a:gd name="T40" fmla="*/ 13 w 1539"/>
                  <a:gd name="T41" fmla="*/ 445 h 543"/>
                  <a:gd name="T42" fmla="*/ 8 w 1539"/>
                  <a:gd name="T43" fmla="*/ 465 h 543"/>
                  <a:gd name="T44" fmla="*/ 5 w 1539"/>
                  <a:gd name="T45" fmla="*/ 485 h 543"/>
                  <a:gd name="T46" fmla="*/ 2 w 1539"/>
                  <a:gd name="T47" fmla="*/ 504 h 543"/>
                  <a:gd name="T48" fmla="*/ 1 w 1539"/>
                  <a:gd name="T49" fmla="*/ 523 h 543"/>
                  <a:gd name="T50" fmla="*/ 0 w 1539"/>
                  <a:gd name="T51" fmla="*/ 543 h 543"/>
                  <a:gd name="T52" fmla="*/ 1539 w 1539"/>
                  <a:gd name="T53" fmla="*/ 543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39" h="543">
                    <a:moveTo>
                      <a:pt x="1539" y="543"/>
                    </a:moveTo>
                    <a:lnTo>
                      <a:pt x="450" y="0"/>
                    </a:lnTo>
                    <a:lnTo>
                      <a:pt x="450" y="0"/>
                    </a:lnTo>
                    <a:lnTo>
                      <a:pt x="400" y="27"/>
                    </a:lnTo>
                    <a:lnTo>
                      <a:pt x="351" y="55"/>
                    </a:lnTo>
                    <a:lnTo>
                      <a:pt x="306" y="84"/>
                    </a:lnTo>
                    <a:lnTo>
                      <a:pt x="263" y="114"/>
                    </a:lnTo>
                    <a:lnTo>
                      <a:pt x="223" y="144"/>
                    </a:lnTo>
                    <a:lnTo>
                      <a:pt x="186" y="177"/>
                    </a:lnTo>
                    <a:lnTo>
                      <a:pt x="152" y="210"/>
                    </a:lnTo>
                    <a:lnTo>
                      <a:pt x="121" y="245"/>
                    </a:lnTo>
                    <a:lnTo>
                      <a:pt x="93" y="279"/>
                    </a:lnTo>
                    <a:lnTo>
                      <a:pt x="80" y="298"/>
                    </a:lnTo>
                    <a:lnTo>
                      <a:pt x="70" y="315"/>
                    </a:lnTo>
                    <a:lnTo>
                      <a:pt x="58" y="333"/>
                    </a:lnTo>
                    <a:lnTo>
                      <a:pt x="49" y="352"/>
                    </a:lnTo>
                    <a:lnTo>
                      <a:pt x="39" y="370"/>
                    </a:lnTo>
                    <a:lnTo>
                      <a:pt x="31" y="389"/>
                    </a:lnTo>
                    <a:lnTo>
                      <a:pt x="23" y="407"/>
                    </a:lnTo>
                    <a:lnTo>
                      <a:pt x="18" y="427"/>
                    </a:lnTo>
                    <a:lnTo>
                      <a:pt x="13" y="445"/>
                    </a:lnTo>
                    <a:lnTo>
                      <a:pt x="8" y="465"/>
                    </a:lnTo>
                    <a:lnTo>
                      <a:pt x="5" y="485"/>
                    </a:lnTo>
                    <a:lnTo>
                      <a:pt x="2" y="504"/>
                    </a:lnTo>
                    <a:lnTo>
                      <a:pt x="1" y="523"/>
                    </a:lnTo>
                    <a:lnTo>
                      <a:pt x="0" y="543"/>
                    </a:lnTo>
                    <a:lnTo>
                      <a:pt x="1539" y="543"/>
                    </a:lnTo>
                    <a:close/>
                  </a:path>
                </a:pathLst>
              </a:custGeom>
              <a:solidFill>
                <a:srgbClr val="C0C0C0"/>
              </a:solidFill>
              <a:ln>
                <a:noFill/>
              </a:ln>
              <a:effectLst/>
              <a:extLst/>
            </p:spPr>
            <p:txBody>
              <a:bodyPr wrap="none" anchor="ctr"/>
              <a:lstStyle/>
              <a:p>
                <a:pPr>
                  <a:defRPr/>
                </a:pPr>
                <a:endParaRPr lang="zh-CN" altLang="en-US" sz="1400">
                  <a:latin typeface="+mj-ea"/>
                  <a:ea typeface="+mj-ea"/>
                </a:endParaRPr>
              </a:p>
            </p:txBody>
          </p:sp>
          <p:sp>
            <p:nvSpPr>
              <p:cNvPr id="37" name="Rectangle 11"/>
              <p:cNvSpPr>
                <a:spLocks noChangeArrowheads="1"/>
              </p:cNvSpPr>
              <p:nvPr/>
            </p:nvSpPr>
            <p:spPr bwMode="auto">
              <a:xfrm>
                <a:off x="1341" y="2112"/>
                <a:ext cx="1539" cy="386"/>
              </a:xfrm>
              <a:prstGeom prst="rect">
                <a:avLst/>
              </a:prstGeom>
              <a:solidFill>
                <a:srgbClr val="DDDDDD"/>
              </a:solidFill>
              <a:ln>
                <a:noFill/>
              </a:ln>
              <a:effectLst/>
              <a:extLst/>
            </p:spPr>
            <p:txBody>
              <a:bodyPr/>
              <a:lstStyle/>
              <a:p>
                <a:pPr>
                  <a:defRPr/>
                </a:pPr>
                <a:endParaRPr lang="zh-CN" altLang="en-US" sz="1400">
                  <a:latin typeface="+mj-ea"/>
                  <a:ea typeface="+mj-ea"/>
                </a:endParaRPr>
              </a:p>
            </p:txBody>
          </p:sp>
        </p:grpSp>
        <p:grpSp>
          <p:nvGrpSpPr>
            <p:cNvPr id="119820" name="Group 12"/>
            <p:cNvGrpSpPr>
              <a:grpSpLocks/>
            </p:cNvGrpSpPr>
            <p:nvPr/>
          </p:nvGrpSpPr>
          <p:grpSpPr bwMode="auto">
            <a:xfrm>
              <a:off x="3678832" y="2596398"/>
              <a:ext cx="2728821" cy="1647484"/>
              <a:chOff x="2880" y="1569"/>
              <a:chExt cx="1539" cy="929"/>
            </a:xfrm>
          </p:grpSpPr>
          <p:sp>
            <p:nvSpPr>
              <p:cNvPr id="34" name="Freeform 13"/>
              <p:cNvSpPr>
                <a:spLocks/>
              </p:cNvSpPr>
              <p:nvPr/>
            </p:nvSpPr>
            <p:spPr bwMode="auto">
              <a:xfrm>
                <a:off x="2880" y="1569"/>
                <a:ext cx="1539" cy="542"/>
              </a:xfrm>
              <a:custGeom>
                <a:avLst/>
                <a:gdLst>
                  <a:gd name="T0" fmla="*/ 0 w 1539"/>
                  <a:gd name="T1" fmla="*/ 543 h 543"/>
                  <a:gd name="T2" fmla="*/ 1089 w 1539"/>
                  <a:gd name="T3" fmla="*/ 0 h 543"/>
                  <a:gd name="T4" fmla="*/ 1089 w 1539"/>
                  <a:gd name="T5" fmla="*/ 0 h 543"/>
                  <a:gd name="T6" fmla="*/ 1139 w 1539"/>
                  <a:gd name="T7" fmla="*/ 27 h 543"/>
                  <a:gd name="T8" fmla="*/ 1188 w 1539"/>
                  <a:gd name="T9" fmla="*/ 55 h 543"/>
                  <a:gd name="T10" fmla="*/ 1233 w 1539"/>
                  <a:gd name="T11" fmla="*/ 84 h 543"/>
                  <a:gd name="T12" fmla="*/ 1276 w 1539"/>
                  <a:gd name="T13" fmla="*/ 114 h 543"/>
                  <a:gd name="T14" fmla="*/ 1316 w 1539"/>
                  <a:gd name="T15" fmla="*/ 144 h 543"/>
                  <a:gd name="T16" fmla="*/ 1353 w 1539"/>
                  <a:gd name="T17" fmla="*/ 177 h 543"/>
                  <a:gd name="T18" fmla="*/ 1387 w 1539"/>
                  <a:gd name="T19" fmla="*/ 210 h 543"/>
                  <a:gd name="T20" fmla="*/ 1418 w 1539"/>
                  <a:gd name="T21" fmla="*/ 245 h 543"/>
                  <a:gd name="T22" fmla="*/ 1446 w 1539"/>
                  <a:gd name="T23" fmla="*/ 279 h 543"/>
                  <a:gd name="T24" fmla="*/ 1459 w 1539"/>
                  <a:gd name="T25" fmla="*/ 298 h 543"/>
                  <a:gd name="T26" fmla="*/ 1469 w 1539"/>
                  <a:gd name="T27" fmla="*/ 315 h 543"/>
                  <a:gd name="T28" fmla="*/ 1481 w 1539"/>
                  <a:gd name="T29" fmla="*/ 333 h 543"/>
                  <a:gd name="T30" fmla="*/ 1490 w 1539"/>
                  <a:gd name="T31" fmla="*/ 352 h 543"/>
                  <a:gd name="T32" fmla="*/ 1500 w 1539"/>
                  <a:gd name="T33" fmla="*/ 370 h 543"/>
                  <a:gd name="T34" fmla="*/ 1508 w 1539"/>
                  <a:gd name="T35" fmla="*/ 389 h 543"/>
                  <a:gd name="T36" fmla="*/ 1516 w 1539"/>
                  <a:gd name="T37" fmla="*/ 407 h 543"/>
                  <a:gd name="T38" fmla="*/ 1521 w 1539"/>
                  <a:gd name="T39" fmla="*/ 427 h 543"/>
                  <a:gd name="T40" fmla="*/ 1526 w 1539"/>
                  <a:gd name="T41" fmla="*/ 445 h 543"/>
                  <a:gd name="T42" fmla="*/ 1531 w 1539"/>
                  <a:gd name="T43" fmla="*/ 465 h 543"/>
                  <a:gd name="T44" fmla="*/ 1534 w 1539"/>
                  <a:gd name="T45" fmla="*/ 485 h 543"/>
                  <a:gd name="T46" fmla="*/ 1537 w 1539"/>
                  <a:gd name="T47" fmla="*/ 504 h 543"/>
                  <a:gd name="T48" fmla="*/ 1538 w 1539"/>
                  <a:gd name="T49" fmla="*/ 523 h 543"/>
                  <a:gd name="T50" fmla="*/ 1539 w 1539"/>
                  <a:gd name="T51" fmla="*/ 543 h 543"/>
                  <a:gd name="T52" fmla="*/ 0 w 1539"/>
                  <a:gd name="T53" fmla="*/ 543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39" h="543">
                    <a:moveTo>
                      <a:pt x="0" y="543"/>
                    </a:moveTo>
                    <a:lnTo>
                      <a:pt x="1089" y="0"/>
                    </a:lnTo>
                    <a:lnTo>
                      <a:pt x="1089" y="0"/>
                    </a:lnTo>
                    <a:lnTo>
                      <a:pt x="1139" y="27"/>
                    </a:lnTo>
                    <a:lnTo>
                      <a:pt x="1188" y="55"/>
                    </a:lnTo>
                    <a:lnTo>
                      <a:pt x="1233" y="84"/>
                    </a:lnTo>
                    <a:lnTo>
                      <a:pt x="1276" y="114"/>
                    </a:lnTo>
                    <a:lnTo>
                      <a:pt x="1316" y="144"/>
                    </a:lnTo>
                    <a:lnTo>
                      <a:pt x="1353" y="177"/>
                    </a:lnTo>
                    <a:lnTo>
                      <a:pt x="1387" y="210"/>
                    </a:lnTo>
                    <a:lnTo>
                      <a:pt x="1418" y="245"/>
                    </a:lnTo>
                    <a:lnTo>
                      <a:pt x="1446" y="279"/>
                    </a:lnTo>
                    <a:lnTo>
                      <a:pt x="1459" y="298"/>
                    </a:lnTo>
                    <a:lnTo>
                      <a:pt x="1469" y="315"/>
                    </a:lnTo>
                    <a:lnTo>
                      <a:pt x="1481" y="333"/>
                    </a:lnTo>
                    <a:lnTo>
                      <a:pt x="1490" y="352"/>
                    </a:lnTo>
                    <a:lnTo>
                      <a:pt x="1500" y="370"/>
                    </a:lnTo>
                    <a:lnTo>
                      <a:pt x="1508" y="389"/>
                    </a:lnTo>
                    <a:lnTo>
                      <a:pt x="1516" y="407"/>
                    </a:lnTo>
                    <a:lnTo>
                      <a:pt x="1521" y="427"/>
                    </a:lnTo>
                    <a:lnTo>
                      <a:pt x="1526" y="445"/>
                    </a:lnTo>
                    <a:lnTo>
                      <a:pt x="1531" y="465"/>
                    </a:lnTo>
                    <a:lnTo>
                      <a:pt x="1534" y="485"/>
                    </a:lnTo>
                    <a:lnTo>
                      <a:pt x="1537" y="504"/>
                    </a:lnTo>
                    <a:lnTo>
                      <a:pt x="1538" y="523"/>
                    </a:lnTo>
                    <a:lnTo>
                      <a:pt x="1539" y="543"/>
                    </a:lnTo>
                    <a:lnTo>
                      <a:pt x="0" y="543"/>
                    </a:lnTo>
                    <a:close/>
                  </a:path>
                </a:pathLst>
              </a:custGeom>
              <a:solidFill>
                <a:schemeClr val="bg1"/>
              </a:solidFill>
              <a:ln>
                <a:noFill/>
              </a:ln>
              <a:effectLst/>
              <a:extLst/>
            </p:spPr>
            <p:txBody>
              <a:bodyPr wrap="none" anchor="ctr"/>
              <a:lstStyle/>
              <a:p>
                <a:pPr>
                  <a:defRPr/>
                </a:pPr>
                <a:endParaRPr lang="zh-CN" altLang="en-US" sz="1400">
                  <a:latin typeface="+mj-ea"/>
                  <a:ea typeface="+mj-ea"/>
                </a:endParaRPr>
              </a:p>
            </p:txBody>
          </p:sp>
          <p:sp>
            <p:nvSpPr>
              <p:cNvPr id="35" name="Rectangle 14"/>
              <p:cNvSpPr>
                <a:spLocks noChangeArrowheads="1"/>
              </p:cNvSpPr>
              <p:nvPr/>
            </p:nvSpPr>
            <p:spPr bwMode="auto">
              <a:xfrm>
                <a:off x="2880" y="2112"/>
                <a:ext cx="1539" cy="386"/>
              </a:xfrm>
              <a:prstGeom prst="rect">
                <a:avLst/>
              </a:prstGeom>
              <a:solidFill>
                <a:srgbClr val="B2B2B2"/>
              </a:solidFill>
              <a:ln>
                <a:noFill/>
              </a:ln>
              <a:effectLst/>
              <a:extLst/>
            </p:spPr>
            <p:txBody>
              <a:bodyPr/>
              <a:lstStyle/>
              <a:p>
                <a:pPr>
                  <a:defRPr/>
                </a:pPr>
                <a:endParaRPr lang="zh-CN" altLang="en-US" sz="1400">
                  <a:latin typeface="+mj-ea"/>
                  <a:ea typeface="+mj-ea"/>
                </a:endParaRPr>
              </a:p>
            </p:txBody>
          </p:sp>
        </p:grpSp>
        <p:grpSp>
          <p:nvGrpSpPr>
            <p:cNvPr id="119821" name="Group 15"/>
            <p:cNvGrpSpPr>
              <a:grpSpLocks/>
            </p:cNvGrpSpPr>
            <p:nvPr/>
          </p:nvGrpSpPr>
          <p:grpSpPr bwMode="auto">
            <a:xfrm>
              <a:off x="947799" y="3562774"/>
              <a:ext cx="2731032" cy="1649696"/>
              <a:chOff x="1341" y="2112"/>
              <a:chExt cx="1539" cy="929"/>
            </a:xfrm>
          </p:grpSpPr>
          <p:sp>
            <p:nvSpPr>
              <p:cNvPr id="31" name="Freeform 16"/>
              <p:cNvSpPr>
                <a:spLocks/>
              </p:cNvSpPr>
              <p:nvPr/>
            </p:nvSpPr>
            <p:spPr bwMode="auto">
              <a:xfrm>
                <a:off x="1341" y="2112"/>
                <a:ext cx="1539" cy="544"/>
              </a:xfrm>
              <a:custGeom>
                <a:avLst/>
                <a:gdLst>
                  <a:gd name="T0" fmla="*/ 1539 w 1539"/>
                  <a:gd name="T1" fmla="*/ 0 h 544"/>
                  <a:gd name="T2" fmla="*/ 450 w 1539"/>
                  <a:gd name="T3" fmla="*/ 544 h 544"/>
                  <a:gd name="T4" fmla="*/ 450 w 1539"/>
                  <a:gd name="T5" fmla="*/ 544 h 544"/>
                  <a:gd name="T6" fmla="*/ 400 w 1539"/>
                  <a:gd name="T7" fmla="*/ 518 h 544"/>
                  <a:gd name="T8" fmla="*/ 351 w 1539"/>
                  <a:gd name="T9" fmla="*/ 490 h 544"/>
                  <a:gd name="T10" fmla="*/ 306 w 1539"/>
                  <a:gd name="T11" fmla="*/ 461 h 544"/>
                  <a:gd name="T12" fmla="*/ 263 w 1539"/>
                  <a:gd name="T13" fmla="*/ 431 h 544"/>
                  <a:gd name="T14" fmla="*/ 223 w 1539"/>
                  <a:gd name="T15" fmla="*/ 399 h 544"/>
                  <a:gd name="T16" fmla="*/ 186 w 1539"/>
                  <a:gd name="T17" fmla="*/ 367 h 544"/>
                  <a:gd name="T18" fmla="*/ 152 w 1539"/>
                  <a:gd name="T19" fmla="*/ 334 h 544"/>
                  <a:gd name="T20" fmla="*/ 121 w 1539"/>
                  <a:gd name="T21" fmla="*/ 300 h 544"/>
                  <a:gd name="T22" fmla="*/ 93 w 1539"/>
                  <a:gd name="T23" fmla="*/ 266 h 544"/>
                  <a:gd name="T24" fmla="*/ 80 w 1539"/>
                  <a:gd name="T25" fmla="*/ 247 h 544"/>
                  <a:gd name="T26" fmla="*/ 70 w 1539"/>
                  <a:gd name="T27" fmla="*/ 230 h 544"/>
                  <a:gd name="T28" fmla="*/ 58 w 1539"/>
                  <a:gd name="T29" fmla="*/ 211 h 544"/>
                  <a:gd name="T30" fmla="*/ 49 w 1539"/>
                  <a:gd name="T31" fmla="*/ 193 h 544"/>
                  <a:gd name="T32" fmla="*/ 39 w 1539"/>
                  <a:gd name="T33" fmla="*/ 175 h 544"/>
                  <a:gd name="T34" fmla="*/ 31 w 1539"/>
                  <a:gd name="T35" fmla="*/ 156 h 544"/>
                  <a:gd name="T36" fmla="*/ 23 w 1539"/>
                  <a:gd name="T37" fmla="*/ 136 h 544"/>
                  <a:gd name="T38" fmla="*/ 18 w 1539"/>
                  <a:gd name="T39" fmla="*/ 118 h 544"/>
                  <a:gd name="T40" fmla="*/ 13 w 1539"/>
                  <a:gd name="T41" fmla="*/ 99 h 544"/>
                  <a:gd name="T42" fmla="*/ 8 w 1539"/>
                  <a:gd name="T43" fmla="*/ 79 h 544"/>
                  <a:gd name="T44" fmla="*/ 5 w 1539"/>
                  <a:gd name="T45" fmla="*/ 60 h 544"/>
                  <a:gd name="T46" fmla="*/ 2 w 1539"/>
                  <a:gd name="T47" fmla="*/ 40 h 544"/>
                  <a:gd name="T48" fmla="*/ 1 w 1539"/>
                  <a:gd name="T49" fmla="*/ 20 h 544"/>
                  <a:gd name="T50" fmla="*/ 0 w 1539"/>
                  <a:gd name="T51" fmla="*/ 0 h 544"/>
                  <a:gd name="T52" fmla="*/ 1539 w 1539"/>
                  <a:gd name="T53"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39" h="544">
                    <a:moveTo>
                      <a:pt x="1539" y="0"/>
                    </a:moveTo>
                    <a:lnTo>
                      <a:pt x="450" y="544"/>
                    </a:lnTo>
                    <a:lnTo>
                      <a:pt x="450" y="544"/>
                    </a:lnTo>
                    <a:lnTo>
                      <a:pt x="400" y="518"/>
                    </a:lnTo>
                    <a:lnTo>
                      <a:pt x="351" y="490"/>
                    </a:lnTo>
                    <a:lnTo>
                      <a:pt x="306" y="461"/>
                    </a:lnTo>
                    <a:lnTo>
                      <a:pt x="263" y="431"/>
                    </a:lnTo>
                    <a:lnTo>
                      <a:pt x="223" y="399"/>
                    </a:lnTo>
                    <a:lnTo>
                      <a:pt x="186" y="367"/>
                    </a:lnTo>
                    <a:lnTo>
                      <a:pt x="152" y="334"/>
                    </a:lnTo>
                    <a:lnTo>
                      <a:pt x="121" y="300"/>
                    </a:lnTo>
                    <a:lnTo>
                      <a:pt x="93" y="266"/>
                    </a:lnTo>
                    <a:lnTo>
                      <a:pt x="80" y="247"/>
                    </a:lnTo>
                    <a:lnTo>
                      <a:pt x="70" y="230"/>
                    </a:lnTo>
                    <a:lnTo>
                      <a:pt x="58" y="211"/>
                    </a:lnTo>
                    <a:lnTo>
                      <a:pt x="49" y="193"/>
                    </a:lnTo>
                    <a:lnTo>
                      <a:pt x="39" y="175"/>
                    </a:lnTo>
                    <a:lnTo>
                      <a:pt x="31" y="156"/>
                    </a:lnTo>
                    <a:lnTo>
                      <a:pt x="23" y="136"/>
                    </a:lnTo>
                    <a:lnTo>
                      <a:pt x="18" y="118"/>
                    </a:lnTo>
                    <a:lnTo>
                      <a:pt x="13" y="99"/>
                    </a:lnTo>
                    <a:lnTo>
                      <a:pt x="8" y="79"/>
                    </a:lnTo>
                    <a:lnTo>
                      <a:pt x="5" y="60"/>
                    </a:lnTo>
                    <a:lnTo>
                      <a:pt x="2" y="40"/>
                    </a:lnTo>
                    <a:lnTo>
                      <a:pt x="1" y="20"/>
                    </a:lnTo>
                    <a:lnTo>
                      <a:pt x="0" y="0"/>
                    </a:lnTo>
                    <a:lnTo>
                      <a:pt x="1539" y="0"/>
                    </a:lnTo>
                    <a:close/>
                  </a:path>
                </a:pathLst>
              </a:custGeom>
              <a:solidFill>
                <a:schemeClr val="bg1"/>
              </a:solidFill>
              <a:ln>
                <a:noFill/>
              </a:ln>
              <a:effectLst/>
              <a:extLst/>
            </p:spPr>
            <p:txBody>
              <a:bodyPr wrap="none" anchor="ctr"/>
              <a:lstStyle/>
              <a:p>
                <a:pPr>
                  <a:defRPr/>
                </a:pPr>
                <a:endParaRPr lang="zh-CN" altLang="en-US" sz="1400">
                  <a:latin typeface="+mj-ea"/>
                  <a:ea typeface="+mj-ea"/>
                </a:endParaRPr>
              </a:p>
            </p:txBody>
          </p:sp>
          <p:sp>
            <p:nvSpPr>
              <p:cNvPr id="32" name="Freeform 17"/>
              <p:cNvSpPr>
                <a:spLocks/>
              </p:cNvSpPr>
              <p:nvPr/>
            </p:nvSpPr>
            <p:spPr bwMode="auto">
              <a:xfrm>
                <a:off x="1341" y="2112"/>
                <a:ext cx="450" cy="929"/>
              </a:xfrm>
              <a:custGeom>
                <a:avLst/>
                <a:gdLst>
                  <a:gd name="T0" fmla="*/ 450 w 450"/>
                  <a:gd name="T1" fmla="*/ 544 h 929"/>
                  <a:gd name="T2" fmla="*/ 450 w 450"/>
                  <a:gd name="T3" fmla="*/ 544 h 929"/>
                  <a:gd name="T4" fmla="*/ 400 w 450"/>
                  <a:gd name="T5" fmla="*/ 518 h 929"/>
                  <a:gd name="T6" fmla="*/ 351 w 450"/>
                  <a:gd name="T7" fmla="*/ 490 h 929"/>
                  <a:gd name="T8" fmla="*/ 306 w 450"/>
                  <a:gd name="T9" fmla="*/ 461 h 929"/>
                  <a:gd name="T10" fmla="*/ 263 w 450"/>
                  <a:gd name="T11" fmla="*/ 431 h 929"/>
                  <a:gd name="T12" fmla="*/ 223 w 450"/>
                  <a:gd name="T13" fmla="*/ 399 h 929"/>
                  <a:gd name="T14" fmla="*/ 186 w 450"/>
                  <a:gd name="T15" fmla="*/ 367 h 929"/>
                  <a:gd name="T16" fmla="*/ 152 w 450"/>
                  <a:gd name="T17" fmla="*/ 334 h 929"/>
                  <a:gd name="T18" fmla="*/ 121 w 450"/>
                  <a:gd name="T19" fmla="*/ 300 h 929"/>
                  <a:gd name="T20" fmla="*/ 93 w 450"/>
                  <a:gd name="T21" fmla="*/ 266 h 929"/>
                  <a:gd name="T22" fmla="*/ 80 w 450"/>
                  <a:gd name="T23" fmla="*/ 247 h 929"/>
                  <a:gd name="T24" fmla="*/ 70 w 450"/>
                  <a:gd name="T25" fmla="*/ 230 h 929"/>
                  <a:gd name="T26" fmla="*/ 58 w 450"/>
                  <a:gd name="T27" fmla="*/ 211 h 929"/>
                  <a:gd name="T28" fmla="*/ 49 w 450"/>
                  <a:gd name="T29" fmla="*/ 193 h 929"/>
                  <a:gd name="T30" fmla="*/ 39 w 450"/>
                  <a:gd name="T31" fmla="*/ 175 h 929"/>
                  <a:gd name="T32" fmla="*/ 31 w 450"/>
                  <a:gd name="T33" fmla="*/ 156 h 929"/>
                  <a:gd name="T34" fmla="*/ 23 w 450"/>
                  <a:gd name="T35" fmla="*/ 136 h 929"/>
                  <a:gd name="T36" fmla="*/ 18 w 450"/>
                  <a:gd name="T37" fmla="*/ 118 h 929"/>
                  <a:gd name="T38" fmla="*/ 13 w 450"/>
                  <a:gd name="T39" fmla="*/ 99 h 929"/>
                  <a:gd name="T40" fmla="*/ 8 w 450"/>
                  <a:gd name="T41" fmla="*/ 79 h 929"/>
                  <a:gd name="T42" fmla="*/ 5 w 450"/>
                  <a:gd name="T43" fmla="*/ 60 h 929"/>
                  <a:gd name="T44" fmla="*/ 2 w 450"/>
                  <a:gd name="T45" fmla="*/ 40 h 929"/>
                  <a:gd name="T46" fmla="*/ 1 w 450"/>
                  <a:gd name="T47" fmla="*/ 20 h 929"/>
                  <a:gd name="T48" fmla="*/ 0 w 450"/>
                  <a:gd name="T49" fmla="*/ 0 h 929"/>
                  <a:gd name="T50" fmla="*/ 0 w 450"/>
                  <a:gd name="T51" fmla="*/ 386 h 929"/>
                  <a:gd name="T52" fmla="*/ 0 w 450"/>
                  <a:gd name="T53" fmla="*/ 386 h 929"/>
                  <a:gd name="T54" fmla="*/ 1 w 450"/>
                  <a:gd name="T55" fmla="*/ 406 h 929"/>
                  <a:gd name="T56" fmla="*/ 2 w 450"/>
                  <a:gd name="T57" fmla="*/ 425 h 929"/>
                  <a:gd name="T58" fmla="*/ 5 w 450"/>
                  <a:gd name="T59" fmla="*/ 444 h 929"/>
                  <a:gd name="T60" fmla="*/ 8 w 450"/>
                  <a:gd name="T61" fmla="*/ 464 h 929"/>
                  <a:gd name="T62" fmla="*/ 13 w 450"/>
                  <a:gd name="T63" fmla="*/ 484 h 929"/>
                  <a:gd name="T64" fmla="*/ 18 w 450"/>
                  <a:gd name="T65" fmla="*/ 502 h 929"/>
                  <a:gd name="T66" fmla="*/ 23 w 450"/>
                  <a:gd name="T67" fmla="*/ 522 h 929"/>
                  <a:gd name="T68" fmla="*/ 31 w 450"/>
                  <a:gd name="T69" fmla="*/ 540 h 929"/>
                  <a:gd name="T70" fmla="*/ 39 w 450"/>
                  <a:gd name="T71" fmla="*/ 559 h 929"/>
                  <a:gd name="T72" fmla="*/ 49 w 450"/>
                  <a:gd name="T73" fmla="*/ 577 h 929"/>
                  <a:gd name="T74" fmla="*/ 58 w 450"/>
                  <a:gd name="T75" fmla="*/ 596 h 929"/>
                  <a:gd name="T76" fmla="*/ 70 w 450"/>
                  <a:gd name="T77" fmla="*/ 614 h 929"/>
                  <a:gd name="T78" fmla="*/ 80 w 450"/>
                  <a:gd name="T79" fmla="*/ 631 h 929"/>
                  <a:gd name="T80" fmla="*/ 93 w 450"/>
                  <a:gd name="T81" fmla="*/ 650 h 929"/>
                  <a:gd name="T82" fmla="*/ 121 w 450"/>
                  <a:gd name="T83" fmla="*/ 684 h 929"/>
                  <a:gd name="T84" fmla="*/ 152 w 450"/>
                  <a:gd name="T85" fmla="*/ 719 h 929"/>
                  <a:gd name="T86" fmla="*/ 186 w 450"/>
                  <a:gd name="T87" fmla="*/ 752 h 929"/>
                  <a:gd name="T88" fmla="*/ 223 w 450"/>
                  <a:gd name="T89" fmla="*/ 785 h 929"/>
                  <a:gd name="T90" fmla="*/ 263 w 450"/>
                  <a:gd name="T91" fmla="*/ 815 h 929"/>
                  <a:gd name="T92" fmla="*/ 306 w 450"/>
                  <a:gd name="T93" fmla="*/ 845 h 929"/>
                  <a:gd name="T94" fmla="*/ 351 w 450"/>
                  <a:gd name="T95" fmla="*/ 874 h 929"/>
                  <a:gd name="T96" fmla="*/ 400 w 450"/>
                  <a:gd name="T97" fmla="*/ 902 h 929"/>
                  <a:gd name="T98" fmla="*/ 450 w 450"/>
                  <a:gd name="T99" fmla="*/ 929 h 929"/>
                  <a:gd name="T100" fmla="*/ 450 w 450"/>
                  <a:gd name="T101" fmla="*/ 544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0" h="929">
                    <a:moveTo>
                      <a:pt x="450" y="544"/>
                    </a:moveTo>
                    <a:lnTo>
                      <a:pt x="450" y="544"/>
                    </a:lnTo>
                    <a:lnTo>
                      <a:pt x="400" y="518"/>
                    </a:lnTo>
                    <a:lnTo>
                      <a:pt x="351" y="490"/>
                    </a:lnTo>
                    <a:lnTo>
                      <a:pt x="306" y="461"/>
                    </a:lnTo>
                    <a:lnTo>
                      <a:pt x="263" y="431"/>
                    </a:lnTo>
                    <a:lnTo>
                      <a:pt x="223" y="399"/>
                    </a:lnTo>
                    <a:lnTo>
                      <a:pt x="186" y="367"/>
                    </a:lnTo>
                    <a:lnTo>
                      <a:pt x="152" y="334"/>
                    </a:lnTo>
                    <a:lnTo>
                      <a:pt x="121" y="300"/>
                    </a:lnTo>
                    <a:lnTo>
                      <a:pt x="93" y="266"/>
                    </a:lnTo>
                    <a:lnTo>
                      <a:pt x="80" y="247"/>
                    </a:lnTo>
                    <a:lnTo>
                      <a:pt x="70" y="230"/>
                    </a:lnTo>
                    <a:lnTo>
                      <a:pt x="58" y="211"/>
                    </a:lnTo>
                    <a:lnTo>
                      <a:pt x="49" y="193"/>
                    </a:lnTo>
                    <a:lnTo>
                      <a:pt x="39" y="175"/>
                    </a:lnTo>
                    <a:lnTo>
                      <a:pt x="31" y="156"/>
                    </a:lnTo>
                    <a:lnTo>
                      <a:pt x="23" y="136"/>
                    </a:lnTo>
                    <a:lnTo>
                      <a:pt x="18" y="118"/>
                    </a:lnTo>
                    <a:lnTo>
                      <a:pt x="13" y="99"/>
                    </a:lnTo>
                    <a:lnTo>
                      <a:pt x="8" y="79"/>
                    </a:lnTo>
                    <a:lnTo>
                      <a:pt x="5" y="60"/>
                    </a:lnTo>
                    <a:lnTo>
                      <a:pt x="2" y="40"/>
                    </a:lnTo>
                    <a:lnTo>
                      <a:pt x="1" y="20"/>
                    </a:lnTo>
                    <a:lnTo>
                      <a:pt x="0" y="0"/>
                    </a:lnTo>
                    <a:lnTo>
                      <a:pt x="0" y="386"/>
                    </a:lnTo>
                    <a:lnTo>
                      <a:pt x="0" y="386"/>
                    </a:lnTo>
                    <a:lnTo>
                      <a:pt x="1" y="406"/>
                    </a:lnTo>
                    <a:lnTo>
                      <a:pt x="2" y="425"/>
                    </a:lnTo>
                    <a:lnTo>
                      <a:pt x="5" y="444"/>
                    </a:lnTo>
                    <a:lnTo>
                      <a:pt x="8" y="464"/>
                    </a:lnTo>
                    <a:lnTo>
                      <a:pt x="13" y="484"/>
                    </a:lnTo>
                    <a:lnTo>
                      <a:pt x="18" y="502"/>
                    </a:lnTo>
                    <a:lnTo>
                      <a:pt x="23" y="522"/>
                    </a:lnTo>
                    <a:lnTo>
                      <a:pt x="31" y="540"/>
                    </a:lnTo>
                    <a:lnTo>
                      <a:pt x="39" y="559"/>
                    </a:lnTo>
                    <a:lnTo>
                      <a:pt x="49" y="577"/>
                    </a:lnTo>
                    <a:lnTo>
                      <a:pt x="58" y="596"/>
                    </a:lnTo>
                    <a:lnTo>
                      <a:pt x="70" y="614"/>
                    </a:lnTo>
                    <a:lnTo>
                      <a:pt x="80" y="631"/>
                    </a:lnTo>
                    <a:lnTo>
                      <a:pt x="93" y="650"/>
                    </a:lnTo>
                    <a:lnTo>
                      <a:pt x="121" y="684"/>
                    </a:lnTo>
                    <a:lnTo>
                      <a:pt x="152" y="719"/>
                    </a:lnTo>
                    <a:lnTo>
                      <a:pt x="186" y="752"/>
                    </a:lnTo>
                    <a:lnTo>
                      <a:pt x="223" y="785"/>
                    </a:lnTo>
                    <a:lnTo>
                      <a:pt x="263" y="815"/>
                    </a:lnTo>
                    <a:lnTo>
                      <a:pt x="306" y="845"/>
                    </a:lnTo>
                    <a:lnTo>
                      <a:pt x="351" y="874"/>
                    </a:lnTo>
                    <a:lnTo>
                      <a:pt x="400" y="902"/>
                    </a:lnTo>
                    <a:lnTo>
                      <a:pt x="450" y="929"/>
                    </a:lnTo>
                    <a:lnTo>
                      <a:pt x="450" y="544"/>
                    </a:lnTo>
                    <a:close/>
                  </a:path>
                </a:pathLst>
              </a:custGeom>
              <a:solidFill>
                <a:srgbClr val="C0C0C0"/>
              </a:solidFill>
              <a:ln>
                <a:noFill/>
              </a:ln>
              <a:effectLst/>
              <a:extLst/>
            </p:spPr>
            <p:txBody>
              <a:bodyPr/>
              <a:lstStyle/>
              <a:p>
                <a:pPr>
                  <a:defRPr/>
                </a:pPr>
                <a:endParaRPr lang="zh-CN" altLang="en-US" sz="1400">
                  <a:latin typeface="+mj-ea"/>
                  <a:ea typeface="+mj-ea"/>
                </a:endParaRPr>
              </a:p>
            </p:txBody>
          </p:sp>
          <p:sp>
            <p:nvSpPr>
              <p:cNvPr id="33" name="Freeform 18"/>
              <p:cNvSpPr>
                <a:spLocks/>
              </p:cNvSpPr>
              <p:nvPr/>
            </p:nvSpPr>
            <p:spPr bwMode="auto">
              <a:xfrm>
                <a:off x="1791" y="2112"/>
                <a:ext cx="1089" cy="929"/>
              </a:xfrm>
              <a:custGeom>
                <a:avLst/>
                <a:gdLst>
                  <a:gd name="T0" fmla="*/ 1089 w 1089"/>
                  <a:gd name="T1" fmla="*/ 386 h 929"/>
                  <a:gd name="T2" fmla="*/ 0 w 1089"/>
                  <a:gd name="T3" fmla="*/ 929 h 929"/>
                  <a:gd name="T4" fmla="*/ 0 w 1089"/>
                  <a:gd name="T5" fmla="*/ 544 h 929"/>
                  <a:gd name="T6" fmla="*/ 1089 w 1089"/>
                  <a:gd name="T7" fmla="*/ 0 h 929"/>
                  <a:gd name="T8" fmla="*/ 1089 w 1089"/>
                  <a:gd name="T9" fmla="*/ 386 h 929"/>
                </a:gdLst>
                <a:ahLst/>
                <a:cxnLst>
                  <a:cxn ang="0">
                    <a:pos x="T0" y="T1"/>
                  </a:cxn>
                  <a:cxn ang="0">
                    <a:pos x="T2" y="T3"/>
                  </a:cxn>
                  <a:cxn ang="0">
                    <a:pos x="T4" y="T5"/>
                  </a:cxn>
                  <a:cxn ang="0">
                    <a:pos x="T6" y="T7"/>
                  </a:cxn>
                  <a:cxn ang="0">
                    <a:pos x="T8" y="T9"/>
                  </a:cxn>
                </a:cxnLst>
                <a:rect l="0" t="0" r="r" b="b"/>
                <a:pathLst>
                  <a:path w="1089" h="929">
                    <a:moveTo>
                      <a:pt x="1089" y="386"/>
                    </a:moveTo>
                    <a:lnTo>
                      <a:pt x="0" y="929"/>
                    </a:lnTo>
                    <a:lnTo>
                      <a:pt x="0" y="544"/>
                    </a:lnTo>
                    <a:lnTo>
                      <a:pt x="1089" y="0"/>
                    </a:lnTo>
                    <a:lnTo>
                      <a:pt x="1089" y="386"/>
                    </a:lnTo>
                    <a:close/>
                  </a:path>
                </a:pathLst>
              </a:custGeom>
              <a:solidFill>
                <a:srgbClr val="B2B2B2"/>
              </a:solidFill>
              <a:ln>
                <a:noFill/>
              </a:ln>
              <a:effectLst/>
              <a:extLst/>
            </p:spPr>
            <p:txBody>
              <a:bodyPr/>
              <a:lstStyle/>
              <a:p>
                <a:pPr>
                  <a:defRPr/>
                </a:pPr>
                <a:endParaRPr lang="zh-CN" altLang="en-US" sz="1400">
                  <a:latin typeface="+mj-ea"/>
                  <a:ea typeface="+mj-ea"/>
                </a:endParaRPr>
              </a:p>
            </p:txBody>
          </p:sp>
        </p:grpSp>
        <p:grpSp>
          <p:nvGrpSpPr>
            <p:cNvPr id="119822" name="Group 19"/>
            <p:cNvGrpSpPr>
              <a:grpSpLocks/>
            </p:cNvGrpSpPr>
            <p:nvPr/>
          </p:nvGrpSpPr>
          <p:grpSpPr bwMode="auto">
            <a:xfrm>
              <a:off x="4156486" y="3799393"/>
              <a:ext cx="2728821" cy="1649696"/>
              <a:chOff x="2880" y="2112"/>
              <a:chExt cx="1539" cy="929"/>
            </a:xfrm>
          </p:grpSpPr>
          <p:sp>
            <p:nvSpPr>
              <p:cNvPr id="28" name="Freeform 20"/>
              <p:cNvSpPr>
                <a:spLocks/>
              </p:cNvSpPr>
              <p:nvPr/>
            </p:nvSpPr>
            <p:spPr bwMode="auto">
              <a:xfrm>
                <a:off x="2880" y="2112"/>
                <a:ext cx="1539" cy="544"/>
              </a:xfrm>
              <a:custGeom>
                <a:avLst/>
                <a:gdLst>
                  <a:gd name="T0" fmla="*/ 0 w 1539"/>
                  <a:gd name="T1" fmla="*/ 0 h 544"/>
                  <a:gd name="T2" fmla="*/ 1089 w 1539"/>
                  <a:gd name="T3" fmla="*/ 544 h 544"/>
                  <a:gd name="T4" fmla="*/ 1089 w 1539"/>
                  <a:gd name="T5" fmla="*/ 544 h 544"/>
                  <a:gd name="T6" fmla="*/ 1139 w 1539"/>
                  <a:gd name="T7" fmla="*/ 518 h 544"/>
                  <a:gd name="T8" fmla="*/ 1188 w 1539"/>
                  <a:gd name="T9" fmla="*/ 490 h 544"/>
                  <a:gd name="T10" fmla="*/ 1233 w 1539"/>
                  <a:gd name="T11" fmla="*/ 461 h 544"/>
                  <a:gd name="T12" fmla="*/ 1276 w 1539"/>
                  <a:gd name="T13" fmla="*/ 431 h 544"/>
                  <a:gd name="T14" fmla="*/ 1316 w 1539"/>
                  <a:gd name="T15" fmla="*/ 399 h 544"/>
                  <a:gd name="T16" fmla="*/ 1353 w 1539"/>
                  <a:gd name="T17" fmla="*/ 367 h 544"/>
                  <a:gd name="T18" fmla="*/ 1387 w 1539"/>
                  <a:gd name="T19" fmla="*/ 334 h 544"/>
                  <a:gd name="T20" fmla="*/ 1418 w 1539"/>
                  <a:gd name="T21" fmla="*/ 300 h 544"/>
                  <a:gd name="T22" fmla="*/ 1446 w 1539"/>
                  <a:gd name="T23" fmla="*/ 266 h 544"/>
                  <a:gd name="T24" fmla="*/ 1459 w 1539"/>
                  <a:gd name="T25" fmla="*/ 247 h 544"/>
                  <a:gd name="T26" fmla="*/ 1469 w 1539"/>
                  <a:gd name="T27" fmla="*/ 230 h 544"/>
                  <a:gd name="T28" fmla="*/ 1481 w 1539"/>
                  <a:gd name="T29" fmla="*/ 211 h 544"/>
                  <a:gd name="T30" fmla="*/ 1490 w 1539"/>
                  <a:gd name="T31" fmla="*/ 193 h 544"/>
                  <a:gd name="T32" fmla="*/ 1500 w 1539"/>
                  <a:gd name="T33" fmla="*/ 175 h 544"/>
                  <a:gd name="T34" fmla="*/ 1508 w 1539"/>
                  <a:gd name="T35" fmla="*/ 156 h 544"/>
                  <a:gd name="T36" fmla="*/ 1516 w 1539"/>
                  <a:gd name="T37" fmla="*/ 136 h 544"/>
                  <a:gd name="T38" fmla="*/ 1521 w 1539"/>
                  <a:gd name="T39" fmla="*/ 118 h 544"/>
                  <a:gd name="T40" fmla="*/ 1526 w 1539"/>
                  <a:gd name="T41" fmla="*/ 99 h 544"/>
                  <a:gd name="T42" fmla="*/ 1531 w 1539"/>
                  <a:gd name="T43" fmla="*/ 79 h 544"/>
                  <a:gd name="T44" fmla="*/ 1534 w 1539"/>
                  <a:gd name="T45" fmla="*/ 60 h 544"/>
                  <a:gd name="T46" fmla="*/ 1537 w 1539"/>
                  <a:gd name="T47" fmla="*/ 40 h 544"/>
                  <a:gd name="T48" fmla="*/ 1538 w 1539"/>
                  <a:gd name="T49" fmla="*/ 20 h 544"/>
                  <a:gd name="T50" fmla="*/ 1539 w 1539"/>
                  <a:gd name="T51" fmla="*/ 0 h 544"/>
                  <a:gd name="T52" fmla="*/ 0 w 1539"/>
                  <a:gd name="T53"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39" h="544">
                    <a:moveTo>
                      <a:pt x="0" y="0"/>
                    </a:moveTo>
                    <a:lnTo>
                      <a:pt x="1089" y="544"/>
                    </a:lnTo>
                    <a:lnTo>
                      <a:pt x="1089" y="544"/>
                    </a:lnTo>
                    <a:lnTo>
                      <a:pt x="1139" y="518"/>
                    </a:lnTo>
                    <a:lnTo>
                      <a:pt x="1188" y="490"/>
                    </a:lnTo>
                    <a:lnTo>
                      <a:pt x="1233" y="461"/>
                    </a:lnTo>
                    <a:lnTo>
                      <a:pt x="1276" y="431"/>
                    </a:lnTo>
                    <a:lnTo>
                      <a:pt x="1316" y="399"/>
                    </a:lnTo>
                    <a:lnTo>
                      <a:pt x="1353" y="367"/>
                    </a:lnTo>
                    <a:lnTo>
                      <a:pt x="1387" y="334"/>
                    </a:lnTo>
                    <a:lnTo>
                      <a:pt x="1418" y="300"/>
                    </a:lnTo>
                    <a:lnTo>
                      <a:pt x="1446" y="266"/>
                    </a:lnTo>
                    <a:lnTo>
                      <a:pt x="1459" y="247"/>
                    </a:lnTo>
                    <a:lnTo>
                      <a:pt x="1469" y="230"/>
                    </a:lnTo>
                    <a:lnTo>
                      <a:pt x="1481" y="211"/>
                    </a:lnTo>
                    <a:lnTo>
                      <a:pt x="1490" y="193"/>
                    </a:lnTo>
                    <a:lnTo>
                      <a:pt x="1500" y="175"/>
                    </a:lnTo>
                    <a:lnTo>
                      <a:pt x="1508" y="156"/>
                    </a:lnTo>
                    <a:lnTo>
                      <a:pt x="1516" y="136"/>
                    </a:lnTo>
                    <a:lnTo>
                      <a:pt x="1521" y="118"/>
                    </a:lnTo>
                    <a:lnTo>
                      <a:pt x="1526" y="99"/>
                    </a:lnTo>
                    <a:lnTo>
                      <a:pt x="1531" y="79"/>
                    </a:lnTo>
                    <a:lnTo>
                      <a:pt x="1534" y="60"/>
                    </a:lnTo>
                    <a:lnTo>
                      <a:pt x="1537" y="40"/>
                    </a:lnTo>
                    <a:lnTo>
                      <a:pt x="1538" y="20"/>
                    </a:lnTo>
                    <a:lnTo>
                      <a:pt x="1539" y="0"/>
                    </a:lnTo>
                    <a:lnTo>
                      <a:pt x="0" y="0"/>
                    </a:lnTo>
                    <a:close/>
                  </a:path>
                </a:pathLst>
              </a:custGeom>
              <a:ln/>
            </p:spPr>
            <p:style>
              <a:lnRef idx="1">
                <a:schemeClr val="accent2"/>
              </a:lnRef>
              <a:fillRef idx="3">
                <a:schemeClr val="accent2"/>
              </a:fillRef>
              <a:effectRef idx="2">
                <a:schemeClr val="accent2"/>
              </a:effectRef>
              <a:fontRef idx="minor">
                <a:schemeClr val="lt1"/>
              </a:fontRef>
            </p:style>
            <p:txBody>
              <a:bodyPr/>
              <a:lstStyle/>
              <a:p>
                <a:pPr>
                  <a:defRPr/>
                </a:pPr>
                <a:endParaRPr lang="zh-CN" altLang="en-US" sz="1400">
                  <a:latin typeface="+mj-ea"/>
                  <a:ea typeface="+mj-ea"/>
                </a:endParaRPr>
              </a:p>
            </p:txBody>
          </p:sp>
          <p:sp>
            <p:nvSpPr>
              <p:cNvPr id="29" name="Freeform 21"/>
              <p:cNvSpPr>
                <a:spLocks/>
              </p:cNvSpPr>
              <p:nvPr/>
            </p:nvSpPr>
            <p:spPr bwMode="auto">
              <a:xfrm>
                <a:off x="3968" y="2112"/>
                <a:ext cx="450" cy="929"/>
              </a:xfrm>
              <a:custGeom>
                <a:avLst/>
                <a:gdLst>
                  <a:gd name="T0" fmla="*/ 0 w 450"/>
                  <a:gd name="T1" fmla="*/ 544 h 929"/>
                  <a:gd name="T2" fmla="*/ 0 w 450"/>
                  <a:gd name="T3" fmla="*/ 544 h 929"/>
                  <a:gd name="T4" fmla="*/ 50 w 450"/>
                  <a:gd name="T5" fmla="*/ 518 h 929"/>
                  <a:gd name="T6" fmla="*/ 99 w 450"/>
                  <a:gd name="T7" fmla="*/ 490 h 929"/>
                  <a:gd name="T8" fmla="*/ 144 w 450"/>
                  <a:gd name="T9" fmla="*/ 461 h 929"/>
                  <a:gd name="T10" fmla="*/ 187 w 450"/>
                  <a:gd name="T11" fmla="*/ 431 h 929"/>
                  <a:gd name="T12" fmla="*/ 227 w 450"/>
                  <a:gd name="T13" fmla="*/ 399 h 929"/>
                  <a:gd name="T14" fmla="*/ 264 w 450"/>
                  <a:gd name="T15" fmla="*/ 367 h 929"/>
                  <a:gd name="T16" fmla="*/ 298 w 450"/>
                  <a:gd name="T17" fmla="*/ 334 h 929"/>
                  <a:gd name="T18" fmla="*/ 329 w 450"/>
                  <a:gd name="T19" fmla="*/ 300 h 929"/>
                  <a:gd name="T20" fmla="*/ 357 w 450"/>
                  <a:gd name="T21" fmla="*/ 266 h 929"/>
                  <a:gd name="T22" fmla="*/ 370 w 450"/>
                  <a:gd name="T23" fmla="*/ 247 h 929"/>
                  <a:gd name="T24" fmla="*/ 380 w 450"/>
                  <a:gd name="T25" fmla="*/ 230 h 929"/>
                  <a:gd name="T26" fmla="*/ 392 w 450"/>
                  <a:gd name="T27" fmla="*/ 211 h 929"/>
                  <a:gd name="T28" fmla="*/ 401 w 450"/>
                  <a:gd name="T29" fmla="*/ 193 h 929"/>
                  <a:gd name="T30" fmla="*/ 411 w 450"/>
                  <a:gd name="T31" fmla="*/ 175 h 929"/>
                  <a:gd name="T32" fmla="*/ 419 w 450"/>
                  <a:gd name="T33" fmla="*/ 156 h 929"/>
                  <a:gd name="T34" fmla="*/ 427 w 450"/>
                  <a:gd name="T35" fmla="*/ 136 h 929"/>
                  <a:gd name="T36" fmla="*/ 432 w 450"/>
                  <a:gd name="T37" fmla="*/ 118 h 929"/>
                  <a:gd name="T38" fmla="*/ 437 w 450"/>
                  <a:gd name="T39" fmla="*/ 99 h 929"/>
                  <a:gd name="T40" fmla="*/ 442 w 450"/>
                  <a:gd name="T41" fmla="*/ 79 h 929"/>
                  <a:gd name="T42" fmla="*/ 445 w 450"/>
                  <a:gd name="T43" fmla="*/ 60 h 929"/>
                  <a:gd name="T44" fmla="*/ 448 w 450"/>
                  <a:gd name="T45" fmla="*/ 40 h 929"/>
                  <a:gd name="T46" fmla="*/ 449 w 450"/>
                  <a:gd name="T47" fmla="*/ 20 h 929"/>
                  <a:gd name="T48" fmla="*/ 450 w 450"/>
                  <a:gd name="T49" fmla="*/ 0 h 929"/>
                  <a:gd name="T50" fmla="*/ 450 w 450"/>
                  <a:gd name="T51" fmla="*/ 386 h 929"/>
                  <a:gd name="T52" fmla="*/ 450 w 450"/>
                  <a:gd name="T53" fmla="*/ 386 h 929"/>
                  <a:gd name="T54" fmla="*/ 449 w 450"/>
                  <a:gd name="T55" fmla="*/ 406 h 929"/>
                  <a:gd name="T56" fmla="*/ 448 w 450"/>
                  <a:gd name="T57" fmla="*/ 425 h 929"/>
                  <a:gd name="T58" fmla="*/ 445 w 450"/>
                  <a:gd name="T59" fmla="*/ 444 h 929"/>
                  <a:gd name="T60" fmla="*/ 442 w 450"/>
                  <a:gd name="T61" fmla="*/ 464 h 929"/>
                  <a:gd name="T62" fmla="*/ 437 w 450"/>
                  <a:gd name="T63" fmla="*/ 484 h 929"/>
                  <a:gd name="T64" fmla="*/ 432 w 450"/>
                  <a:gd name="T65" fmla="*/ 502 h 929"/>
                  <a:gd name="T66" fmla="*/ 427 w 450"/>
                  <a:gd name="T67" fmla="*/ 522 h 929"/>
                  <a:gd name="T68" fmla="*/ 419 w 450"/>
                  <a:gd name="T69" fmla="*/ 540 h 929"/>
                  <a:gd name="T70" fmla="*/ 411 w 450"/>
                  <a:gd name="T71" fmla="*/ 559 h 929"/>
                  <a:gd name="T72" fmla="*/ 401 w 450"/>
                  <a:gd name="T73" fmla="*/ 577 h 929"/>
                  <a:gd name="T74" fmla="*/ 392 w 450"/>
                  <a:gd name="T75" fmla="*/ 596 h 929"/>
                  <a:gd name="T76" fmla="*/ 380 w 450"/>
                  <a:gd name="T77" fmla="*/ 614 h 929"/>
                  <a:gd name="T78" fmla="*/ 370 w 450"/>
                  <a:gd name="T79" fmla="*/ 631 h 929"/>
                  <a:gd name="T80" fmla="*/ 357 w 450"/>
                  <a:gd name="T81" fmla="*/ 650 h 929"/>
                  <a:gd name="T82" fmla="*/ 329 w 450"/>
                  <a:gd name="T83" fmla="*/ 684 h 929"/>
                  <a:gd name="T84" fmla="*/ 298 w 450"/>
                  <a:gd name="T85" fmla="*/ 719 h 929"/>
                  <a:gd name="T86" fmla="*/ 264 w 450"/>
                  <a:gd name="T87" fmla="*/ 752 h 929"/>
                  <a:gd name="T88" fmla="*/ 227 w 450"/>
                  <a:gd name="T89" fmla="*/ 785 h 929"/>
                  <a:gd name="T90" fmla="*/ 187 w 450"/>
                  <a:gd name="T91" fmla="*/ 815 h 929"/>
                  <a:gd name="T92" fmla="*/ 144 w 450"/>
                  <a:gd name="T93" fmla="*/ 845 h 929"/>
                  <a:gd name="T94" fmla="*/ 99 w 450"/>
                  <a:gd name="T95" fmla="*/ 874 h 929"/>
                  <a:gd name="T96" fmla="*/ 50 w 450"/>
                  <a:gd name="T97" fmla="*/ 902 h 929"/>
                  <a:gd name="T98" fmla="*/ 0 w 450"/>
                  <a:gd name="T99" fmla="*/ 929 h 929"/>
                  <a:gd name="T100" fmla="*/ 0 w 450"/>
                  <a:gd name="T101" fmla="*/ 544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0" h="929">
                    <a:moveTo>
                      <a:pt x="0" y="544"/>
                    </a:moveTo>
                    <a:lnTo>
                      <a:pt x="0" y="544"/>
                    </a:lnTo>
                    <a:lnTo>
                      <a:pt x="50" y="518"/>
                    </a:lnTo>
                    <a:lnTo>
                      <a:pt x="99" y="490"/>
                    </a:lnTo>
                    <a:lnTo>
                      <a:pt x="144" y="461"/>
                    </a:lnTo>
                    <a:lnTo>
                      <a:pt x="187" y="431"/>
                    </a:lnTo>
                    <a:lnTo>
                      <a:pt x="227" y="399"/>
                    </a:lnTo>
                    <a:lnTo>
                      <a:pt x="264" y="367"/>
                    </a:lnTo>
                    <a:lnTo>
                      <a:pt x="298" y="334"/>
                    </a:lnTo>
                    <a:lnTo>
                      <a:pt x="329" y="300"/>
                    </a:lnTo>
                    <a:lnTo>
                      <a:pt x="357" y="266"/>
                    </a:lnTo>
                    <a:lnTo>
                      <a:pt x="370" y="247"/>
                    </a:lnTo>
                    <a:lnTo>
                      <a:pt x="380" y="230"/>
                    </a:lnTo>
                    <a:lnTo>
                      <a:pt x="392" y="211"/>
                    </a:lnTo>
                    <a:lnTo>
                      <a:pt x="401" y="193"/>
                    </a:lnTo>
                    <a:lnTo>
                      <a:pt x="411" y="175"/>
                    </a:lnTo>
                    <a:lnTo>
                      <a:pt x="419" y="156"/>
                    </a:lnTo>
                    <a:lnTo>
                      <a:pt x="427" y="136"/>
                    </a:lnTo>
                    <a:lnTo>
                      <a:pt x="432" y="118"/>
                    </a:lnTo>
                    <a:lnTo>
                      <a:pt x="437" y="99"/>
                    </a:lnTo>
                    <a:lnTo>
                      <a:pt x="442" y="79"/>
                    </a:lnTo>
                    <a:lnTo>
                      <a:pt x="445" y="60"/>
                    </a:lnTo>
                    <a:lnTo>
                      <a:pt x="448" y="40"/>
                    </a:lnTo>
                    <a:lnTo>
                      <a:pt x="449" y="20"/>
                    </a:lnTo>
                    <a:lnTo>
                      <a:pt x="450" y="0"/>
                    </a:lnTo>
                    <a:lnTo>
                      <a:pt x="450" y="386"/>
                    </a:lnTo>
                    <a:lnTo>
                      <a:pt x="450" y="386"/>
                    </a:lnTo>
                    <a:lnTo>
                      <a:pt x="449" y="406"/>
                    </a:lnTo>
                    <a:lnTo>
                      <a:pt x="448" y="425"/>
                    </a:lnTo>
                    <a:lnTo>
                      <a:pt x="445" y="444"/>
                    </a:lnTo>
                    <a:lnTo>
                      <a:pt x="442" y="464"/>
                    </a:lnTo>
                    <a:lnTo>
                      <a:pt x="437" y="484"/>
                    </a:lnTo>
                    <a:lnTo>
                      <a:pt x="432" y="502"/>
                    </a:lnTo>
                    <a:lnTo>
                      <a:pt x="427" y="522"/>
                    </a:lnTo>
                    <a:lnTo>
                      <a:pt x="419" y="540"/>
                    </a:lnTo>
                    <a:lnTo>
                      <a:pt x="411" y="559"/>
                    </a:lnTo>
                    <a:lnTo>
                      <a:pt x="401" y="577"/>
                    </a:lnTo>
                    <a:lnTo>
                      <a:pt x="392" y="596"/>
                    </a:lnTo>
                    <a:lnTo>
                      <a:pt x="380" y="614"/>
                    </a:lnTo>
                    <a:lnTo>
                      <a:pt x="370" y="631"/>
                    </a:lnTo>
                    <a:lnTo>
                      <a:pt x="357" y="650"/>
                    </a:lnTo>
                    <a:lnTo>
                      <a:pt x="329" y="684"/>
                    </a:lnTo>
                    <a:lnTo>
                      <a:pt x="298" y="719"/>
                    </a:lnTo>
                    <a:lnTo>
                      <a:pt x="264" y="752"/>
                    </a:lnTo>
                    <a:lnTo>
                      <a:pt x="227" y="785"/>
                    </a:lnTo>
                    <a:lnTo>
                      <a:pt x="187" y="815"/>
                    </a:lnTo>
                    <a:lnTo>
                      <a:pt x="144" y="845"/>
                    </a:lnTo>
                    <a:lnTo>
                      <a:pt x="99" y="874"/>
                    </a:lnTo>
                    <a:lnTo>
                      <a:pt x="50" y="902"/>
                    </a:lnTo>
                    <a:lnTo>
                      <a:pt x="0" y="929"/>
                    </a:lnTo>
                    <a:lnTo>
                      <a:pt x="0" y="544"/>
                    </a:lnTo>
                    <a:close/>
                  </a:path>
                </a:pathLst>
              </a:custGeom>
              <a:ln/>
            </p:spPr>
            <p:style>
              <a:lnRef idx="1">
                <a:schemeClr val="accent2"/>
              </a:lnRef>
              <a:fillRef idx="3">
                <a:schemeClr val="accent2"/>
              </a:fillRef>
              <a:effectRef idx="2">
                <a:schemeClr val="accent2"/>
              </a:effectRef>
              <a:fontRef idx="minor">
                <a:schemeClr val="lt1"/>
              </a:fontRef>
            </p:style>
            <p:txBody>
              <a:bodyPr/>
              <a:lstStyle/>
              <a:p>
                <a:pPr>
                  <a:defRPr/>
                </a:pPr>
                <a:endParaRPr lang="zh-CN" altLang="en-US" sz="1400">
                  <a:latin typeface="+mj-ea"/>
                  <a:ea typeface="+mj-ea"/>
                </a:endParaRPr>
              </a:p>
            </p:txBody>
          </p:sp>
          <p:sp>
            <p:nvSpPr>
              <p:cNvPr id="30" name="Freeform 22"/>
              <p:cNvSpPr>
                <a:spLocks/>
              </p:cNvSpPr>
              <p:nvPr/>
            </p:nvSpPr>
            <p:spPr bwMode="auto">
              <a:xfrm>
                <a:off x="2880" y="2112"/>
                <a:ext cx="1089" cy="929"/>
              </a:xfrm>
              <a:custGeom>
                <a:avLst/>
                <a:gdLst>
                  <a:gd name="T0" fmla="*/ 0 w 1089"/>
                  <a:gd name="T1" fmla="*/ 386 h 929"/>
                  <a:gd name="T2" fmla="*/ 1089 w 1089"/>
                  <a:gd name="T3" fmla="*/ 929 h 929"/>
                  <a:gd name="T4" fmla="*/ 1089 w 1089"/>
                  <a:gd name="T5" fmla="*/ 544 h 929"/>
                  <a:gd name="T6" fmla="*/ 0 w 1089"/>
                  <a:gd name="T7" fmla="*/ 0 h 929"/>
                  <a:gd name="T8" fmla="*/ 0 w 1089"/>
                  <a:gd name="T9" fmla="*/ 386 h 929"/>
                </a:gdLst>
                <a:ahLst/>
                <a:cxnLst>
                  <a:cxn ang="0">
                    <a:pos x="T0" y="T1"/>
                  </a:cxn>
                  <a:cxn ang="0">
                    <a:pos x="T2" y="T3"/>
                  </a:cxn>
                  <a:cxn ang="0">
                    <a:pos x="T4" y="T5"/>
                  </a:cxn>
                  <a:cxn ang="0">
                    <a:pos x="T6" y="T7"/>
                  </a:cxn>
                  <a:cxn ang="0">
                    <a:pos x="T8" y="T9"/>
                  </a:cxn>
                </a:cxnLst>
                <a:rect l="0" t="0" r="r" b="b"/>
                <a:pathLst>
                  <a:path w="1089" h="929">
                    <a:moveTo>
                      <a:pt x="0" y="386"/>
                    </a:moveTo>
                    <a:lnTo>
                      <a:pt x="1089" y="929"/>
                    </a:lnTo>
                    <a:lnTo>
                      <a:pt x="1089" y="544"/>
                    </a:lnTo>
                    <a:lnTo>
                      <a:pt x="0" y="0"/>
                    </a:lnTo>
                    <a:lnTo>
                      <a:pt x="0" y="386"/>
                    </a:lnTo>
                    <a:close/>
                  </a:path>
                </a:pathLst>
              </a:custGeom>
              <a:ln/>
            </p:spPr>
            <p:style>
              <a:lnRef idx="1">
                <a:schemeClr val="accent1"/>
              </a:lnRef>
              <a:fillRef idx="3">
                <a:schemeClr val="accent1"/>
              </a:fillRef>
              <a:effectRef idx="2">
                <a:schemeClr val="accent1"/>
              </a:effectRef>
              <a:fontRef idx="minor">
                <a:schemeClr val="lt1"/>
              </a:fontRef>
            </p:style>
            <p:txBody>
              <a:bodyPr/>
              <a:lstStyle/>
              <a:p>
                <a:pPr>
                  <a:defRPr/>
                </a:pPr>
                <a:endParaRPr lang="zh-CN" altLang="en-US" sz="1400">
                  <a:latin typeface="+mj-ea"/>
                  <a:ea typeface="+mj-ea"/>
                </a:endParaRPr>
              </a:p>
            </p:txBody>
          </p:sp>
        </p:grpSp>
        <p:grpSp>
          <p:nvGrpSpPr>
            <p:cNvPr id="119823" name="Group 23"/>
            <p:cNvGrpSpPr>
              <a:grpSpLocks/>
            </p:cNvGrpSpPr>
            <p:nvPr/>
          </p:nvGrpSpPr>
          <p:grpSpPr bwMode="auto">
            <a:xfrm>
              <a:off x="3906602" y="4000629"/>
              <a:ext cx="1932731" cy="2047746"/>
              <a:chOff x="2880" y="2112"/>
              <a:chExt cx="1089" cy="1154"/>
            </a:xfrm>
          </p:grpSpPr>
          <p:sp>
            <p:nvSpPr>
              <p:cNvPr id="26" name="Freeform 24"/>
              <p:cNvSpPr>
                <a:spLocks/>
              </p:cNvSpPr>
              <p:nvPr/>
            </p:nvSpPr>
            <p:spPr bwMode="auto">
              <a:xfrm>
                <a:off x="2880" y="2112"/>
                <a:ext cx="1089" cy="770"/>
              </a:xfrm>
              <a:custGeom>
                <a:avLst/>
                <a:gdLst>
                  <a:gd name="T0" fmla="*/ 1089 w 1089"/>
                  <a:gd name="T1" fmla="*/ 544 h 770"/>
                  <a:gd name="T2" fmla="*/ 1089 w 1089"/>
                  <a:gd name="T3" fmla="*/ 544 h 770"/>
                  <a:gd name="T4" fmla="*/ 1035 w 1089"/>
                  <a:gd name="T5" fmla="*/ 571 h 770"/>
                  <a:gd name="T6" fmla="*/ 979 w 1089"/>
                  <a:gd name="T7" fmla="*/ 594 h 770"/>
                  <a:gd name="T8" fmla="*/ 921 w 1089"/>
                  <a:gd name="T9" fmla="*/ 617 h 770"/>
                  <a:gd name="T10" fmla="*/ 860 w 1089"/>
                  <a:gd name="T11" fmla="*/ 638 h 770"/>
                  <a:gd name="T12" fmla="*/ 798 w 1089"/>
                  <a:gd name="T13" fmla="*/ 658 h 770"/>
                  <a:gd name="T14" fmla="*/ 733 w 1089"/>
                  <a:gd name="T15" fmla="*/ 678 h 770"/>
                  <a:gd name="T16" fmla="*/ 667 w 1089"/>
                  <a:gd name="T17" fmla="*/ 693 h 770"/>
                  <a:gd name="T18" fmla="*/ 599 w 1089"/>
                  <a:gd name="T19" fmla="*/ 709 h 770"/>
                  <a:gd name="T20" fmla="*/ 529 w 1089"/>
                  <a:gd name="T21" fmla="*/ 723 h 770"/>
                  <a:gd name="T22" fmla="*/ 457 w 1089"/>
                  <a:gd name="T23" fmla="*/ 736 h 770"/>
                  <a:gd name="T24" fmla="*/ 385 w 1089"/>
                  <a:gd name="T25" fmla="*/ 745 h 770"/>
                  <a:gd name="T26" fmla="*/ 311 w 1089"/>
                  <a:gd name="T27" fmla="*/ 754 h 770"/>
                  <a:gd name="T28" fmla="*/ 234 w 1089"/>
                  <a:gd name="T29" fmla="*/ 761 h 770"/>
                  <a:gd name="T30" fmla="*/ 157 w 1089"/>
                  <a:gd name="T31" fmla="*/ 766 h 770"/>
                  <a:gd name="T32" fmla="*/ 79 w 1089"/>
                  <a:gd name="T33" fmla="*/ 769 h 770"/>
                  <a:gd name="T34" fmla="*/ 0 w 1089"/>
                  <a:gd name="T35" fmla="*/ 770 h 770"/>
                  <a:gd name="T36" fmla="*/ 0 w 1089"/>
                  <a:gd name="T37" fmla="*/ 0 h 770"/>
                  <a:gd name="T38" fmla="*/ 1089 w 1089"/>
                  <a:gd name="T39" fmla="*/ 544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89" h="770">
                    <a:moveTo>
                      <a:pt x="1089" y="544"/>
                    </a:moveTo>
                    <a:lnTo>
                      <a:pt x="1089" y="544"/>
                    </a:lnTo>
                    <a:lnTo>
                      <a:pt x="1035" y="571"/>
                    </a:lnTo>
                    <a:lnTo>
                      <a:pt x="979" y="594"/>
                    </a:lnTo>
                    <a:lnTo>
                      <a:pt x="921" y="617"/>
                    </a:lnTo>
                    <a:lnTo>
                      <a:pt x="860" y="638"/>
                    </a:lnTo>
                    <a:lnTo>
                      <a:pt x="798" y="658"/>
                    </a:lnTo>
                    <a:lnTo>
                      <a:pt x="733" y="678"/>
                    </a:lnTo>
                    <a:lnTo>
                      <a:pt x="667" y="693"/>
                    </a:lnTo>
                    <a:lnTo>
                      <a:pt x="599" y="709"/>
                    </a:lnTo>
                    <a:lnTo>
                      <a:pt x="529" y="723"/>
                    </a:lnTo>
                    <a:lnTo>
                      <a:pt x="457" y="736"/>
                    </a:lnTo>
                    <a:lnTo>
                      <a:pt x="385" y="745"/>
                    </a:lnTo>
                    <a:lnTo>
                      <a:pt x="311" y="754"/>
                    </a:lnTo>
                    <a:lnTo>
                      <a:pt x="234" y="761"/>
                    </a:lnTo>
                    <a:lnTo>
                      <a:pt x="157" y="766"/>
                    </a:lnTo>
                    <a:lnTo>
                      <a:pt x="79" y="769"/>
                    </a:lnTo>
                    <a:lnTo>
                      <a:pt x="0" y="770"/>
                    </a:lnTo>
                    <a:lnTo>
                      <a:pt x="0" y="0"/>
                    </a:lnTo>
                    <a:lnTo>
                      <a:pt x="1089" y="544"/>
                    </a:lnTo>
                    <a:close/>
                  </a:path>
                </a:pathLst>
              </a:custGeom>
              <a:solidFill>
                <a:schemeClr val="bg1"/>
              </a:solidFill>
              <a:ln>
                <a:noFill/>
              </a:ln>
              <a:effectLst/>
              <a:extLst/>
            </p:spPr>
            <p:txBody>
              <a:bodyPr wrap="none" anchor="ctr"/>
              <a:lstStyle/>
              <a:p>
                <a:pPr>
                  <a:defRPr/>
                </a:pPr>
                <a:endParaRPr lang="zh-CN" altLang="en-US" sz="1400">
                  <a:latin typeface="+mj-ea"/>
                  <a:ea typeface="+mj-ea"/>
                </a:endParaRPr>
              </a:p>
            </p:txBody>
          </p:sp>
          <p:sp>
            <p:nvSpPr>
              <p:cNvPr id="27" name="Freeform 25"/>
              <p:cNvSpPr>
                <a:spLocks/>
              </p:cNvSpPr>
              <p:nvPr/>
            </p:nvSpPr>
            <p:spPr bwMode="auto">
              <a:xfrm>
                <a:off x="2880" y="2656"/>
                <a:ext cx="1089" cy="610"/>
              </a:xfrm>
              <a:custGeom>
                <a:avLst/>
                <a:gdLst>
                  <a:gd name="T0" fmla="*/ 0 w 1089"/>
                  <a:gd name="T1" fmla="*/ 226 h 610"/>
                  <a:gd name="T2" fmla="*/ 0 w 1089"/>
                  <a:gd name="T3" fmla="*/ 226 h 610"/>
                  <a:gd name="T4" fmla="*/ 79 w 1089"/>
                  <a:gd name="T5" fmla="*/ 225 h 610"/>
                  <a:gd name="T6" fmla="*/ 157 w 1089"/>
                  <a:gd name="T7" fmla="*/ 222 h 610"/>
                  <a:gd name="T8" fmla="*/ 234 w 1089"/>
                  <a:gd name="T9" fmla="*/ 217 h 610"/>
                  <a:gd name="T10" fmla="*/ 311 w 1089"/>
                  <a:gd name="T11" fmla="*/ 210 h 610"/>
                  <a:gd name="T12" fmla="*/ 385 w 1089"/>
                  <a:gd name="T13" fmla="*/ 201 h 610"/>
                  <a:gd name="T14" fmla="*/ 457 w 1089"/>
                  <a:gd name="T15" fmla="*/ 192 h 610"/>
                  <a:gd name="T16" fmla="*/ 529 w 1089"/>
                  <a:gd name="T17" fmla="*/ 179 h 610"/>
                  <a:gd name="T18" fmla="*/ 599 w 1089"/>
                  <a:gd name="T19" fmla="*/ 165 h 610"/>
                  <a:gd name="T20" fmla="*/ 667 w 1089"/>
                  <a:gd name="T21" fmla="*/ 149 h 610"/>
                  <a:gd name="T22" fmla="*/ 733 w 1089"/>
                  <a:gd name="T23" fmla="*/ 134 h 610"/>
                  <a:gd name="T24" fmla="*/ 798 w 1089"/>
                  <a:gd name="T25" fmla="*/ 114 h 610"/>
                  <a:gd name="T26" fmla="*/ 860 w 1089"/>
                  <a:gd name="T27" fmla="*/ 94 h 610"/>
                  <a:gd name="T28" fmla="*/ 921 w 1089"/>
                  <a:gd name="T29" fmla="*/ 73 h 610"/>
                  <a:gd name="T30" fmla="*/ 979 w 1089"/>
                  <a:gd name="T31" fmla="*/ 50 h 610"/>
                  <a:gd name="T32" fmla="*/ 1035 w 1089"/>
                  <a:gd name="T33" fmla="*/ 27 h 610"/>
                  <a:gd name="T34" fmla="*/ 1089 w 1089"/>
                  <a:gd name="T35" fmla="*/ 0 h 610"/>
                  <a:gd name="T36" fmla="*/ 1089 w 1089"/>
                  <a:gd name="T37" fmla="*/ 385 h 610"/>
                  <a:gd name="T38" fmla="*/ 1089 w 1089"/>
                  <a:gd name="T39" fmla="*/ 385 h 610"/>
                  <a:gd name="T40" fmla="*/ 1035 w 1089"/>
                  <a:gd name="T41" fmla="*/ 411 h 610"/>
                  <a:gd name="T42" fmla="*/ 979 w 1089"/>
                  <a:gd name="T43" fmla="*/ 435 h 610"/>
                  <a:gd name="T44" fmla="*/ 921 w 1089"/>
                  <a:gd name="T45" fmla="*/ 457 h 610"/>
                  <a:gd name="T46" fmla="*/ 860 w 1089"/>
                  <a:gd name="T47" fmla="*/ 480 h 610"/>
                  <a:gd name="T48" fmla="*/ 798 w 1089"/>
                  <a:gd name="T49" fmla="*/ 499 h 610"/>
                  <a:gd name="T50" fmla="*/ 733 w 1089"/>
                  <a:gd name="T51" fmla="*/ 518 h 610"/>
                  <a:gd name="T52" fmla="*/ 667 w 1089"/>
                  <a:gd name="T53" fmla="*/ 535 h 610"/>
                  <a:gd name="T54" fmla="*/ 599 w 1089"/>
                  <a:gd name="T55" fmla="*/ 550 h 610"/>
                  <a:gd name="T56" fmla="*/ 529 w 1089"/>
                  <a:gd name="T57" fmla="*/ 564 h 610"/>
                  <a:gd name="T58" fmla="*/ 457 w 1089"/>
                  <a:gd name="T59" fmla="*/ 576 h 610"/>
                  <a:gd name="T60" fmla="*/ 385 w 1089"/>
                  <a:gd name="T61" fmla="*/ 587 h 610"/>
                  <a:gd name="T62" fmla="*/ 311 w 1089"/>
                  <a:gd name="T63" fmla="*/ 595 h 610"/>
                  <a:gd name="T64" fmla="*/ 234 w 1089"/>
                  <a:gd name="T65" fmla="*/ 601 h 610"/>
                  <a:gd name="T66" fmla="*/ 157 w 1089"/>
                  <a:gd name="T67" fmla="*/ 606 h 610"/>
                  <a:gd name="T68" fmla="*/ 79 w 1089"/>
                  <a:gd name="T69" fmla="*/ 609 h 610"/>
                  <a:gd name="T70" fmla="*/ 0 w 1089"/>
                  <a:gd name="T71" fmla="*/ 610 h 610"/>
                  <a:gd name="T72" fmla="*/ 0 w 1089"/>
                  <a:gd name="T73" fmla="*/ 226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9" h="610">
                    <a:moveTo>
                      <a:pt x="0" y="226"/>
                    </a:moveTo>
                    <a:lnTo>
                      <a:pt x="0" y="226"/>
                    </a:lnTo>
                    <a:lnTo>
                      <a:pt x="79" y="225"/>
                    </a:lnTo>
                    <a:lnTo>
                      <a:pt x="157" y="222"/>
                    </a:lnTo>
                    <a:lnTo>
                      <a:pt x="234" y="217"/>
                    </a:lnTo>
                    <a:lnTo>
                      <a:pt x="311" y="210"/>
                    </a:lnTo>
                    <a:lnTo>
                      <a:pt x="385" y="201"/>
                    </a:lnTo>
                    <a:lnTo>
                      <a:pt x="457" y="192"/>
                    </a:lnTo>
                    <a:lnTo>
                      <a:pt x="529" y="179"/>
                    </a:lnTo>
                    <a:lnTo>
                      <a:pt x="599" y="165"/>
                    </a:lnTo>
                    <a:lnTo>
                      <a:pt x="667" y="149"/>
                    </a:lnTo>
                    <a:lnTo>
                      <a:pt x="733" y="134"/>
                    </a:lnTo>
                    <a:lnTo>
                      <a:pt x="798" y="114"/>
                    </a:lnTo>
                    <a:lnTo>
                      <a:pt x="860" y="94"/>
                    </a:lnTo>
                    <a:lnTo>
                      <a:pt x="921" y="73"/>
                    </a:lnTo>
                    <a:lnTo>
                      <a:pt x="979" y="50"/>
                    </a:lnTo>
                    <a:lnTo>
                      <a:pt x="1035" y="27"/>
                    </a:lnTo>
                    <a:lnTo>
                      <a:pt x="1089" y="0"/>
                    </a:lnTo>
                    <a:lnTo>
                      <a:pt x="1089" y="385"/>
                    </a:lnTo>
                    <a:lnTo>
                      <a:pt x="1089" y="385"/>
                    </a:lnTo>
                    <a:lnTo>
                      <a:pt x="1035" y="411"/>
                    </a:lnTo>
                    <a:lnTo>
                      <a:pt x="979" y="435"/>
                    </a:lnTo>
                    <a:lnTo>
                      <a:pt x="921" y="457"/>
                    </a:lnTo>
                    <a:lnTo>
                      <a:pt x="860" y="480"/>
                    </a:lnTo>
                    <a:lnTo>
                      <a:pt x="798" y="499"/>
                    </a:lnTo>
                    <a:lnTo>
                      <a:pt x="733" y="518"/>
                    </a:lnTo>
                    <a:lnTo>
                      <a:pt x="667" y="535"/>
                    </a:lnTo>
                    <a:lnTo>
                      <a:pt x="599" y="550"/>
                    </a:lnTo>
                    <a:lnTo>
                      <a:pt x="529" y="564"/>
                    </a:lnTo>
                    <a:lnTo>
                      <a:pt x="457" y="576"/>
                    </a:lnTo>
                    <a:lnTo>
                      <a:pt x="385" y="587"/>
                    </a:lnTo>
                    <a:lnTo>
                      <a:pt x="311" y="595"/>
                    </a:lnTo>
                    <a:lnTo>
                      <a:pt x="234" y="601"/>
                    </a:lnTo>
                    <a:lnTo>
                      <a:pt x="157" y="606"/>
                    </a:lnTo>
                    <a:lnTo>
                      <a:pt x="79" y="609"/>
                    </a:lnTo>
                    <a:lnTo>
                      <a:pt x="0" y="610"/>
                    </a:lnTo>
                    <a:lnTo>
                      <a:pt x="0" y="226"/>
                    </a:lnTo>
                    <a:close/>
                  </a:path>
                </a:pathLst>
              </a:custGeom>
              <a:gradFill rotWithShape="1">
                <a:gsLst>
                  <a:gs pos="0">
                    <a:srgbClr val="C0C0C0"/>
                  </a:gs>
                  <a:gs pos="100000">
                    <a:srgbClr val="B2B2B2"/>
                  </a:gs>
                </a:gsLst>
                <a:lin ang="0" scaled="1"/>
              </a:gradFill>
              <a:ln>
                <a:noFill/>
              </a:ln>
              <a:effectLst/>
              <a:extLst/>
            </p:spPr>
            <p:txBody>
              <a:bodyPr/>
              <a:lstStyle/>
              <a:p>
                <a:pPr>
                  <a:defRPr/>
                </a:pPr>
                <a:endParaRPr lang="zh-CN" altLang="en-US" sz="1400">
                  <a:latin typeface="+mj-ea"/>
                  <a:ea typeface="+mj-ea"/>
                </a:endParaRPr>
              </a:p>
            </p:txBody>
          </p:sp>
        </p:grpSp>
        <p:grpSp>
          <p:nvGrpSpPr>
            <p:cNvPr id="119824" name="Group 26"/>
            <p:cNvGrpSpPr>
              <a:grpSpLocks/>
            </p:cNvGrpSpPr>
            <p:nvPr/>
          </p:nvGrpSpPr>
          <p:grpSpPr bwMode="auto">
            <a:xfrm>
              <a:off x="1746101" y="3562774"/>
              <a:ext cx="1932731" cy="2047746"/>
              <a:chOff x="1791" y="2112"/>
              <a:chExt cx="1089" cy="1154"/>
            </a:xfrm>
          </p:grpSpPr>
          <p:sp>
            <p:nvSpPr>
              <p:cNvPr id="24" name="Freeform 27"/>
              <p:cNvSpPr>
                <a:spLocks/>
              </p:cNvSpPr>
              <p:nvPr/>
            </p:nvSpPr>
            <p:spPr bwMode="auto">
              <a:xfrm>
                <a:off x="1791" y="2112"/>
                <a:ext cx="1089" cy="770"/>
              </a:xfrm>
              <a:custGeom>
                <a:avLst/>
                <a:gdLst>
                  <a:gd name="T0" fmla="*/ 0 w 1089"/>
                  <a:gd name="T1" fmla="*/ 544 h 770"/>
                  <a:gd name="T2" fmla="*/ 0 w 1089"/>
                  <a:gd name="T3" fmla="*/ 544 h 770"/>
                  <a:gd name="T4" fmla="*/ 54 w 1089"/>
                  <a:gd name="T5" fmla="*/ 571 h 770"/>
                  <a:gd name="T6" fmla="*/ 110 w 1089"/>
                  <a:gd name="T7" fmla="*/ 594 h 770"/>
                  <a:gd name="T8" fmla="*/ 168 w 1089"/>
                  <a:gd name="T9" fmla="*/ 617 h 770"/>
                  <a:gd name="T10" fmla="*/ 229 w 1089"/>
                  <a:gd name="T11" fmla="*/ 638 h 770"/>
                  <a:gd name="T12" fmla="*/ 291 w 1089"/>
                  <a:gd name="T13" fmla="*/ 658 h 770"/>
                  <a:gd name="T14" fmla="*/ 356 w 1089"/>
                  <a:gd name="T15" fmla="*/ 678 h 770"/>
                  <a:gd name="T16" fmla="*/ 422 w 1089"/>
                  <a:gd name="T17" fmla="*/ 693 h 770"/>
                  <a:gd name="T18" fmla="*/ 490 w 1089"/>
                  <a:gd name="T19" fmla="*/ 709 h 770"/>
                  <a:gd name="T20" fmla="*/ 560 w 1089"/>
                  <a:gd name="T21" fmla="*/ 723 h 770"/>
                  <a:gd name="T22" fmla="*/ 632 w 1089"/>
                  <a:gd name="T23" fmla="*/ 736 h 770"/>
                  <a:gd name="T24" fmla="*/ 704 w 1089"/>
                  <a:gd name="T25" fmla="*/ 745 h 770"/>
                  <a:gd name="T26" fmla="*/ 778 w 1089"/>
                  <a:gd name="T27" fmla="*/ 754 h 770"/>
                  <a:gd name="T28" fmla="*/ 855 w 1089"/>
                  <a:gd name="T29" fmla="*/ 761 h 770"/>
                  <a:gd name="T30" fmla="*/ 932 w 1089"/>
                  <a:gd name="T31" fmla="*/ 766 h 770"/>
                  <a:gd name="T32" fmla="*/ 1010 w 1089"/>
                  <a:gd name="T33" fmla="*/ 769 h 770"/>
                  <a:gd name="T34" fmla="*/ 1089 w 1089"/>
                  <a:gd name="T35" fmla="*/ 770 h 770"/>
                  <a:gd name="T36" fmla="*/ 1089 w 1089"/>
                  <a:gd name="T37" fmla="*/ 0 h 770"/>
                  <a:gd name="T38" fmla="*/ 0 w 1089"/>
                  <a:gd name="T39" fmla="*/ 544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89" h="770">
                    <a:moveTo>
                      <a:pt x="0" y="544"/>
                    </a:moveTo>
                    <a:lnTo>
                      <a:pt x="0" y="544"/>
                    </a:lnTo>
                    <a:lnTo>
                      <a:pt x="54" y="571"/>
                    </a:lnTo>
                    <a:lnTo>
                      <a:pt x="110" y="594"/>
                    </a:lnTo>
                    <a:lnTo>
                      <a:pt x="168" y="617"/>
                    </a:lnTo>
                    <a:lnTo>
                      <a:pt x="229" y="638"/>
                    </a:lnTo>
                    <a:lnTo>
                      <a:pt x="291" y="658"/>
                    </a:lnTo>
                    <a:lnTo>
                      <a:pt x="356" y="678"/>
                    </a:lnTo>
                    <a:lnTo>
                      <a:pt x="422" y="693"/>
                    </a:lnTo>
                    <a:lnTo>
                      <a:pt x="490" y="709"/>
                    </a:lnTo>
                    <a:lnTo>
                      <a:pt x="560" y="723"/>
                    </a:lnTo>
                    <a:lnTo>
                      <a:pt x="632" y="736"/>
                    </a:lnTo>
                    <a:lnTo>
                      <a:pt x="704" y="745"/>
                    </a:lnTo>
                    <a:lnTo>
                      <a:pt x="778" y="754"/>
                    </a:lnTo>
                    <a:lnTo>
                      <a:pt x="855" y="761"/>
                    </a:lnTo>
                    <a:lnTo>
                      <a:pt x="932" y="766"/>
                    </a:lnTo>
                    <a:lnTo>
                      <a:pt x="1010" y="769"/>
                    </a:lnTo>
                    <a:lnTo>
                      <a:pt x="1089" y="770"/>
                    </a:lnTo>
                    <a:lnTo>
                      <a:pt x="1089" y="0"/>
                    </a:lnTo>
                    <a:lnTo>
                      <a:pt x="0" y="544"/>
                    </a:lnTo>
                    <a:close/>
                  </a:path>
                </a:pathLst>
              </a:custGeom>
              <a:solidFill>
                <a:srgbClr val="C0C0C0"/>
              </a:solidFill>
              <a:ln>
                <a:noFill/>
              </a:ln>
              <a:effectLst/>
              <a:extLst/>
            </p:spPr>
            <p:txBody>
              <a:bodyPr wrap="none" anchor="ctr"/>
              <a:lstStyle/>
              <a:p>
                <a:pPr>
                  <a:defRPr/>
                </a:pPr>
                <a:endParaRPr lang="zh-CN" altLang="en-US" sz="1400">
                  <a:latin typeface="+mj-ea"/>
                  <a:ea typeface="+mj-ea"/>
                </a:endParaRPr>
              </a:p>
            </p:txBody>
          </p:sp>
          <p:sp>
            <p:nvSpPr>
              <p:cNvPr id="25" name="Freeform 28"/>
              <p:cNvSpPr>
                <a:spLocks/>
              </p:cNvSpPr>
              <p:nvPr/>
            </p:nvSpPr>
            <p:spPr bwMode="auto">
              <a:xfrm>
                <a:off x="1791" y="2656"/>
                <a:ext cx="1089" cy="610"/>
              </a:xfrm>
              <a:custGeom>
                <a:avLst/>
                <a:gdLst>
                  <a:gd name="T0" fmla="*/ 1089 w 1089"/>
                  <a:gd name="T1" fmla="*/ 226 h 610"/>
                  <a:gd name="T2" fmla="*/ 1089 w 1089"/>
                  <a:gd name="T3" fmla="*/ 226 h 610"/>
                  <a:gd name="T4" fmla="*/ 1010 w 1089"/>
                  <a:gd name="T5" fmla="*/ 225 h 610"/>
                  <a:gd name="T6" fmla="*/ 932 w 1089"/>
                  <a:gd name="T7" fmla="*/ 222 h 610"/>
                  <a:gd name="T8" fmla="*/ 855 w 1089"/>
                  <a:gd name="T9" fmla="*/ 217 h 610"/>
                  <a:gd name="T10" fmla="*/ 778 w 1089"/>
                  <a:gd name="T11" fmla="*/ 210 h 610"/>
                  <a:gd name="T12" fmla="*/ 704 w 1089"/>
                  <a:gd name="T13" fmla="*/ 201 h 610"/>
                  <a:gd name="T14" fmla="*/ 632 w 1089"/>
                  <a:gd name="T15" fmla="*/ 192 h 610"/>
                  <a:gd name="T16" fmla="*/ 560 w 1089"/>
                  <a:gd name="T17" fmla="*/ 179 h 610"/>
                  <a:gd name="T18" fmla="*/ 490 w 1089"/>
                  <a:gd name="T19" fmla="*/ 165 h 610"/>
                  <a:gd name="T20" fmla="*/ 422 w 1089"/>
                  <a:gd name="T21" fmla="*/ 149 h 610"/>
                  <a:gd name="T22" fmla="*/ 356 w 1089"/>
                  <a:gd name="T23" fmla="*/ 134 h 610"/>
                  <a:gd name="T24" fmla="*/ 291 w 1089"/>
                  <a:gd name="T25" fmla="*/ 114 h 610"/>
                  <a:gd name="T26" fmla="*/ 229 w 1089"/>
                  <a:gd name="T27" fmla="*/ 94 h 610"/>
                  <a:gd name="T28" fmla="*/ 168 w 1089"/>
                  <a:gd name="T29" fmla="*/ 73 h 610"/>
                  <a:gd name="T30" fmla="*/ 110 w 1089"/>
                  <a:gd name="T31" fmla="*/ 50 h 610"/>
                  <a:gd name="T32" fmla="*/ 54 w 1089"/>
                  <a:gd name="T33" fmla="*/ 27 h 610"/>
                  <a:gd name="T34" fmla="*/ 0 w 1089"/>
                  <a:gd name="T35" fmla="*/ 0 h 610"/>
                  <a:gd name="T36" fmla="*/ 0 w 1089"/>
                  <a:gd name="T37" fmla="*/ 385 h 610"/>
                  <a:gd name="T38" fmla="*/ 0 w 1089"/>
                  <a:gd name="T39" fmla="*/ 385 h 610"/>
                  <a:gd name="T40" fmla="*/ 54 w 1089"/>
                  <a:gd name="T41" fmla="*/ 411 h 610"/>
                  <a:gd name="T42" fmla="*/ 110 w 1089"/>
                  <a:gd name="T43" fmla="*/ 435 h 610"/>
                  <a:gd name="T44" fmla="*/ 168 w 1089"/>
                  <a:gd name="T45" fmla="*/ 457 h 610"/>
                  <a:gd name="T46" fmla="*/ 229 w 1089"/>
                  <a:gd name="T47" fmla="*/ 480 h 610"/>
                  <a:gd name="T48" fmla="*/ 291 w 1089"/>
                  <a:gd name="T49" fmla="*/ 499 h 610"/>
                  <a:gd name="T50" fmla="*/ 356 w 1089"/>
                  <a:gd name="T51" fmla="*/ 518 h 610"/>
                  <a:gd name="T52" fmla="*/ 422 w 1089"/>
                  <a:gd name="T53" fmla="*/ 535 h 610"/>
                  <a:gd name="T54" fmla="*/ 490 w 1089"/>
                  <a:gd name="T55" fmla="*/ 550 h 610"/>
                  <a:gd name="T56" fmla="*/ 560 w 1089"/>
                  <a:gd name="T57" fmla="*/ 564 h 610"/>
                  <a:gd name="T58" fmla="*/ 632 w 1089"/>
                  <a:gd name="T59" fmla="*/ 576 h 610"/>
                  <a:gd name="T60" fmla="*/ 704 w 1089"/>
                  <a:gd name="T61" fmla="*/ 587 h 610"/>
                  <a:gd name="T62" fmla="*/ 778 w 1089"/>
                  <a:gd name="T63" fmla="*/ 595 h 610"/>
                  <a:gd name="T64" fmla="*/ 855 w 1089"/>
                  <a:gd name="T65" fmla="*/ 601 h 610"/>
                  <a:gd name="T66" fmla="*/ 932 w 1089"/>
                  <a:gd name="T67" fmla="*/ 606 h 610"/>
                  <a:gd name="T68" fmla="*/ 1010 w 1089"/>
                  <a:gd name="T69" fmla="*/ 609 h 610"/>
                  <a:gd name="T70" fmla="*/ 1089 w 1089"/>
                  <a:gd name="T71" fmla="*/ 610 h 610"/>
                  <a:gd name="T72" fmla="*/ 1089 w 1089"/>
                  <a:gd name="T73" fmla="*/ 226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9" h="610">
                    <a:moveTo>
                      <a:pt x="1089" y="226"/>
                    </a:moveTo>
                    <a:lnTo>
                      <a:pt x="1089" y="226"/>
                    </a:lnTo>
                    <a:lnTo>
                      <a:pt x="1010" y="225"/>
                    </a:lnTo>
                    <a:lnTo>
                      <a:pt x="932" y="222"/>
                    </a:lnTo>
                    <a:lnTo>
                      <a:pt x="855" y="217"/>
                    </a:lnTo>
                    <a:lnTo>
                      <a:pt x="778" y="210"/>
                    </a:lnTo>
                    <a:lnTo>
                      <a:pt x="704" y="201"/>
                    </a:lnTo>
                    <a:lnTo>
                      <a:pt x="632" y="192"/>
                    </a:lnTo>
                    <a:lnTo>
                      <a:pt x="560" y="179"/>
                    </a:lnTo>
                    <a:lnTo>
                      <a:pt x="490" y="165"/>
                    </a:lnTo>
                    <a:lnTo>
                      <a:pt x="422" y="149"/>
                    </a:lnTo>
                    <a:lnTo>
                      <a:pt x="356" y="134"/>
                    </a:lnTo>
                    <a:lnTo>
                      <a:pt x="291" y="114"/>
                    </a:lnTo>
                    <a:lnTo>
                      <a:pt x="229" y="94"/>
                    </a:lnTo>
                    <a:lnTo>
                      <a:pt x="168" y="73"/>
                    </a:lnTo>
                    <a:lnTo>
                      <a:pt x="110" y="50"/>
                    </a:lnTo>
                    <a:lnTo>
                      <a:pt x="54" y="27"/>
                    </a:lnTo>
                    <a:lnTo>
                      <a:pt x="0" y="0"/>
                    </a:lnTo>
                    <a:lnTo>
                      <a:pt x="0" y="385"/>
                    </a:lnTo>
                    <a:lnTo>
                      <a:pt x="0" y="385"/>
                    </a:lnTo>
                    <a:lnTo>
                      <a:pt x="54" y="411"/>
                    </a:lnTo>
                    <a:lnTo>
                      <a:pt x="110" y="435"/>
                    </a:lnTo>
                    <a:lnTo>
                      <a:pt x="168" y="457"/>
                    </a:lnTo>
                    <a:lnTo>
                      <a:pt x="229" y="480"/>
                    </a:lnTo>
                    <a:lnTo>
                      <a:pt x="291" y="499"/>
                    </a:lnTo>
                    <a:lnTo>
                      <a:pt x="356" y="518"/>
                    </a:lnTo>
                    <a:lnTo>
                      <a:pt x="422" y="535"/>
                    </a:lnTo>
                    <a:lnTo>
                      <a:pt x="490" y="550"/>
                    </a:lnTo>
                    <a:lnTo>
                      <a:pt x="560" y="564"/>
                    </a:lnTo>
                    <a:lnTo>
                      <a:pt x="632" y="576"/>
                    </a:lnTo>
                    <a:lnTo>
                      <a:pt x="704" y="587"/>
                    </a:lnTo>
                    <a:lnTo>
                      <a:pt x="778" y="595"/>
                    </a:lnTo>
                    <a:lnTo>
                      <a:pt x="855" y="601"/>
                    </a:lnTo>
                    <a:lnTo>
                      <a:pt x="932" y="606"/>
                    </a:lnTo>
                    <a:lnTo>
                      <a:pt x="1010" y="609"/>
                    </a:lnTo>
                    <a:lnTo>
                      <a:pt x="1089" y="610"/>
                    </a:lnTo>
                    <a:lnTo>
                      <a:pt x="1089" y="226"/>
                    </a:lnTo>
                    <a:close/>
                  </a:path>
                </a:pathLst>
              </a:custGeom>
              <a:gradFill rotWithShape="1">
                <a:gsLst>
                  <a:gs pos="0">
                    <a:srgbClr val="969696"/>
                  </a:gs>
                  <a:gs pos="100000">
                    <a:srgbClr val="808080"/>
                  </a:gs>
                </a:gsLst>
                <a:lin ang="0" scaled="1"/>
              </a:gradFill>
              <a:ln>
                <a:noFill/>
              </a:ln>
              <a:effectLst/>
              <a:extLst/>
            </p:spPr>
            <p:txBody>
              <a:bodyPr wrap="none" anchor="ctr"/>
              <a:lstStyle/>
              <a:p>
                <a:pPr>
                  <a:defRPr/>
                </a:pPr>
                <a:endParaRPr lang="zh-CN" altLang="en-US" sz="1400">
                  <a:latin typeface="+mj-ea"/>
                  <a:ea typeface="+mj-ea"/>
                </a:endParaRPr>
              </a:p>
            </p:txBody>
          </p:sp>
        </p:grpSp>
        <p:sp>
          <p:nvSpPr>
            <p:cNvPr id="16" name="Text Box 32"/>
            <p:cNvSpPr txBox="1">
              <a:spLocks noChangeArrowheads="1"/>
            </p:cNvSpPr>
            <p:nvPr/>
          </p:nvSpPr>
          <p:spPr bwMode="auto">
            <a:xfrm>
              <a:off x="3805393" y="4746625"/>
              <a:ext cx="1803496" cy="306388"/>
            </a:xfrm>
            <a:prstGeom prst="rect">
              <a:avLst/>
            </a:prstGeom>
            <a:noFill/>
            <a:ln>
              <a:noFill/>
            </a:ln>
            <a:effectLst/>
            <a:extLst/>
          </p:spPr>
          <p:txBody>
            <a:bodyPr>
              <a:spAutoFit/>
            </a:bodyPr>
            <a:lstStyle/>
            <a:p>
              <a:pPr algn="ctr">
                <a:defRPr/>
              </a:pPr>
              <a:r>
                <a:rPr lang="zh-CN" altLang="en-US" sz="1400" dirty="0">
                  <a:latin typeface="+mj-ea"/>
                  <a:ea typeface="+mj-ea"/>
                </a:rPr>
                <a:t>点击增加内容</a:t>
              </a:r>
              <a:endParaRPr lang="zh-CN" altLang="zh-CN" sz="1400" dirty="0">
                <a:latin typeface="+mj-ea"/>
                <a:ea typeface="+mj-ea"/>
              </a:endParaRPr>
            </a:p>
          </p:txBody>
        </p:sp>
        <p:sp>
          <p:nvSpPr>
            <p:cNvPr id="17" name="Text Box 33"/>
            <p:cNvSpPr txBox="1">
              <a:spLocks noChangeArrowheads="1"/>
            </p:cNvSpPr>
            <p:nvPr/>
          </p:nvSpPr>
          <p:spPr bwMode="auto">
            <a:xfrm>
              <a:off x="5010369" y="3852863"/>
              <a:ext cx="1803496" cy="306387"/>
            </a:xfrm>
            <a:prstGeom prst="rect">
              <a:avLst/>
            </a:prstGeom>
            <a:noFill/>
            <a:ln>
              <a:noFill/>
            </a:ln>
            <a:effectLst/>
            <a:extLst/>
          </p:spPr>
          <p:txBody>
            <a:bodyPr>
              <a:spAutoFit/>
            </a:bodyPr>
            <a:lstStyle/>
            <a:p>
              <a:pPr algn="ctr">
                <a:defRPr/>
              </a:pPr>
              <a:r>
                <a:rPr lang="zh-CN" altLang="en-US" sz="1400" dirty="0">
                  <a:latin typeface="+mj-ea"/>
                  <a:ea typeface="+mj-ea"/>
                </a:rPr>
                <a:t>点击增加内容</a:t>
              </a:r>
              <a:endParaRPr lang="zh-CN" altLang="zh-CN" sz="1400" dirty="0">
                <a:latin typeface="+mj-ea"/>
                <a:ea typeface="+mj-ea"/>
              </a:endParaRPr>
            </a:p>
          </p:txBody>
        </p:sp>
        <p:sp>
          <p:nvSpPr>
            <p:cNvPr id="18" name="Text Box 34"/>
            <p:cNvSpPr txBox="1">
              <a:spLocks noChangeArrowheads="1"/>
            </p:cNvSpPr>
            <p:nvPr/>
          </p:nvSpPr>
          <p:spPr bwMode="auto">
            <a:xfrm>
              <a:off x="4357872" y="3151188"/>
              <a:ext cx="2005119" cy="307975"/>
            </a:xfrm>
            <a:prstGeom prst="rect">
              <a:avLst/>
            </a:prstGeom>
            <a:noFill/>
            <a:ln>
              <a:noFill/>
            </a:ln>
            <a:effectLst/>
            <a:extLst/>
          </p:spPr>
          <p:txBody>
            <a:bodyPr>
              <a:spAutoFit/>
            </a:bodyPr>
            <a:lstStyle/>
            <a:p>
              <a:pPr algn="ctr">
                <a:defRPr/>
              </a:pPr>
              <a:r>
                <a:rPr lang="zh-CN" altLang="en-US" sz="1400" dirty="0">
                  <a:latin typeface="+mj-ea"/>
                  <a:ea typeface="+mj-ea"/>
                </a:rPr>
                <a:t>点击增加内容</a:t>
              </a:r>
              <a:endParaRPr lang="zh-CN" altLang="zh-CN" sz="1400" dirty="0">
                <a:latin typeface="+mj-ea"/>
                <a:ea typeface="+mj-ea"/>
              </a:endParaRPr>
            </a:p>
          </p:txBody>
        </p:sp>
        <p:sp>
          <p:nvSpPr>
            <p:cNvPr id="19" name="Text Box 35"/>
            <p:cNvSpPr txBox="1">
              <a:spLocks noChangeArrowheads="1"/>
            </p:cNvSpPr>
            <p:nvPr/>
          </p:nvSpPr>
          <p:spPr bwMode="auto">
            <a:xfrm>
              <a:off x="3906998" y="2447925"/>
              <a:ext cx="1054156" cy="523875"/>
            </a:xfrm>
            <a:prstGeom prst="rect">
              <a:avLst/>
            </a:prstGeom>
            <a:noFill/>
            <a:ln>
              <a:noFill/>
            </a:ln>
            <a:effectLst/>
            <a:extLst/>
          </p:spPr>
          <p:txBody>
            <a:bodyPr>
              <a:spAutoFit/>
            </a:bodyPr>
            <a:lstStyle/>
            <a:p>
              <a:pPr algn="ctr">
                <a:defRPr/>
              </a:pPr>
              <a:r>
                <a:rPr lang="zh-CN" altLang="en-US" sz="1400" dirty="0">
                  <a:latin typeface="+mj-ea"/>
                  <a:ea typeface="+mj-ea"/>
                </a:rPr>
                <a:t>点击增加内容</a:t>
              </a:r>
              <a:endParaRPr lang="zh-CN" altLang="zh-CN" sz="1400" dirty="0">
                <a:latin typeface="+mj-ea"/>
                <a:ea typeface="+mj-ea"/>
              </a:endParaRPr>
            </a:p>
          </p:txBody>
        </p:sp>
        <p:sp>
          <p:nvSpPr>
            <p:cNvPr id="20" name="Text Box 36"/>
            <p:cNvSpPr txBox="1">
              <a:spLocks noChangeArrowheads="1"/>
            </p:cNvSpPr>
            <p:nvPr/>
          </p:nvSpPr>
          <p:spPr bwMode="auto">
            <a:xfrm>
              <a:off x="2451183" y="2447925"/>
              <a:ext cx="1055744" cy="523875"/>
            </a:xfrm>
            <a:prstGeom prst="rect">
              <a:avLst/>
            </a:prstGeom>
            <a:noFill/>
            <a:ln>
              <a:noFill/>
            </a:ln>
            <a:effectLst/>
            <a:extLst/>
          </p:spPr>
          <p:txBody>
            <a:bodyPr>
              <a:spAutoFit/>
            </a:bodyPr>
            <a:lstStyle/>
            <a:p>
              <a:pPr algn="ctr" defTabSz="913861">
                <a:defRPr/>
              </a:pPr>
              <a:r>
                <a:rPr lang="zh-CN" altLang="en-US" sz="1400" dirty="0">
                  <a:latin typeface="+mj-ea"/>
                  <a:ea typeface="+mj-ea"/>
                </a:rPr>
                <a:t>点击增加内容</a:t>
              </a:r>
              <a:endParaRPr lang="zh-CN" altLang="zh-CN" sz="1400" dirty="0">
                <a:latin typeface="+mj-ea"/>
                <a:ea typeface="+mj-ea"/>
              </a:endParaRPr>
            </a:p>
          </p:txBody>
        </p:sp>
        <p:sp>
          <p:nvSpPr>
            <p:cNvPr id="21" name="Text Box 37"/>
            <p:cNvSpPr txBox="1">
              <a:spLocks noChangeArrowheads="1"/>
            </p:cNvSpPr>
            <p:nvPr/>
          </p:nvSpPr>
          <p:spPr bwMode="auto">
            <a:xfrm>
              <a:off x="896938" y="3151188"/>
              <a:ext cx="2005119" cy="307975"/>
            </a:xfrm>
            <a:prstGeom prst="rect">
              <a:avLst/>
            </a:prstGeom>
            <a:noFill/>
            <a:ln>
              <a:noFill/>
            </a:ln>
            <a:effectLst/>
            <a:extLst/>
          </p:spPr>
          <p:txBody>
            <a:bodyPr>
              <a:spAutoFit/>
            </a:bodyPr>
            <a:lstStyle/>
            <a:p>
              <a:pPr algn="ctr">
                <a:defRPr/>
              </a:pPr>
              <a:r>
                <a:rPr lang="zh-CN" altLang="en-US" sz="1400" dirty="0">
                  <a:latin typeface="+mj-ea"/>
                  <a:ea typeface="+mj-ea"/>
                </a:rPr>
                <a:t>点击增加内容</a:t>
              </a:r>
              <a:endParaRPr lang="zh-CN" altLang="zh-CN" sz="1400" dirty="0">
                <a:latin typeface="+mj-ea"/>
                <a:ea typeface="+mj-ea"/>
              </a:endParaRPr>
            </a:p>
          </p:txBody>
        </p:sp>
        <p:sp>
          <p:nvSpPr>
            <p:cNvPr id="22" name="Text Box 38"/>
            <p:cNvSpPr txBox="1">
              <a:spLocks noChangeArrowheads="1"/>
            </p:cNvSpPr>
            <p:nvPr/>
          </p:nvSpPr>
          <p:spPr bwMode="auto">
            <a:xfrm>
              <a:off x="1047758" y="3690938"/>
              <a:ext cx="1554246" cy="307975"/>
            </a:xfrm>
            <a:prstGeom prst="rect">
              <a:avLst/>
            </a:prstGeom>
            <a:noFill/>
            <a:ln>
              <a:noFill/>
            </a:ln>
            <a:effectLst/>
            <a:extLst/>
          </p:spPr>
          <p:txBody>
            <a:bodyPr>
              <a:spAutoFit/>
            </a:bodyPr>
            <a:lstStyle/>
            <a:p>
              <a:pPr algn="ctr">
                <a:defRPr/>
              </a:pPr>
              <a:r>
                <a:rPr lang="zh-CN" altLang="en-US" sz="1400" dirty="0">
                  <a:latin typeface="+mj-ea"/>
                  <a:ea typeface="+mj-ea"/>
                </a:rPr>
                <a:t>点击增加内容</a:t>
              </a:r>
              <a:endParaRPr lang="zh-CN" altLang="zh-CN" sz="1400" dirty="0">
                <a:latin typeface="+mj-ea"/>
                <a:ea typeface="+mj-ea"/>
              </a:endParaRPr>
            </a:p>
          </p:txBody>
        </p:sp>
        <p:sp>
          <p:nvSpPr>
            <p:cNvPr id="23" name="Text Box 39"/>
            <p:cNvSpPr txBox="1">
              <a:spLocks noChangeArrowheads="1"/>
            </p:cNvSpPr>
            <p:nvPr/>
          </p:nvSpPr>
          <p:spPr bwMode="auto">
            <a:xfrm>
              <a:off x="2100327" y="4354513"/>
              <a:ext cx="1554245" cy="307975"/>
            </a:xfrm>
            <a:prstGeom prst="rect">
              <a:avLst/>
            </a:prstGeom>
            <a:noFill/>
            <a:ln>
              <a:noFill/>
            </a:ln>
            <a:effectLst/>
            <a:extLst/>
          </p:spPr>
          <p:txBody>
            <a:bodyPr>
              <a:spAutoFit/>
            </a:bodyPr>
            <a:lstStyle/>
            <a:p>
              <a:pPr algn="ctr">
                <a:defRPr/>
              </a:pPr>
              <a:r>
                <a:rPr lang="zh-CN" altLang="en-US" sz="1400" dirty="0">
                  <a:latin typeface="+mj-ea"/>
                  <a:ea typeface="+mj-ea"/>
                </a:rPr>
                <a:t>点击增加内容</a:t>
              </a:r>
              <a:endParaRPr lang="zh-CN" altLang="zh-CN" sz="1400" dirty="0">
                <a:latin typeface="+mj-ea"/>
                <a:ea typeface="+mj-ea"/>
              </a:endParaRPr>
            </a:p>
          </p:txBody>
        </p:sp>
      </p:grpSp>
      <p:grpSp>
        <p:nvGrpSpPr>
          <p:cNvPr id="11" name="组合 2"/>
          <p:cNvGrpSpPr>
            <a:grpSpLocks/>
          </p:cNvGrpSpPr>
          <p:nvPr/>
        </p:nvGrpSpPr>
        <p:grpSpPr bwMode="auto">
          <a:xfrm>
            <a:off x="7316788" y="4297363"/>
            <a:ext cx="2981325" cy="2106612"/>
            <a:chOff x="7316522" y="3792759"/>
            <a:chExt cx="2981591" cy="2107453"/>
          </a:xfrm>
        </p:grpSpPr>
        <p:sp>
          <p:nvSpPr>
            <p:cNvPr id="13" name="AutoShape 29"/>
            <p:cNvSpPr>
              <a:spLocks noChangeArrowheads="1"/>
            </p:cNvSpPr>
            <p:nvPr/>
          </p:nvSpPr>
          <p:spPr bwMode="auto">
            <a:xfrm>
              <a:off x="7316522" y="3792759"/>
              <a:ext cx="2910147" cy="2107453"/>
            </a:xfrm>
            <a:prstGeom prst="roundRect">
              <a:avLst>
                <a:gd name="adj" fmla="val 5528"/>
              </a:avLst>
            </a:prstGeom>
            <a:solidFill>
              <a:schemeClr val="tx1">
                <a:alpha val="10001"/>
              </a:schemeClr>
            </a:solidFill>
            <a:ln w="19050" cap="rnd" algn="ctr">
              <a:solidFill>
                <a:srgbClr val="9E9E9E"/>
              </a:solidFill>
              <a:prstDash val="sysDot"/>
              <a:round/>
              <a:headEnd/>
              <a:tailEnd/>
            </a:ln>
            <a:effectLst/>
            <a:extLst/>
          </p:spPr>
          <p:txBody>
            <a:bodyPr wrap="none" anchor="ctr"/>
            <a:lstStyle/>
            <a:p>
              <a:pPr>
                <a:defRPr/>
              </a:pPr>
              <a:endParaRPr lang="zh-CN" altLang="en-US" sz="1400">
                <a:latin typeface="+mj-ea"/>
                <a:ea typeface="+mj-ea"/>
              </a:endParaRPr>
            </a:p>
          </p:txBody>
        </p:sp>
        <p:sp>
          <p:nvSpPr>
            <p:cNvPr id="119815" name="Rectangle 32"/>
            <p:cNvSpPr>
              <a:spLocks noChangeArrowheads="1"/>
            </p:cNvSpPr>
            <p:nvPr/>
          </p:nvSpPr>
          <p:spPr bwMode="auto">
            <a:xfrm>
              <a:off x="7510463" y="4703763"/>
              <a:ext cx="278765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920" tIns="53457" rIns="106920" bIns="53457">
              <a:spAutoFit/>
            </a:bodyPr>
            <a:lstStyle/>
            <a:p>
              <a:pPr>
                <a:lnSpc>
                  <a:spcPct val="120000"/>
                </a:lnSpc>
              </a:pPr>
              <a:r>
                <a:rPr lang="zh-CN" altLang="en-US" sz="1400" b="0">
                  <a:latin typeface="微软雅黑" pitchFamily="34" charset="-122"/>
                  <a:ea typeface="微软雅黑" pitchFamily="34" charset="-122"/>
                </a:rPr>
                <a:t>单击此处添加段落文字内容</a:t>
              </a:r>
            </a:p>
            <a:p>
              <a:pPr>
                <a:lnSpc>
                  <a:spcPct val="120000"/>
                </a:lnSpc>
              </a:pPr>
              <a:r>
                <a:rPr lang="zh-CN" altLang="en-US" sz="1400" b="0">
                  <a:latin typeface="微软雅黑" pitchFamily="34" charset="-122"/>
                  <a:ea typeface="微软雅黑" pitchFamily="34" charset="-122"/>
                </a:rPr>
                <a:t>单击此处添加段落文字内容</a:t>
              </a:r>
            </a:p>
          </p:txBody>
        </p:sp>
        <p:sp>
          <p:nvSpPr>
            <p:cNvPr id="119816" name="Rectangle 33"/>
            <p:cNvSpPr>
              <a:spLocks noChangeArrowheads="1"/>
            </p:cNvSpPr>
            <p:nvPr/>
          </p:nvSpPr>
          <p:spPr bwMode="auto">
            <a:xfrm>
              <a:off x="7485063" y="4402138"/>
              <a:ext cx="2652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6920" tIns="53457" rIns="106920" bIns="53457">
              <a:spAutoFit/>
            </a:bodyPr>
            <a:lstStyle/>
            <a:p>
              <a:r>
                <a:rPr lang="zh-CN" altLang="en-US" sz="1900" b="0">
                  <a:solidFill>
                    <a:srgbClr val="FF0000"/>
                  </a:solidFill>
                  <a:latin typeface="微软雅黑" pitchFamily="34" charset="-122"/>
                  <a:ea typeface="微软雅黑" pitchFamily="34" charset="-122"/>
                </a:rPr>
                <a:t>单击此处添加标题文字</a:t>
              </a:r>
            </a:p>
          </p:txBody>
        </p:sp>
      </p:grpSp>
      <p:pic>
        <p:nvPicPr>
          <p:cNvPr id="67" name="图片 66" descr="www.tuweimei.comComp_15374929_4l0VeKaNHfaQ4814sGCxg0Zrx2h2U3HO.jpg"/>
          <p:cNvPicPr>
            <a:picLocks noGrp="1" noChangeAspect="1"/>
          </p:cNvPicPr>
          <p:nvPr isPhoto="1"/>
        </p:nvPicPr>
        <p:blipFill>
          <a:blip r:embed="rId3">
            <a:lum bright="20000"/>
            <a:extLst>
              <a:ext uri="{28A0092B-C50C-407E-A947-70E740481C1C}">
                <a14:useLocalDpi xmlns:a14="http://schemas.microsoft.com/office/drawing/2010/main" val="0"/>
              </a:ext>
            </a:extLst>
          </a:blip>
          <a:srcRect/>
          <a:stretch>
            <a:fillRect/>
          </a:stretch>
        </p:blipFill>
        <p:spPr bwMode="auto">
          <a:xfrm>
            <a:off x="6484938" y="2335213"/>
            <a:ext cx="4389437" cy="176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TextBox 67"/>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slide(fromTop)">
                                      <p:cBhvr>
                                        <p:cTn id="7" dur="500"/>
                                        <p:tgtEl>
                                          <p:spTgt spid="67"/>
                                        </p:tgtEl>
                                      </p:cBhvr>
                                    </p:animEffect>
                                  </p:childTnLst>
                                </p:cTn>
                              </p:par>
                            </p:childTnLst>
                          </p:cTn>
                        </p:par>
                        <p:par>
                          <p:cTn id="8" fill="hold" nodeType="afterGroup">
                            <p:stCondLst>
                              <p:cond delay="500"/>
                            </p:stCondLst>
                            <p:childTnLst>
                              <p:par>
                                <p:cTn id="9" presetID="3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800" decel="100000"/>
                                        <p:tgtEl>
                                          <p:spTgt spid="2"/>
                                        </p:tgtEl>
                                      </p:cBhvr>
                                    </p:animEffect>
                                    <p:anim calcmode="lin" valueType="num">
                                      <p:cBhvr>
                                        <p:cTn id="12" dur="800" decel="100000" fill="hold"/>
                                        <p:tgtEl>
                                          <p:spTgt spid="2"/>
                                        </p:tgtEl>
                                        <p:attrNameLst>
                                          <p:attrName>style.rotation</p:attrName>
                                        </p:attrNameLst>
                                      </p:cBhvr>
                                      <p:tavLst>
                                        <p:tav tm="0">
                                          <p:val>
                                            <p:fltVal val="-90"/>
                                          </p:val>
                                        </p:tav>
                                        <p:tav tm="100000">
                                          <p:val>
                                            <p:fltVal val="0"/>
                                          </p:val>
                                        </p:tav>
                                      </p:tavLst>
                                    </p:anim>
                                    <p:anim calcmode="lin" valueType="num">
                                      <p:cBhvr>
                                        <p:cTn id="13" dur="800" decel="100000" fill="hold"/>
                                        <p:tgtEl>
                                          <p:spTgt spid="2"/>
                                        </p:tgtEl>
                                        <p:attrNameLst>
                                          <p:attrName>ppt_x</p:attrName>
                                        </p:attrNameLst>
                                      </p:cBhvr>
                                      <p:tavLst>
                                        <p:tav tm="0">
                                          <p:val>
                                            <p:strVal val="#ppt_x+0.4"/>
                                          </p:val>
                                        </p:tav>
                                        <p:tav tm="100000">
                                          <p:val>
                                            <p:strVal val="#ppt_x-0.05"/>
                                          </p:val>
                                        </p:tav>
                                      </p:tavLst>
                                    </p:anim>
                                    <p:anim calcmode="lin" valueType="num">
                                      <p:cBhvr>
                                        <p:cTn id="14" dur="800" decel="100000" fill="hold"/>
                                        <p:tgtEl>
                                          <p:spTgt spid="2"/>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17" fill="hold" nodeType="afterGroup">
                            <p:stCondLst>
                              <p:cond delay="1500"/>
                            </p:stCondLst>
                            <p:childTnLst>
                              <p:par>
                                <p:cTn id="18" presetID="47" presetClass="entr" presetSubtype="0" fill="hold"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1000"/>
                                        <p:tgtEl>
                                          <p:spTgt spid="67"/>
                                        </p:tgtEl>
                                      </p:cBhvr>
                                    </p:animEffect>
                                    <p:anim calcmode="lin" valueType="num">
                                      <p:cBhvr>
                                        <p:cTn id="21" dur="1000" fill="hold"/>
                                        <p:tgtEl>
                                          <p:spTgt spid="67"/>
                                        </p:tgtEl>
                                        <p:attrNameLst>
                                          <p:attrName>ppt_x</p:attrName>
                                        </p:attrNameLst>
                                      </p:cBhvr>
                                      <p:tavLst>
                                        <p:tav tm="0">
                                          <p:val>
                                            <p:strVal val="#ppt_x"/>
                                          </p:val>
                                        </p:tav>
                                        <p:tav tm="100000">
                                          <p:val>
                                            <p:strVal val="#ppt_x"/>
                                          </p:val>
                                        </p:tav>
                                      </p:tavLst>
                                    </p:anim>
                                    <p:anim calcmode="lin" valueType="num">
                                      <p:cBhvr>
                                        <p:cTn id="22" dur="1000" fill="hold"/>
                                        <p:tgtEl>
                                          <p:spTgt spid="67"/>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2500"/>
                            </p:stCondLst>
                            <p:childTnLst>
                              <p:par>
                                <p:cTn id="24" presetID="14" presetClass="entr" presetSubtype="1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右箭头 1"/>
          <p:cNvSpPr/>
          <p:nvPr/>
        </p:nvSpPr>
        <p:spPr>
          <a:xfrm flipH="1">
            <a:off x="6737350" y="3022600"/>
            <a:ext cx="504825" cy="355600"/>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3" rIns="91388" bIns="45693"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7" name="右箭头 6"/>
          <p:cNvSpPr/>
          <p:nvPr/>
        </p:nvSpPr>
        <p:spPr>
          <a:xfrm>
            <a:off x="4271963" y="3022600"/>
            <a:ext cx="504825" cy="355600"/>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3" rIns="91388" bIns="45693"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grpSp>
        <p:nvGrpSpPr>
          <p:cNvPr id="3" name="组合 5"/>
          <p:cNvGrpSpPr>
            <a:grpSpLocks/>
          </p:cNvGrpSpPr>
          <p:nvPr/>
        </p:nvGrpSpPr>
        <p:grpSpPr bwMode="auto">
          <a:xfrm>
            <a:off x="2427288" y="2343150"/>
            <a:ext cx="1833562" cy="1833563"/>
            <a:chOff x="2427638" y="1571836"/>
            <a:chExt cx="1833508" cy="1833509"/>
          </a:xfrm>
        </p:grpSpPr>
        <p:sp>
          <p:nvSpPr>
            <p:cNvPr id="17" name="空心弧 16"/>
            <p:cNvSpPr/>
            <p:nvPr/>
          </p:nvSpPr>
          <p:spPr>
            <a:xfrm rot="1102823">
              <a:off x="2427638" y="1571836"/>
              <a:ext cx="1833508" cy="1833509"/>
            </a:xfrm>
            <a:prstGeom prst="blockArc">
              <a:avLst>
                <a:gd name="adj1" fmla="val 10800000"/>
                <a:gd name="adj2" fmla="val 10331877"/>
                <a:gd name="adj3" fmla="val 19879"/>
              </a:avLst>
            </a:prstGeom>
            <a:solidFill>
              <a:schemeClr val="accent6">
                <a:lumMod val="75000"/>
              </a:schemeClr>
            </a:solidFill>
            <a:ln>
              <a:no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endParaRPr>
            </a:p>
          </p:txBody>
        </p:sp>
        <p:sp>
          <p:nvSpPr>
            <p:cNvPr id="58" name="Rectangle 23"/>
            <p:cNvSpPr>
              <a:spLocks noChangeArrowheads="1"/>
            </p:cNvSpPr>
            <p:nvPr/>
          </p:nvSpPr>
          <p:spPr bwMode="auto">
            <a:xfrm>
              <a:off x="2700680" y="2233805"/>
              <a:ext cx="1289012" cy="665142"/>
            </a:xfrm>
            <a:prstGeom prst="rect">
              <a:avLst/>
            </a:prstGeom>
            <a:noFill/>
            <a:ln>
              <a:noFill/>
            </a:ln>
            <a:effectLst/>
            <a:extLst/>
          </p:spPr>
          <p:txBody>
            <a:bodyPr lIns="91388" tIns="45693" rIns="91388" bIns="4569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dirty="0" smtClean="0">
                  <a:solidFill>
                    <a:srgbClr val="000000"/>
                  </a:solidFill>
                  <a:effectLst>
                    <a:outerShdw blurRad="38100" dist="38100" dir="2700000" algn="tl">
                      <a:srgbClr val="C0C0C0"/>
                    </a:outerShdw>
                  </a:effectLst>
                </a:rPr>
                <a:t>此处添</a:t>
              </a:r>
              <a:endParaRPr lang="en-US" altLang="zh-CN" dirty="0" smtClean="0">
                <a:solidFill>
                  <a:srgbClr val="000000"/>
                </a:solidFill>
                <a:effectLst>
                  <a:outerShdw blurRad="38100" dist="38100" dir="2700000" algn="tl">
                    <a:srgbClr val="C0C0C0"/>
                  </a:outerShdw>
                </a:effectLst>
              </a:endParaRPr>
            </a:p>
            <a:p>
              <a:pPr algn="ctr">
                <a:defRPr/>
              </a:pPr>
              <a:r>
                <a:rPr lang="zh-CN" altLang="en-US" dirty="0" smtClean="0">
                  <a:solidFill>
                    <a:srgbClr val="000000"/>
                  </a:solidFill>
                  <a:effectLst>
                    <a:outerShdw blurRad="38100" dist="38100" dir="2700000" algn="tl">
                      <a:srgbClr val="C0C0C0"/>
                    </a:outerShdw>
                  </a:effectLst>
                </a:rPr>
                <a:t>加标题</a:t>
              </a:r>
              <a:endParaRPr lang="en-US" altLang="zh-CN" dirty="0">
                <a:solidFill>
                  <a:srgbClr val="000000"/>
                </a:solidFill>
                <a:effectLst>
                  <a:outerShdw blurRad="38100" dist="38100" dir="2700000" algn="tl">
                    <a:srgbClr val="C0C0C0"/>
                  </a:outerShdw>
                </a:effectLst>
              </a:endParaRPr>
            </a:p>
          </p:txBody>
        </p:sp>
      </p:grpSp>
      <p:grpSp>
        <p:nvGrpSpPr>
          <p:cNvPr id="4" name="组合 3"/>
          <p:cNvGrpSpPr>
            <a:grpSpLocks/>
          </p:cNvGrpSpPr>
          <p:nvPr/>
        </p:nvGrpSpPr>
        <p:grpSpPr bwMode="auto">
          <a:xfrm>
            <a:off x="4848225" y="2325688"/>
            <a:ext cx="1833563" cy="1833562"/>
            <a:chOff x="4847947" y="1554834"/>
            <a:chExt cx="1833508" cy="1833509"/>
          </a:xfrm>
        </p:grpSpPr>
        <p:sp>
          <p:nvSpPr>
            <p:cNvPr id="18" name="空心弧 17"/>
            <p:cNvSpPr/>
            <p:nvPr/>
          </p:nvSpPr>
          <p:spPr>
            <a:xfrm rot="4624044">
              <a:off x="4847946" y="1554835"/>
              <a:ext cx="1833509" cy="1833508"/>
            </a:xfrm>
            <a:prstGeom prst="blockArc">
              <a:avLst>
                <a:gd name="adj1" fmla="val 11800415"/>
                <a:gd name="adj2" fmla="val 11257951"/>
                <a:gd name="adj3" fmla="val 18106"/>
              </a:avLst>
            </a:prstGeom>
            <a:solidFill>
              <a:srgbClr val="FF0000"/>
            </a:solidFill>
            <a:ln>
              <a:no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endParaRPr>
            </a:p>
          </p:txBody>
        </p:sp>
        <p:sp>
          <p:nvSpPr>
            <p:cNvPr id="59" name="Rectangle 23"/>
            <p:cNvSpPr>
              <a:spLocks noChangeArrowheads="1"/>
            </p:cNvSpPr>
            <p:nvPr/>
          </p:nvSpPr>
          <p:spPr bwMode="auto">
            <a:xfrm>
              <a:off x="5113052" y="2161241"/>
              <a:ext cx="1289011" cy="663556"/>
            </a:xfrm>
            <a:prstGeom prst="rect">
              <a:avLst/>
            </a:prstGeom>
            <a:noFill/>
            <a:ln>
              <a:noFill/>
            </a:ln>
            <a:effectLst/>
            <a:extLst/>
          </p:spPr>
          <p:txBody>
            <a:bodyPr lIns="91388" tIns="45693" rIns="91388" bIns="4569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dirty="0" smtClean="0">
                  <a:solidFill>
                    <a:srgbClr val="000000"/>
                  </a:solidFill>
                  <a:effectLst>
                    <a:outerShdw blurRad="38100" dist="38100" dir="2700000" algn="tl">
                      <a:srgbClr val="C0C0C0"/>
                    </a:outerShdw>
                  </a:effectLst>
                </a:rPr>
                <a:t>此处添</a:t>
              </a:r>
              <a:endParaRPr lang="en-US" altLang="zh-CN" dirty="0" smtClean="0">
                <a:solidFill>
                  <a:srgbClr val="000000"/>
                </a:solidFill>
                <a:effectLst>
                  <a:outerShdw blurRad="38100" dist="38100" dir="2700000" algn="tl">
                    <a:srgbClr val="C0C0C0"/>
                  </a:outerShdw>
                </a:effectLst>
              </a:endParaRPr>
            </a:p>
            <a:p>
              <a:pPr algn="ctr">
                <a:defRPr/>
              </a:pPr>
              <a:r>
                <a:rPr lang="zh-CN" altLang="en-US" dirty="0" smtClean="0">
                  <a:solidFill>
                    <a:srgbClr val="000000"/>
                  </a:solidFill>
                  <a:effectLst>
                    <a:outerShdw blurRad="38100" dist="38100" dir="2700000" algn="tl">
                      <a:srgbClr val="C0C0C0"/>
                    </a:outerShdw>
                  </a:effectLst>
                </a:rPr>
                <a:t>加标题</a:t>
              </a:r>
              <a:endParaRPr lang="en-US" altLang="zh-CN" dirty="0">
                <a:solidFill>
                  <a:srgbClr val="000000"/>
                </a:solidFill>
                <a:effectLst>
                  <a:outerShdw blurRad="38100" dist="38100" dir="2700000" algn="tl">
                    <a:srgbClr val="C0C0C0"/>
                  </a:outerShdw>
                </a:effectLst>
              </a:endParaRPr>
            </a:p>
          </p:txBody>
        </p:sp>
      </p:grpSp>
      <p:grpSp>
        <p:nvGrpSpPr>
          <p:cNvPr id="5" name="组合 4"/>
          <p:cNvGrpSpPr>
            <a:grpSpLocks/>
          </p:cNvGrpSpPr>
          <p:nvPr/>
        </p:nvGrpSpPr>
        <p:grpSpPr bwMode="auto">
          <a:xfrm>
            <a:off x="7308850" y="2327275"/>
            <a:ext cx="1833563" cy="1833563"/>
            <a:chOff x="7308128" y="1555884"/>
            <a:chExt cx="1833508" cy="1833508"/>
          </a:xfrm>
        </p:grpSpPr>
        <p:sp>
          <p:nvSpPr>
            <p:cNvPr id="19" name="空心弧 18"/>
            <p:cNvSpPr/>
            <p:nvPr/>
          </p:nvSpPr>
          <p:spPr>
            <a:xfrm rot="3334648">
              <a:off x="7308128" y="1555884"/>
              <a:ext cx="1833508" cy="1833508"/>
            </a:xfrm>
            <a:prstGeom prst="blockArc">
              <a:avLst>
                <a:gd name="adj1" fmla="val 17345758"/>
                <a:gd name="adj2" fmla="val 16945271"/>
                <a:gd name="adj3" fmla="val 18928"/>
              </a:avLst>
            </a:prstGeom>
            <a:ln/>
            <a:scene3d>
              <a:camera prst="orthographicFront">
                <a:rot lat="0" lon="0" rev="0"/>
              </a:camera>
              <a:lightRig rig="contrasting" dir="t">
                <a:rot lat="0" lon="0" rev="1500000"/>
              </a:lightRig>
            </a:scene3d>
          </p:spPr>
          <p:style>
            <a:lnRef idx="1">
              <a:schemeClr val="accent2"/>
            </a:lnRef>
            <a:fillRef idx="3">
              <a:schemeClr val="accent2"/>
            </a:fillRef>
            <a:effectRef idx="2">
              <a:schemeClr val="accent2"/>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endParaRPr>
            </a:p>
          </p:txBody>
        </p:sp>
        <p:sp>
          <p:nvSpPr>
            <p:cNvPr id="60" name="Rectangle 23"/>
            <p:cNvSpPr>
              <a:spLocks noChangeArrowheads="1"/>
            </p:cNvSpPr>
            <p:nvPr/>
          </p:nvSpPr>
          <p:spPr bwMode="auto">
            <a:xfrm>
              <a:off x="7579583" y="2162291"/>
              <a:ext cx="1289011" cy="665143"/>
            </a:xfrm>
            <a:prstGeom prst="rect">
              <a:avLst/>
            </a:prstGeom>
            <a:noFill/>
            <a:ln>
              <a:noFill/>
            </a:ln>
            <a:effectLst/>
            <a:extLst/>
          </p:spPr>
          <p:txBody>
            <a:bodyPr lIns="91388" tIns="45693" rIns="91388" bIns="4569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dirty="0" smtClean="0">
                  <a:solidFill>
                    <a:srgbClr val="000000"/>
                  </a:solidFill>
                  <a:effectLst>
                    <a:outerShdw blurRad="38100" dist="38100" dir="2700000" algn="tl">
                      <a:srgbClr val="C0C0C0"/>
                    </a:outerShdw>
                  </a:effectLst>
                </a:rPr>
                <a:t>此处添</a:t>
              </a:r>
              <a:endParaRPr lang="en-US" altLang="zh-CN" dirty="0" smtClean="0">
                <a:solidFill>
                  <a:srgbClr val="000000"/>
                </a:solidFill>
                <a:effectLst>
                  <a:outerShdw blurRad="38100" dist="38100" dir="2700000" algn="tl">
                    <a:srgbClr val="C0C0C0"/>
                  </a:outerShdw>
                </a:effectLst>
              </a:endParaRPr>
            </a:p>
            <a:p>
              <a:pPr algn="ctr">
                <a:defRPr/>
              </a:pPr>
              <a:r>
                <a:rPr lang="zh-CN" altLang="en-US" dirty="0" smtClean="0">
                  <a:solidFill>
                    <a:srgbClr val="000000"/>
                  </a:solidFill>
                  <a:effectLst>
                    <a:outerShdw blurRad="38100" dist="38100" dir="2700000" algn="tl">
                      <a:srgbClr val="C0C0C0"/>
                    </a:outerShdw>
                  </a:effectLst>
                </a:rPr>
                <a:t>加标题</a:t>
              </a:r>
              <a:endParaRPr lang="en-US" altLang="zh-CN" dirty="0">
                <a:solidFill>
                  <a:srgbClr val="000000"/>
                </a:solidFill>
                <a:effectLst>
                  <a:outerShdw blurRad="38100" dist="38100" dir="2700000" algn="tl">
                    <a:srgbClr val="C0C0C0"/>
                  </a:outerShdw>
                </a:effectLst>
              </a:endParaRPr>
            </a:p>
          </p:txBody>
        </p:sp>
      </p:grpSp>
      <p:grpSp>
        <p:nvGrpSpPr>
          <p:cNvPr id="6" name="组合 9"/>
          <p:cNvGrpSpPr>
            <a:grpSpLocks/>
          </p:cNvGrpSpPr>
          <p:nvPr/>
        </p:nvGrpSpPr>
        <p:grpSpPr bwMode="auto">
          <a:xfrm>
            <a:off x="1585913" y="4487863"/>
            <a:ext cx="8348662" cy="1992312"/>
            <a:chOff x="1585913" y="4271963"/>
            <a:chExt cx="8348662" cy="1992312"/>
          </a:xfrm>
        </p:grpSpPr>
        <p:sp>
          <p:nvSpPr>
            <p:cNvPr id="8" name="圆角矩形 7"/>
            <p:cNvSpPr/>
            <p:nvPr/>
          </p:nvSpPr>
          <p:spPr>
            <a:xfrm>
              <a:off x="2016125" y="4271963"/>
              <a:ext cx="7489825" cy="1992312"/>
            </a:xfrm>
            <a:prstGeom prst="roundRect">
              <a:avLst>
                <a:gd name="adj" fmla="val 11961"/>
              </a:avLst>
            </a:prstGeom>
            <a:ln/>
          </p:spPr>
          <p:style>
            <a:lnRef idx="1">
              <a:schemeClr val="accent3"/>
            </a:lnRef>
            <a:fillRef idx="3">
              <a:schemeClr val="accent3"/>
            </a:fillRef>
            <a:effectRef idx="2">
              <a:schemeClr val="accent3"/>
            </a:effectRef>
            <a:fontRef idx="minor">
              <a:schemeClr val="lt1"/>
            </a:fontRef>
          </p:style>
          <p:txBody>
            <a:bodyPr lIns="91388" tIns="45693" rIns="91388" bIns="45693"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9" name="圆角矩形 8"/>
            <p:cNvSpPr/>
            <p:nvPr/>
          </p:nvSpPr>
          <p:spPr>
            <a:xfrm>
              <a:off x="2312988" y="4438650"/>
              <a:ext cx="6896100" cy="1636713"/>
            </a:xfrm>
            <a:prstGeom prst="roundRect">
              <a:avLst>
                <a:gd name="adj" fmla="val 1196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3" rIns="91388" bIns="45693"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120843" name="WordArt 79"/>
            <p:cNvSpPr>
              <a:spLocks noChangeArrowheads="1" noChangeShapeType="1" noTextEdit="1"/>
            </p:cNvSpPr>
            <p:nvPr/>
          </p:nvSpPr>
          <p:spPr bwMode="auto">
            <a:xfrm>
              <a:off x="3744913" y="4781550"/>
              <a:ext cx="4222750" cy="3825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4200" kern="10">
                  <a:solidFill>
                    <a:schemeClr val="accent2"/>
                  </a:solidFill>
                  <a:latin typeface="微软雅黑"/>
                  <a:ea typeface="微软雅黑"/>
                </a:rPr>
                <a:t>双击此处添加标题文字</a:t>
              </a:r>
            </a:p>
          </p:txBody>
        </p:sp>
        <p:sp>
          <p:nvSpPr>
            <p:cNvPr id="120844" name="Rectangle 80"/>
            <p:cNvSpPr>
              <a:spLocks noChangeArrowheads="1"/>
            </p:cNvSpPr>
            <p:nvPr/>
          </p:nvSpPr>
          <p:spPr bwMode="auto">
            <a:xfrm>
              <a:off x="1585913" y="5207000"/>
              <a:ext cx="8348662"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896" tIns="53443" rIns="106896" bIns="53443">
              <a:spAutoFit/>
            </a:bodyPr>
            <a:lstStyle/>
            <a:p>
              <a:pPr algn="ctr">
                <a:lnSpc>
                  <a:spcPct val="120000"/>
                </a:lnSpc>
              </a:pPr>
              <a:r>
                <a:rPr lang="zh-CN" altLang="en-US" sz="1400" b="0">
                  <a:latin typeface="微软雅黑" pitchFamily="34" charset="-122"/>
                  <a:ea typeface="微软雅黑" pitchFamily="34" charset="-122"/>
                </a:rPr>
                <a:t>单击此处添加文字内容  单击此处添加文字内容</a:t>
              </a:r>
            </a:p>
            <a:p>
              <a:pPr algn="ctr">
                <a:lnSpc>
                  <a:spcPct val="120000"/>
                </a:lnSpc>
              </a:pPr>
              <a:r>
                <a:rPr lang="zh-CN" altLang="en-US" sz="1400" b="0">
                  <a:latin typeface="微软雅黑" pitchFamily="34" charset="-122"/>
                  <a:ea typeface="微软雅黑" pitchFamily="34" charset="-122"/>
                </a:rPr>
                <a:t>单击此处添加文字内容  单击此处添加文字内容</a:t>
              </a:r>
            </a:p>
          </p:txBody>
        </p:sp>
      </p:grpSp>
      <p:sp>
        <p:nvSpPr>
          <p:cNvPr id="72" name="TextBox 71"/>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ppt_w</p:attrName>
                                        </p:attrNameLst>
                                      </p:cBhvr>
                                      <p:tavLst>
                                        <p:tav tm="0" fmla="#ppt_w*sin(2.5*pi*$)">
                                          <p:val>
                                            <p:fltVal val="0"/>
                                          </p:val>
                                        </p:tav>
                                        <p:tav tm="100000">
                                          <p:val>
                                            <p:fltVal val="1"/>
                                          </p:val>
                                        </p:tav>
                                      </p:tavLst>
                                    </p:anim>
                                    <p:anim calcmode="lin" valueType="num">
                                      <p:cBhvr>
                                        <p:cTn id="9" dur="1000" fill="hold"/>
                                        <p:tgtEl>
                                          <p:spTgt spid="4"/>
                                        </p:tgtEl>
                                        <p:attrNameLst>
                                          <p:attrName>ppt_h</p:attrName>
                                        </p:attrNameLst>
                                      </p:cBhvr>
                                      <p:tavLst>
                                        <p:tav tm="0">
                                          <p:val>
                                            <p:strVal val="#ppt_h"/>
                                          </p:val>
                                        </p:tav>
                                        <p:tav tm="100000">
                                          <p:val>
                                            <p:strVal val="#ppt_h"/>
                                          </p:val>
                                        </p:tav>
                                      </p:tavLst>
                                    </p:anim>
                                  </p:childTnLst>
                                </p:cTn>
                              </p:par>
                            </p:childTnLst>
                          </p:cTn>
                        </p:par>
                        <p:par>
                          <p:cTn id="10" fill="hold" nodeType="afterGroup">
                            <p:stCondLst>
                              <p:cond delay="1000"/>
                            </p:stCondLst>
                            <p:childTnLst>
                              <p:par>
                                <p:cTn id="11" presetID="1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right)">
                                      <p:cBhvr>
                                        <p:cTn id="14" dur="500"/>
                                        <p:tgtEl>
                                          <p:spTgt spid="3"/>
                                        </p:tgtEl>
                                      </p:cBhvr>
                                    </p:animEffect>
                                  </p:childTnLst>
                                </p:cTn>
                              </p:par>
                            </p:childTnLst>
                          </p:cTn>
                        </p:par>
                        <p:par>
                          <p:cTn id="15" fill="hold" nodeType="afterGroup">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ppt_x</p:attrName>
                                        </p:attrNameLst>
                                      </p:cBhvr>
                                      <p:tavLst>
                                        <p:tav tm="0">
                                          <p:val>
                                            <p:strVal val="#ppt_x-#ppt_w*1.125000"/>
                                          </p:val>
                                        </p:tav>
                                        <p:tav tm="100000">
                                          <p:val>
                                            <p:strVal val="#ppt_x"/>
                                          </p:val>
                                        </p:tav>
                                      </p:tavLst>
                                    </p:anim>
                                    <p:animEffect transition="in" filter="wipe(right)">
                                      <p:cBhvr>
                                        <p:cTn id="19" dur="500"/>
                                        <p:tgtEl>
                                          <p:spTgt spid="7"/>
                                        </p:tgtEl>
                                      </p:cBhvr>
                                    </p:animEffect>
                                  </p:childTnLst>
                                </p:cTn>
                              </p:par>
                            </p:childTnLst>
                          </p:cTn>
                        </p:par>
                        <p:par>
                          <p:cTn id="20" fill="hold" nodeType="afterGroup">
                            <p:stCondLst>
                              <p:cond delay="2000"/>
                            </p:stCondLst>
                            <p:childTnLst>
                              <p:par>
                                <p:cTn id="21" presetID="12" presetClass="entr" presetSubtype="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left)">
                                      <p:cBhvr>
                                        <p:cTn id="24" dur="500"/>
                                        <p:tgtEl>
                                          <p:spTgt spid="5"/>
                                        </p:tgtEl>
                                      </p:cBhvr>
                                    </p:animEffect>
                                  </p:childTnLst>
                                </p:cTn>
                              </p:par>
                            </p:childTnLst>
                          </p:cTn>
                        </p:par>
                        <p:par>
                          <p:cTn id="25" fill="hold" nodeType="afterGroup">
                            <p:stCondLst>
                              <p:cond delay="2500"/>
                            </p:stCondLst>
                            <p:childTnLst>
                              <p:par>
                                <p:cTn id="26" presetID="12" presetClass="entr" presetSubtype="2"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p:tgtEl>
                                          <p:spTgt spid="2"/>
                                        </p:tgtEl>
                                        <p:attrNameLst>
                                          <p:attrName>ppt_x</p:attrName>
                                        </p:attrNameLst>
                                      </p:cBhvr>
                                      <p:tavLst>
                                        <p:tav tm="0">
                                          <p:val>
                                            <p:strVal val="#ppt_x+#ppt_w*1.125000"/>
                                          </p:val>
                                        </p:tav>
                                        <p:tav tm="100000">
                                          <p:val>
                                            <p:strVal val="#ppt_x"/>
                                          </p:val>
                                        </p:tav>
                                      </p:tavLst>
                                    </p:anim>
                                    <p:animEffect transition="in" filter="wipe(left)">
                                      <p:cBhvr>
                                        <p:cTn id="29" dur="500"/>
                                        <p:tgtEl>
                                          <p:spTgt spid="2"/>
                                        </p:tgtEl>
                                      </p:cBhvr>
                                    </p:animEffect>
                                  </p:childTnLst>
                                </p:cTn>
                              </p:par>
                            </p:childTnLst>
                          </p:cTn>
                        </p:par>
                        <p:par>
                          <p:cTn id="30" fill="hold" nodeType="afterGroup">
                            <p:stCondLst>
                              <p:cond delay="3000"/>
                            </p:stCondLst>
                            <p:childTnLst>
                              <p:par>
                                <p:cTn id="31" presetID="53" presetClass="entr" presetSubtype="16"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2000250" y="2530475"/>
            <a:ext cx="2508250" cy="1085850"/>
            <a:chOff x="2000250" y="1966913"/>
            <a:chExt cx="2508250" cy="1085850"/>
          </a:xfrm>
        </p:grpSpPr>
        <p:sp>
          <p:nvSpPr>
            <p:cNvPr id="10" name="Rectangle 11"/>
            <p:cNvSpPr>
              <a:spLocks noChangeArrowheads="1"/>
            </p:cNvSpPr>
            <p:nvPr/>
          </p:nvSpPr>
          <p:spPr bwMode="black">
            <a:xfrm>
              <a:off x="2147888" y="1966913"/>
              <a:ext cx="1889125" cy="400050"/>
            </a:xfrm>
            <a:prstGeom prst="rect">
              <a:avLst/>
            </a:prstGeom>
            <a:noFill/>
            <a:ln>
              <a:noFill/>
            </a:ln>
            <a:effectLst>
              <a:outerShdw dist="17961" dir="2700000" algn="ctr" rotWithShape="0">
                <a:srgbClr val="000000">
                  <a:alpha val="50000"/>
                </a:srgbClr>
              </a:outerShdw>
            </a:effectLst>
            <a:extLst/>
          </p:spPr>
          <p:txBody>
            <a:bodyPr lIns="91388" tIns="45693" rIns="91388" bIns="4569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2000" b="0" dirty="0">
                  <a:solidFill>
                    <a:srgbClr val="FF0000"/>
                  </a:solidFill>
                  <a:latin typeface="+mn-ea"/>
                </a:rPr>
                <a:t> </a:t>
              </a:r>
              <a:r>
                <a:rPr lang="zh-CN" altLang="en-US" sz="2000" b="0" dirty="0">
                  <a:solidFill>
                    <a:srgbClr val="FF0000"/>
                  </a:solidFill>
                  <a:latin typeface="+mn-ea"/>
                </a:rPr>
                <a:t>添加标题</a:t>
              </a:r>
              <a:endParaRPr lang="en-US" altLang="zh-CN" sz="2000" b="0" dirty="0">
                <a:solidFill>
                  <a:srgbClr val="FF0000"/>
                </a:solidFill>
                <a:latin typeface="+mn-ea"/>
              </a:endParaRPr>
            </a:p>
          </p:txBody>
        </p:sp>
        <p:sp>
          <p:nvSpPr>
            <p:cNvPr id="11" name="Text Box 12"/>
            <p:cNvSpPr txBox="1">
              <a:spLocks noChangeArrowheads="1"/>
            </p:cNvSpPr>
            <p:nvPr/>
          </p:nvSpPr>
          <p:spPr bwMode="gray">
            <a:xfrm>
              <a:off x="2000250" y="2314576"/>
              <a:ext cx="2365375" cy="738187"/>
            </a:xfrm>
            <a:prstGeom prst="rect">
              <a:avLst/>
            </a:prstGeom>
            <a:noFill/>
            <a:ln>
              <a:noFill/>
            </a:ln>
            <a:effectLst/>
            <a:extLst/>
          </p:spPr>
          <p:txBody>
            <a:bodyPr lIns="91388" tIns="45693" rIns="91388" bIns="4569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0" hangingPunct="0">
                <a:defRPr/>
              </a:pPr>
              <a:r>
                <a:rPr lang="zh-CN" altLang="en-US" sz="1400" b="0" dirty="0">
                  <a:solidFill>
                    <a:srgbClr val="080808"/>
                  </a:solidFill>
                  <a:latin typeface="+mn-ea"/>
                </a:rPr>
                <a:t>单击此处添加文字，单击此处添加文字，单击此处添加文字</a:t>
              </a:r>
              <a:endParaRPr lang="en-US" altLang="zh-CN" sz="1400" b="0" dirty="0">
                <a:solidFill>
                  <a:srgbClr val="080808"/>
                </a:solidFill>
                <a:latin typeface="+mn-ea"/>
              </a:endParaRPr>
            </a:p>
          </p:txBody>
        </p:sp>
        <p:sp>
          <p:nvSpPr>
            <p:cNvPr id="16" name="Line 17"/>
            <p:cNvSpPr>
              <a:spLocks noChangeShapeType="1"/>
            </p:cNvSpPr>
            <p:nvPr/>
          </p:nvSpPr>
          <p:spPr bwMode="auto">
            <a:xfrm>
              <a:off x="2103438" y="2290763"/>
              <a:ext cx="2405062" cy="0"/>
            </a:xfrm>
            <a:prstGeom prst="line">
              <a:avLst/>
            </a:prstGeom>
            <a:noFill/>
            <a:ln w="19050">
              <a:solidFill>
                <a:schemeClr val="accent1"/>
              </a:solidFill>
              <a:round/>
              <a:headEnd/>
              <a:tailEnd type="triangle" w="med" len="med"/>
            </a:ln>
            <a:effectLst/>
            <a:extLst/>
          </p:spPr>
          <p:txBody>
            <a:bodyPr lIns="91388" tIns="45693" rIns="91388" bIns="45693"/>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b="0">
                <a:latin typeface="+mn-ea"/>
              </a:endParaRPr>
            </a:p>
          </p:txBody>
        </p:sp>
      </p:grpSp>
      <p:grpSp>
        <p:nvGrpSpPr>
          <p:cNvPr id="3" name="组合 3"/>
          <p:cNvGrpSpPr>
            <a:grpSpLocks/>
          </p:cNvGrpSpPr>
          <p:nvPr/>
        </p:nvGrpSpPr>
        <p:grpSpPr bwMode="auto">
          <a:xfrm>
            <a:off x="6726238" y="5227638"/>
            <a:ext cx="2478087" cy="1128712"/>
            <a:chOff x="6726238" y="4619625"/>
            <a:chExt cx="2478087" cy="1128713"/>
          </a:xfrm>
        </p:grpSpPr>
        <p:sp>
          <p:nvSpPr>
            <p:cNvPr id="12" name="Rectangle 13"/>
            <p:cNvSpPr>
              <a:spLocks noChangeArrowheads="1"/>
            </p:cNvSpPr>
            <p:nvPr/>
          </p:nvSpPr>
          <p:spPr bwMode="black">
            <a:xfrm>
              <a:off x="6973888" y="4619625"/>
              <a:ext cx="1993900" cy="400050"/>
            </a:xfrm>
            <a:prstGeom prst="rect">
              <a:avLst/>
            </a:prstGeom>
            <a:noFill/>
            <a:ln>
              <a:noFill/>
            </a:ln>
            <a:effectLst>
              <a:outerShdw dist="17961" dir="2700000" algn="ctr" rotWithShape="0">
                <a:srgbClr val="000000">
                  <a:alpha val="50000"/>
                </a:srgbClr>
              </a:outerShdw>
            </a:effectLst>
            <a:extLst/>
          </p:spPr>
          <p:txBody>
            <a:bodyPr lIns="91388" tIns="45693" rIns="91388" bIns="4569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2000" b="0" dirty="0">
                  <a:solidFill>
                    <a:srgbClr val="FF0000"/>
                  </a:solidFill>
                  <a:latin typeface="+mn-ea"/>
                </a:rPr>
                <a:t>添加标题</a:t>
              </a:r>
              <a:endParaRPr lang="en-US" altLang="zh-CN" sz="2000" b="0" dirty="0">
                <a:solidFill>
                  <a:srgbClr val="FF0000"/>
                </a:solidFill>
                <a:latin typeface="+mn-ea"/>
              </a:endParaRPr>
            </a:p>
          </p:txBody>
        </p:sp>
        <p:sp>
          <p:nvSpPr>
            <p:cNvPr id="13" name="Text Box 14"/>
            <p:cNvSpPr txBox="1">
              <a:spLocks noChangeArrowheads="1"/>
            </p:cNvSpPr>
            <p:nvPr/>
          </p:nvSpPr>
          <p:spPr bwMode="gray">
            <a:xfrm>
              <a:off x="6786563" y="5010150"/>
              <a:ext cx="2417762" cy="738188"/>
            </a:xfrm>
            <a:prstGeom prst="rect">
              <a:avLst/>
            </a:prstGeom>
            <a:noFill/>
            <a:ln>
              <a:noFill/>
            </a:ln>
            <a:effectLst/>
            <a:extLst/>
          </p:spPr>
          <p:txBody>
            <a:bodyPr lIns="91388" tIns="45693" rIns="91388" bIns="4569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hangingPunct="0">
                <a:defRPr/>
              </a:pPr>
              <a:r>
                <a:rPr lang="zh-CN" altLang="en-US" sz="1400" b="0" dirty="0">
                  <a:solidFill>
                    <a:srgbClr val="080808"/>
                  </a:solidFill>
                  <a:latin typeface="+mn-ea"/>
                </a:rPr>
                <a:t>单击此处添加文字，单击此处添加文字，单击此处添加文字</a:t>
              </a:r>
              <a:endParaRPr lang="en-US" altLang="zh-CN" sz="1400" b="0" dirty="0">
                <a:solidFill>
                  <a:srgbClr val="080808"/>
                </a:solidFill>
                <a:latin typeface="+mn-ea"/>
              </a:endParaRPr>
            </a:p>
          </p:txBody>
        </p:sp>
        <p:sp>
          <p:nvSpPr>
            <p:cNvPr id="17" name="Line 18"/>
            <p:cNvSpPr>
              <a:spLocks noChangeShapeType="1"/>
            </p:cNvSpPr>
            <p:nvPr/>
          </p:nvSpPr>
          <p:spPr bwMode="auto">
            <a:xfrm flipH="1">
              <a:off x="6726238" y="4991100"/>
              <a:ext cx="2405062" cy="0"/>
            </a:xfrm>
            <a:prstGeom prst="line">
              <a:avLst/>
            </a:prstGeom>
            <a:ln>
              <a:headEnd/>
              <a:tailEnd type="triangle" w="med" len="med"/>
            </a:ln>
            <a:extLst/>
          </p:spPr>
          <p:style>
            <a:lnRef idx="1">
              <a:schemeClr val="accent2"/>
            </a:lnRef>
            <a:fillRef idx="0">
              <a:schemeClr val="accent2"/>
            </a:fillRef>
            <a:effectRef idx="0">
              <a:schemeClr val="accent2"/>
            </a:effectRef>
            <a:fontRef idx="minor">
              <a:schemeClr val="tx1"/>
            </a:fontRef>
          </p:style>
          <p:txBody>
            <a:bodyPr lIns="91388" tIns="45693" rIns="91388" bIns="45693"/>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b="0">
                <a:latin typeface="+mn-ea"/>
              </a:endParaRPr>
            </a:p>
          </p:txBody>
        </p:sp>
      </p:grpSp>
      <p:grpSp>
        <p:nvGrpSpPr>
          <p:cNvPr id="4" name="组合 2"/>
          <p:cNvGrpSpPr>
            <a:grpSpLocks/>
          </p:cNvGrpSpPr>
          <p:nvPr/>
        </p:nvGrpSpPr>
        <p:grpSpPr bwMode="auto">
          <a:xfrm>
            <a:off x="7108825" y="2524125"/>
            <a:ext cx="2413000" cy="1101725"/>
            <a:chOff x="7108825" y="1960563"/>
            <a:chExt cx="2413000" cy="1101725"/>
          </a:xfrm>
        </p:grpSpPr>
        <p:sp>
          <p:nvSpPr>
            <p:cNvPr id="14" name="Rectangle 15"/>
            <p:cNvSpPr>
              <a:spLocks noChangeArrowheads="1"/>
            </p:cNvSpPr>
            <p:nvPr/>
          </p:nvSpPr>
          <p:spPr bwMode="black">
            <a:xfrm>
              <a:off x="7415213" y="1960563"/>
              <a:ext cx="2063750" cy="400050"/>
            </a:xfrm>
            <a:prstGeom prst="rect">
              <a:avLst/>
            </a:prstGeom>
            <a:noFill/>
            <a:ln>
              <a:noFill/>
            </a:ln>
            <a:effectLst>
              <a:outerShdw dist="17961" dir="2700000" algn="ctr" rotWithShape="0">
                <a:srgbClr val="000000">
                  <a:alpha val="50000"/>
                </a:srgbClr>
              </a:outerShdw>
            </a:effectLst>
            <a:extLst/>
          </p:spPr>
          <p:txBody>
            <a:bodyPr lIns="91388" tIns="45693" rIns="91388" bIns="4569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2000" b="0" dirty="0">
                  <a:solidFill>
                    <a:srgbClr val="FF0000"/>
                  </a:solidFill>
                  <a:latin typeface="+mn-ea"/>
                </a:rPr>
                <a:t> </a:t>
              </a:r>
              <a:r>
                <a:rPr lang="zh-CN" altLang="en-US" sz="2000" b="0" dirty="0">
                  <a:solidFill>
                    <a:srgbClr val="FF0000"/>
                  </a:solidFill>
                  <a:latin typeface="+mn-ea"/>
                </a:rPr>
                <a:t>添加标题</a:t>
              </a:r>
              <a:endParaRPr lang="en-US" altLang="zh-CN" sz="2000" b="0" dirty="0">
                <a:solidFill>
                  <a:srgbClr val="FF0000"/>
                </a:solidFill>
                <a:latin typeface="+mn-ea"/>
              </a:endParaRPr>
            </a:p>
          </p:txBody>
        </p:sp>
        <p:sp>
          <p:nvSpPr>
            <p:cNvPr id="15" name="Text Box 16"/>
            <p:cNvSpPr txBox="1">
              <a:spLocks noChangeArrowheads="1"/>
            </p:cNvSpPr>
            <p:nvPr/>
          </p:nvSpPr>
          <p:spPr bwMode="gray">
            <a:xfrm>
              <a:off x="7156450" y="2324101"/>
              <a:ext cx="2365375" cy="738187"/>
            </a:xfrm>
            <a:prstGeom prst="rect">
              <a:avLst/>
            </a:prstGeom>
            <a:noFill/>
            <a:ln>
              <a:noFill/>
            </a:ln>
            <a:effectLst/>
            <a:extLst/>
          </p:spPr>
          <p:txBody>
            <a:bodyPr lIns="91388" tIns="45693" rIns="91388" bIns="4569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0" hangingPunct="0">
                <a:defRPr/>
              </a:pPr>
              <a:r>
                <a:rPr lang="zh-CN" altLang="en-US" sz="1400" b="0" dirty="0">
                  <a:solidFill>
                    <a:srgbClr val="080808"/>
                  </a:solidFill>
                  <a:latin typeface="+mn-ea"/>
                </a:rPr>
                <a:t>单击此处添加文字，单击此处添加文字，单击此处添加文字</a:t>
              </a:r>
              <a:endParaRPr lang="en-US" altLang="zh-CN" sz="1400" b="0" dirty="0">
                <a:solidFill>
                  <a:srgbClr val="080808"/>
                </a:solidFill>
                <a:latin typeface="+mn-ea"/>
              </a:endParaRPr>
            </a:p>
          </p:txBody>
        </p:sp>
        <p:sp>
          <p:nvSpPr>
            <p:cNvPr id="18" name="Line 19"/>
            <p:cNvSpPr>
              <a:spLocks noChangeShapeType="1"/>
            </p:cNvSpPr>
            <p:nvPr/>
          </p:nvSpPr>
          <p:spPr bwMode="auto">
            <a:xfrm flipH="1">
              <a:off x="7108825" y="2290763"/>
              <a:ext cx="2403475" cy="0"/>
            </a:xfrm>
            <a:prstGeom prst="line">
              <a:avLst/>
            </a:prstGeom>
            <a:noFill/>
            <a:ln w="19050">
              <a:solidFill>
                <a:schemeClr val="hlink"/>
              </a:solidFill>
              <a:round/>
              <a:headEnd/>
              <a:tailEnd type="triangle" w="med" len="med"/>
            </a:ln>
            <a:effectLst/>
            <a:extLst/>
          </p:spPr>
          <p:txBody>
            <a:bodyPr lIns="91388" tIns="45693" rIns="91388" bIns="45693"/>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b="0">
                <a:latin typeface="+mn-ea"/>
              </a:endParaRPr>
            </a:p>
          </p:txBody>
        </p:sp>
      </p:grpSp>
      <p:grpSp>
        <p:nvGrpSpPr>
          <p:cNvPr id="5" name="组合 5"/>
          <p:cNvGrpSpPr>
            <a:grpSpLocks/>
          </p:cNvGrpSpPr>
          <p:nvPr/>
        </p:nvGrpSpPr>
        <p:grpSpPr bwMode="auto">
          <a:xfrm>
            <a:off x="3757613" y="2016125"/>
            <a:ext cx="4052887" cy="4024313"/>
            <a:chOff x="3757613" y="1452563"/>
            <a:chExt cx="4052887" cy="4024312"/>
          </a:xfrm>
        </p:grpSpPr>
        <p:pic>
          <p:nvPicPr>
            <p:cNvPr id="121864" name="Picture 2" descr="Picture55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89388" y="1684338"/>
              <a:ext cx="3821112"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1865" name="组合 4"/>
            <p:cNvGrpSpPr>
              <a:grpSpLocks/>
            </p:cNvGrpSpPr>
            <p:nvPr/>
          </p:nvGrpSpPr>
          <p:grpSpPr bwMode="auto">
            <a:xfrm>
              <a:off x="3757613" y="1452563"/>
              <a:ext cx="3862387" cy="4024312"/>
              <a:chOff x="3757613" y="1452563"/>
              <a:chExt cx="3862387" cy="4024312"/>
            </a:xfrm>
          </p:grpSpPr>
          <p:grpSp>
            <p:nvGrpSpPr>
              <p:cNvPr id="121869" name="Group 3"/>
              <p:cNvGrpSpPr>
                <a:grpSpLocks/>
              </p:cNvGrpSpPr>
              <p:nvPr/>
            </p:nvGrpSpPr>
            <p:grpSpPr bwMode="auto">
              <a:xfrm rot="3394332">
                <a:off x="3676651" y="1533525"/>
                <a:ext cx="4024312" cy="3862387"/>
                <a:chOff x="1352" y="1125"/>
                <a:chExt cx="2727" cy="2618"/>
              </a:xfrm>
            </p:grpSpPr>
            <p:sp>
              <p:nvSpPr>
                <p:cNvPr id="20" name="AutoShape 4"/>
                <p:cNvSpPr>
                  <a:spLocks noChangeArrowheads="1"/>
                </p:cNvSpPr>
                <p:nvPr/>
              </p:nvSpPr>
              <p:spPr bwMode="gray">
                <a:xfrm rot="15973147">
                  <a:off x="1446" y="1289"/>
                  <a:ext cx="2551" cy="2358"/>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ln/>
                <a:extLst/>
              </p:spPr>
              <p:style>
                <a:lnRef idx="1">
                  <a:schemeClr val="accent2"/>
                </a:lnRef>
                <a:fillRef idx="3">
                  <a:schemeClr val="accent2"/>
                </a:fillRef>
                <a:effectRef idx="2">
                  <a:schemeClr val="accent2"/>
                </a:effectRef>
                <a:fontRef idx="minor">
                  <a:schemeClr val="lt1"/>
                </a:fontRef>
              </p:style>
              <p:txBody>
                <a:bodyPr wrap="none" anchor="ctr">
                  <a:flatTx/>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p>
              </p:txBody>
            </p:sp>
            <p:sp>
              <p:nvSpPr>
                <p:cNvPr id="21" name="AutoShape 5"/>
                <p:cNvSpPr>
                  <a:spLocks noChangeArrowheads="1"/>
                </p:cNvSpPr>
                <p:nvPr/>
              </p:nvSpPr>
              <p:spPr bwMode="gray">
                <a:xfrm rot="23284065">
                  <a:off x="1352" y="1140"/>
                  <a:ext cx="2551" cy="2357"/>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ln/>
                <a:extLst/>
              </p:spPr>
              <p:style>
                <a:lnRef idx="1">
                  <a:schemeClr val="accent3"/>
                </a:lnRef>
                <a:fillRef idx="3">
                  <a:schemeClr val="accent3"/>
                </a:fillRef>
                <a:effectRef idx="2">
                  <a:schemeClr val="accent3"/>
                </a:effectRef>
                <a:fontRef idx="minor">
                  <a:schemeClr val="lt1"/>
                </a:fontRef>
              </p:style>
              <p:txBody>
                <a:bodyPr wrap="none" anchor="ctr">
                  <a:flatTx/>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p>
              </p:txBody>
            </p:sp>
            <p:sp>
              <p:nvSpPr>
                <p:cNvPr id="22" name="AutoShape 6"/>
                <p:cNvSpPr>
                  <a:spLocks noChangeArrowheads="1"/>
                </p:cNvSpPr>
                <p:nvPr/>
              </p:nvSpPr>
              <p:spPr bwMode="gray">
                <a:xfrm rot="30352628">
                  <a:off x="1528" y="1126"/>
                  <a:ext cx="2551" cy="2357"/>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gradFill rotWithShape="1">
                  <a:gsLst>
                    <a:gs pos="0">
                      <a:schemeClr val="accent1">
                        <a:gamma/>
                        <a:shade val="76078"/>
                        <a:invGamma/>
                      </a:schemeClr>
                    </a:gs>
                    <a:gs pos="100000">
                      <a:schemeClr val="accent1"/>
                    </a:gs>
                  </a:gsLst>
                  <a:lin ang="5400000" scaled="1"/>
                </a:gradFill>
                <a:ln>
                  <a:noFill/>
                </a:ln>
                <a:effectLst/>
                <a:scene3d>
                  <a:camera prst="legacyPerspectiveFront">
                    <a:rot lat="20999999" lon="300000" rev="0"/>
                  </a:camera>
                  <a:lightRig rig="legacyNormal3" dir="r"/>
                </a:scene3d>
                <a:sp3d extrusionH="227000" prstMaterial="legacyPlastic">
                  <a:bevelT w="13500" h="13500" prst="angle"/>
                  <a:bevelB w="13500" h="13500" prst="angle"/>
                  <a:extrusionClr>
                    <a:schemeClr val="accent1"/>
                  </a:extrusionClr>
                </a:sp3d>
                <a:extLst/>
              </p:spPr>
              <p:txBody>
                <a:bodyPr wrap="none" anchor="ctr">
                  <a:flatTx/>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p>
              </p:txBody>
            </p:sp>
          </p:grpSp>
          <p:sp>
            <p:nvSpPr>
              <p:cNvPr id="121870" name="WordArt 7"/>
              <p:cNvSpPr>
                <a:spLocks noChangeArrowheads="1" noChangeShapeType="1" noTextEdit="1"/>
              </p:cNvSpPr>
              <p:nvPr/>
            </p:nvSpPr>
            <p:spPr bwMode="gray">
              <a:xfrm rot="3394332">
                <a:off x="5146675" y="2246313"/>
                <a:ext cx="2105025" cy="1771650"/>
              </a:xfrm>
              <a:prstGeom prst="rect">
                <a:avLst/>
              </a:prstGeom>
            </p:spPr>
            <p:txBody>
              <a:bodyPr spcFirstLastPara="1" wrap="none" fromWordArt="1">
                <a:prstTxWarp prst="textArchUp">
                  <a:avLst>
                    <a:gd name="adj" fmla="val 12808676"/>
                  </a:avLst>
                </a:prstTxWarp>
              </a:bodyPr>
              <a:lstStyle/>
              <a:p>
                <a:pPr algn="ctr"/>
                <a:r>
                  <a:rPr lang="zh-CN" altLang="en-US" sz="2000" kern="10">
                    <a:ln w="6350">
                      <a:solidFill>
                        <a:srgbClr val="FFFFFF"/>
                      </a:solidFill>
                      <a:round/>
                      <a:headEnd/>
                      <a:tailEnd/>
                    </a:ln>
                    <a:solidFill>
                      <a:srgbClr val="FFFFFF"/>
                    </a:solidFill>
                    <a:latin typeface="+mn-ea"/>
                    <a:ea typeface="+mn-ea"/>
                    <a:cs typeface="+mn-ea"/>
                  </a:rPr>
                  <a:t>单击此处添加文字</a:t>
                </a:r>
              </a:p>
            </p:txBody>
          </p:sp>
        </p:grpSp>
        <p:sp>
          <p:nvSpPr>
            <p:cNvPr id="121866" name="WordArt 8"/>
            <p:cNvSpPr>
              <a:spLocks noChangeArrowheads="1" noChangeShapeType="1" noTextEdit="1"/>
            </p:cNvSpPr>
            <p:nvPr/>
          </p:nvSpPr>
          <p:spPr bwMode="gray">
            <a:xfrm rot="79672">
              <a:off x="4519613" y="3019425"/>
              <a:ext cx="2474912" cy="1771650"/>
            </a:xfrm>
            <a:prstGeom prst="rect">
              <a:avLst/>
            </a:prstGeom>
          </p:spPr>
          <p:txBody>
            <a:bodyPr spcFirstLastPara="1" wrap="none" fromWordArt="1">
              <a:prstTxWarp prst="textArchDown">
                <a:avLst>
                  <a:gd name="adj" fmla="val 2320405"/>
                </a:avLst>
              </a:prstTxWarp>
            </a:bodyPr>
            <a:lstStyle/>
            <a:p>
              <a:pPr algn="ctr"/>
              <a:r>
                <a:rPr lang="zh-CN" altLang="en-US" sz="2000" kern="10">
                  <a:ln w="6350">
                    <a:solidFill>
                      <a:srgbClr val="FFFFFF"/>
                    </a:solidFill>
                    <a:round/>
                    <a:headEnd/>
                    <a:tailEnd/>
                  </a:ln>
                  <a:solidFill>
                    <a:srgbClr val="FFFFFF"/>
                  </a:solidFill>
                  <a:latin typeface="+mn-ea"/>
                  <a:ea typeface="+mn-ea"/>
                  <a:cs typeface="+mn-ea"/>
                </a:rPr>
                <a:t>单击此处添加文字</a:t>
              </a:r>
            </a:p>
          </p:txBody>
        </p:sp>
        <p:sp>
          <p:nvSpPr>
            <p:cNvPr id="121867" name="WordArt 9"/>
            <p:cNvSpPr>
              <a:spLocks noChangeArrowheads="1" noChangeShapeType="1" noTextEdit="1"/>
            </p:cNvSpPr>
            <p:nvPr/>
          </p:nvSpPr>
          <p:spPr bwMode="gray">
            <a:xfrm rot="-3615436">
              <a:off x="4258469" y="2305844"/>
              <a:ext cx="2105025" cy="1770063"/>
            </a:xfrm>
            <a:prstGeom prst="rect">
              <a:avLst/>
            </a:prstGeom>
          </p:spPr>
          <p:txBody>
            <a:bodyPr spcFirstLastPara="1" wrap="none" fromWordArt="1">
              <a:prstTxWarp prst="textArchUp">
                <a:avLst>
                  <a:gd name="adj" fmla="val 12807260"/>
                </a:avLst>
              </a:prstTxWarp>
            </a:bodyPr>
            <a:lstStyle/>
            <a:p>
              <a:pPr algn="ctr"/>
              <a:r>
                <a:rPr lang="zh-CN" altLang="en-US" sz="2000" kern="10">
                  <a:ln w="6350">
                    <a:solidFill>
                      <a:srgbClr val="FFFFFF"/>
                    </a:solidFill>
                    <a:round/>
                    <a:headEnd/>
                    <a:tailEnd/>
                  </a:ln>
                  <a:solidFill>
                    <a:srgbClr val="FFFFFF"/>
                  </a:solidFill>
                  <a:latin typeface="+mn-ea"/>
                  <a:ea typeface="+mn-ea"/>
                  <a:cs typeface="+mn-ea"/>
                </a:rPr>
                <a:t>单击此处添加文字</a:t>
              </a:r>
            </a:p>
          </p:txBody>
        </p:sp>
        <p:sp>
          <p:nvSpPr>
            <p:cNvPr id="19" name="Rectangle 23"/>
            <p:cNvSpPr>
              <a:spLocks noChangeArrowheads="1"/>
            </p:cNvSpPr>
            <p:nvPr/>
          </p:nvSpPr>
          <p:spPr bwMode="auto">
            <a:xfrm>
              <a:off x="5118100" y="3006726"/>
              <a:ext cx="1289050" cy="892175"/>
            </a:xfrm>
            <a:prstGeom prst="rect">
              <a:avLst/>
            </a:prstGeom>
            <a:noFill/>
            <a:ln>
              <a:noFill/>
            </a:ln>
            <a:effectLst/>
            <a:extLst/>
          </p:spPr>
          <p:txBody>
            <a:bodyPr lIns="91388" tIns="45693" rIns="91388" bIns="4569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2600" b="0" dirty="0">
                  <a:solidFill>
                    <a:srgbClr val="000000"/>
                  </a:solidFill>
                  <a:effectLst>
                    <a:outerShdw blurRad="38100" dist="38100" dir="2700000" algn="tl">
                      <a:srgbClr val="C0C0C0"/>
                    </a:outerShdw>
                  </a:effectLst>
                  <a:latin typeface="+mn-ea"/>
                </a:rPr>
                <a:t>此处添加标题</a:t>
              </a:r>
              <a:endParaRPr lang="en-US" altLang="zh-CN" sz="2600" b="0" dirty="0">
                <a:solidFill>
                  <a:srgbClr val="000000"/>
                </a:solidFill>
                <a:effectLst>
                  <a:outerShdw blurRad="38100" dist="38100" dir="2700000" algn="tl">
                    <a:srgbClr val="C0C0C0"/>
                  </a:outerShdw>
                </a:effectLst>
                <a:latin typeface="+mn-ea"/>
              </a:endParaRPr>
            </a:p>
          </p:txBody>
        </p:sp>
      </p:grpSp>
      <p:pic>
        <p:nvPicPr>
          <p:cNvPr id="23" name="图片 22" descr="www.tuweimei.comComp_9611347_9lX1fd9tZ7Bhe94A9LyZSVgMaI8yGUEG.jpg"/>
          <p:cNvPicPr>
            <a:picLocks noGrp="1" noChangeAspect="1"/>
          </p:cNvPicPr>
          <p:nvPr isPhoto="1"/>
        </p:nvPicPr>
        <p:blipFill>
          <a:blip r:embed="rId4">
            <a:extLst>
              <a:ext uri="{28A0092B-C50C-407E-A947-70E740481C1C}">
                <a14:useLocalDpi xmlns:a14="http://schemas.microsoft.com/office/drawing/2010/main" val="0"/>
              </a:ext>
            </a:extLst>
          </a:blip>
          <a:srcRect/>
          <a:stretch>
            <a:fillRect/>
          </a:stretch>
        </p:blipFill>
        <p:spPr bwMode="auto">
          <a:xfrm>
            <a:off x="1284288" y="4340225"/>
            <a:ext cx="2590800"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p:cNvSpPr txBox="1"/>
          <p:nvPr/>
        </p:nvSpPr>
        <p:spPr>
          <a:xfrm>
            <a:off x="0" y="71438"/>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900" decel="100000" fill="hold"/>
                                        <p:tgtEl>
                                          <p:spTgt spid="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1000"/>
                            </p:stCondLst>
                            <p:childTnLst>
                              <p:par>
                                <p:cTn id="12" presetID="6" presetClass="entr" presetSubtype="16"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1000"/>
                                        <p:tgtEl>
                                          <p:spTgt spid="5"/>
                                        </p:tgtEl>
                                      </p:cBhvr>
                                    </p:animEffect>
                                  </p:childTnLst>
                                </p:cTn>
                              </p:par>
                            </p:childTnLst>
                          </p:cTn>
                        </p:par>
                        <p:par>
                          <p:cTn id="15" fill="hold" nodeType="afterGroup">
                            <p:stCondLst>
                              <p:cond delay="2000"/>
                            </p:stCondLst>
                            <p:childTnLst>
                              <p:par>
                                <p:cTn id="16" presetID="6" presetClass="entr" presetSubtype="16"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ircle(in)">
                                      <p:cBhvr>
                                        <p:cTn id="18" dur="1000"/>
                                        <p:tgtEl>
                                          <p:spTgt spid="2"/>
                                        </p:tgtEl>
                                      </p:cBhvr>
                                    </p:animEffect>
                                  </p:childTnLst>
                                </p:cTn>
                              </p:par>
                            </p:childTnLst>
                          </p:cTn>
                        </p:par>
                        <p:par>
                          <p:cTn id="19" fill="hold" nodeType="afterGroup">
                            <p:stCondLst>
                              <p:cond delay="3000"/>
                            </p:stCondLst>
                            <p:childTnLst>
                              <p:par>
                                <p:cTn id="20" presetID="6"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1000"/>
                                        <p:tgtEl>
                                          <p:spTgt spid="4"/>
                                        </p:tgtEl>
                                      </p:cBhvr>
                                    </p:animEffect>
                                  </p:childTnLst>
                                </p:cTn>
                              </p:par>
                            </p:childTnLst>
                          </p:cTn>
                        </p:par>
                        <p:par>
                          <p:cTn id="23" fill="hold" nodeType="afterGroup">
                            <p:stCondLst>
                              <p:cond delay="4000"/>
                            </p:stCondLst>
                            <p:childTnLst>
                              <p:par>
                                <p:cTn id="24" presetID="6"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circle(in)">
                                      <p:cBhvr>
                                        <p:cTn id="2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a:grpSpLocks/>
          </p:cNvGrpSpPr>
          <p:nvPr/>
        </p:nvGrpSpPr>
        <p:grpSpPr bwMode="auto">
          <a:xfrm>
            <a:off x="39688" y="2197100"/>
            <a:ext cx="8215312" cy="4716463"/>
            <a:chOff x="39111" y="1836860"/>
            <a:chExt cx="8215779" cy="4715918"/>
          </a:xfrm>
        </p:grpSpPr>
        <p:sp>
          <p:nvSpPr>
            <p:cNvPr id="4" name="椭圆 3"/>
            <p:cNvSpPr>
              <a:spLocks noChangeArrowheads="1"/>
            </p:cNvSpPr>
            <p:nvPr/>
          </p:nvSpPr>
          <p:spPr bwMode="auto">
            <a:xfrm>
              <a:off x="39111" y="5094311"/>
              <a:ext cx="8215779" cy="1458467"/>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21" tIns="46010" rIns="92021" bIns="460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kern="0">
                <a:solidFill>
                  <a:sysClr val="windowText" lastClr="000000"/>
                </a:solidFill>
              </a:endParaRPr>
            </a:p>
          </p:txBody>
        </p:sp>
        <p:sp>
          <p:nvSpPr>
            <p:cNvPr id="5" name="矩形 5"/>
            <p:cNvSpPr/>
            <p:nvPr/>
          </p:nvSpPr>
          <p:spPr>
            <a:xfrm>
              <a:off x="3026979" y="1836865"/>
              <a:ext cx="2240046" cy="4217717"/>
            </a:xfrm>
            <a:custGeom>
              <a:avLst/>
              <a:gdLst>
                <a:gd name="connsiteX0" fmla="*/ 0 w 2160240"/>
                <a:gd name="connsiteY0" fmla="*/ 0 h 3416004"/>
                <a:gd name="connsiteX1" fmla="*/ 2160240 w 2160240"/>
                <a:gd name="connsiteY1" fmla="*/ 0 h 3416004"/>
                <a:gd name="connsiteX2" fmla="*/ 2160240 w 2160240"/>
                <a:gd name="connsiteY2" fmla="*/ 3416004 h 3416004"/>
                <a:gd name="connsiteX3" fmla="*/ 0 w 2160240"/>
                <a:gd name="connsiteY3" fmla="*/ 3416004 h 3416004"/>
                <a:gd name="connsiteX4" fmla="*/ 0 w 2160240"/>
                <a:gd name="connsiteY4" fmla="*/ 0 h 3416004"/>
                <a:gd name="connsiteX0" fmla="*/ 0 w 2172597"/>
                <a:gd name="connsiteY0" fmla="*/ 0 h 3416004"/>
                <a:gd name="connsiteX1" fmla="*/ 2172597 w 2172597"/>
                <a:gd name="connsiteY1" fmla="*/ 333633 h 3416004"/>
                <a:gd name="connsiteX2" fmla="*/ 2160240 w 2172597"/>
                <a:gd name="connsiteY2" fmla="*/ 3416004 h 3416004"/>
                <a:gd name="connsiteX3" fmla="*/ 0 w 2172597"/>
                <a:gd name="connsiteY3" fmla="*/ 3416004 h 3416004"/>
                <a:gd name="connsiteX4" fmla="*/ 0 w 2172597"/>
                <a:gd name="connsiteY4" fmla="*/ 0 h 3416004"/>
                <a:gd name="connsiteX0" fmla="*/ 0 w 2172597"/>
                <a:gd name="connsiteY0" fmla="*/ 0 h 3416004"/>
                <a:gd name="connsiteX1" fmla="*/ 2172597 w 2172597"/>
                <a:gd name="connsiteY1" fmla="*/ 333633 h 3416004"/>
                <a:gd name="connsiteX2" fmla="*/ 2172596 w 2172597"/>
                <a:gd name="connsiteY2" fmla="*/ 2983517 h 3416004"/>
                <a:gd name="connsiteX3" fmla="*/ 0 w 2172597"/>
                <a:gd name="connsiteY3" fmla="*/ 3416004 h 3416004"/>
                <a:gd name="connsiteX4" fmla="*/ 0 w 2172597"/>
                <a:gd name="connsiteY4" fmla="*/ 0 h 3416004"/>
                <a:gd name="connsiteX0" fmla="*/ 0 w 2172597"/>
                <a:gd name="connsiteY0" fmla="*/ 0 h 3416004"/>
                <a:gd name="connsiteX1" fmla="*/ 2172597 w 2172597"/>
                <a:gd name="connsiteY1" fmla="*/ 333633 h 3416004"/>
                <a:gd name="connsiteX2" fmla="*/ 1814250 w 2172597"/>
                <a:gd name="connsiteY2" fmla="*/ 3008230 h 3416004"/>
                <a:gd name="connsiteX3" fmla="*/ 0 w 2172597"/>
                <a:gd name="connsiteY3" fmla="*/ 3416004 h 3416004"/>
                <a:gd name="connsiteX4" fmla="*/ 0 w 2172597"/>
                <a:gd name="connsiteY4" fmla="*/ 0 h 3416004"/>
                <a:gd name="connsiteX0" fmla="*/ 0 w 1851322"/>
                <a:gd name="connsiteY0" fmla="*/ 0 h 3416004"/>
                <a:gd name="connsiteX1" fmla="*/ 1851322 w 1851322"/>
                <a:gd name="connsiteY1" fmla="*/ 308919 h 3416004"/>
                <a:gd name="connsiteX2" fmla="*/ 1814250 w 1851322"/>
                <a:gd name="connsiteY2" fmla="*/ 3008230 h 3416004"/>
                <a:gd name="connsiteX3" fmla="*/ 0 w 1851322"/>
                <a:gd name="connsiteY3" fmla="*/ 3416004 h 3416004"/>
                <a:gd name="connsiteX4" fmla="*/ 0 w 1851322"/>
                <a:gd name="connsiteY4" fmla="*/ 0 h 3416004"/>
                <a:gd name="connsiteX0" fmla="*/ 0 w 1814252"/>
                <a:gd name="connsiteY0" fmla="*/ 0 h 3416004"/>
                <a:gd name="connsiteX1" fmla="*/ 1814252 w 1814252"/>
                <a:gd name="connsiteY1" fmla="*/ 321276 h 3416004"/>
                <a:gd name="connsiteX2" fmla="*/ 1814250 w 1814252"/>
                <a:gd name="connsiteY2" fmla="*/ 3008230 h 3416004"/>
                <a:gd name="connsiteX3" fmla="*/ 0 w 1814252"/>
                <a:gd name="connsiteY3" fmla="*/ 3416004 h 3416004"/>
                <a:gd name="connsiteX4" fmla="*/ 0 w 1814252"/>
                <a:gd name="connsiteY4" fmla="*/ 0 h 3416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4252" h="3416004">
                  <a:moveTo>
                    <a:pt x="0" y="0"/>
                  </a:moveTo>
                  <a:lnTo>
                    <a:pt x="1814252" y="321276"/>
                  </a:lnTo>
                  <a:cubicBezTo>
                    <a:pt x="1814252" y="1204571"/>
                    <a:pt x="1814250" y="2124935"/>
                    <a:pt x="1814250" y="3008230"/>
                  </a:cubicBezTo>
                  <a:lnTo>
                    <a:pt x="0" y="3416004"/>
                  </a:lnTo>
                  <a:lnTo>
                    <a:pt x="0" y="0"/>
                  </a:lnTo>
                  <a:close/>
                </a:path>
              </a:pathLst>
            </a:custGeom>
            <a:gradFill flip="none" rotWithShape="1">
              <a:gsLst>
                <a:gs pos="0">
                  <a:schemeClr val="bg1">
                    <a:lumMod val="65000"/>
                  </a:schemeClr>
                </a:gs>
                <a:gs pos="100000">
                  <a:schemeClr val="bg1">
                    <a:lumMod val="95000"/>
                  </a:schemeClr>
                </a:gs>
                <a:gs pos="55000">
                  <a:schemeClr val="bg1">
                    <a:lumMod val="85000"/>
                  </a:schemeClr>
                </a:gs>
              </a:gsLst>
              <a:lin ang="16200000" scaled="1"/>
              <a:tileRect/>
            </a:gradFill>
            <a:ln>
              <a:noFill/>
            </a:ln>
            <a:sp3d prstMaterial="matte"/>
          </p:spPr>
          <p:style>
            <a:lnRef idx="2">
              <a:schemeClr val="accent1">
                <a:shade val="50000"/>
              </a:schemeClr>
            </a:lnRef>
            <a:fillRef idx="1">
              <a:schemeClr val="accent1"/>
            </a:fillRef>
            <a:effectRef idx="0">
              <a:schemeClr val="accent1"/>
            </a:effectRef>
            <a:fontRef idx="minor">
              <a:schemeClr val="lt1"/>
            </a:fontRef>
          </p:style>
          <p:txBody>
            <a:bodyPr lIns="91388" tIns="45693" rIns="91388" bIns="45693"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prstClr val="white"/>
                </a:solidFill>
              </a:endParaRPr>
            </a:p>
          </p:txBody>
        </p:sp>
        <p:sp>
          <p:nvSpPr>
            <p:cNvPr id="6" name="矩形 5"/>
            <p:cNvSpPr/>
            <p:nvPr/>
          </p:nvSpPr>
          <p:spPr>
            <a:xfrm>
              <a:off x="4146206" y="4030531"/>
              <a:ext cx="414362" cy="1414300"/>
            </a:xfrm>
            <a:prstGeom prst="rect">
              <a:avLst/>
            </a:prstGeom>
            <a:gradFill>
              <a:gsLst>
                <a:gs pos="0">
                  <a:schemeClr val="tx1">
                    <a:alpha val="50000"/>
                  </a:schemeClr>
                </a:gs>
                <a:gs pos="87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3" rIns="91388" bIns="45693"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prstClr val="white"/>
                </a:solidFill>
              </a:endParaRPr>
            </a:p>
          </p:txBody>
        </p:sp>
        <p:sp>
          <p:nvSpPr>
            <p:cNvPr id="7" name="右箭头 1"/>
            <p:cNvSpPr/>
            <p:nvPr/>
          </p:nvSpPr>
          <p:spPr>
            <a:xfrm rot="20832865">
              <a:off x="845607" y="2603534"/>
              <a:ext cx="7013974" cy="2855582"/>
            </a:xfrm>
            <a:custGeom>
              <a:avLst/>
              <a:gdLst/>
              <a:ahLst/>
              <a:cxnLst/>
              <a:rect l="l" t="t" r="r" b="b"/>
              <a:pathLst>
                <a:path w="5680224" h="2312897">
                  <a:moveTo>
                    <a:pt x="1493657" y="1010955"/>
                  </a:moveTo>
                  <a:lnTo>
                    <a:pt x="1434086" y="1273463"/>
                  </a:lnTo>
                  <a:lnTo>
                    <a:pt x="0" y="1156300"/>
                  </a:lnTo>
                  <a:lnTo>
                    <a:pt x="12204" y="1156596"/>
                  </a:lnTo>
                  <a:close/>
                  <a:moveTo>
                    <a:pt x="3924196" y="0"/>
                  </a:moveTo>
                  <a:lnTo>
                    <a:pt x="5680224" y="1120299"/>
                  </a:lnTo>
                  <a:lnTo>
                    <a:pt x="3924196" y="2312897"/>
                  </a:lnTo>
                  <a:lnTo>
                    <a:pt x="4424565" y="1517782"/>
                  </a:lnTo>
                  <a:lnTo>
                    <a:pt x="2852765" y="1389368"/>
                  </a:lnTo>
                  <a:cubicBezTo>
                    <a:pt x="2845727" y="1390995"/>
                    <a:pt x="2838572" y="1390760"/>
                    <a:pt x="2831389" y="1389906"/>
                  </a:cubicBezTo>
                  <a:lnTo>
                    <a:pt x="2819121" y="1386619"/>
                  </a:lnTo>
                  <a:lnTo>
                    <a:pt x="2788448" y="1384113"/>
                  </a:lnTo>
                  <a:lnTo>
                    <a:pt x="2790082" y="1376914"/>
                  </a:lnTo>
                  <a:cubicBezTo>
                    <a:pt x="2714731" y="1340933"/>
                    <a:pt x="2668650" y="1232861"/>
                    <a:pt x="2682986" y="1112243"/>
                  </a:cubicBezTo>
                  <a:cubicBezTo>
                    <a:pt x="2699818" y="970636"/>
                    <a:pt x="2793549" y="865360"/>
                    <a:pt x="2892341" y="877102"/>
                  </a:cubicBezTo>
                  <a:lnTo>
                    <a:pt x="2902864" y="879922"/>
                  </a:lnTo>
                  <a:lnTo>
                    <a:pt x="2904606" y="872245"/>
                  </a:lnTo>
                  <a:lnTo>
                    <a:pt x="4424565" y="722818"/>
                  </a:lnTo>
                  <a:close/>
                </a:path>
              </a:pathLst>
            </a:custGeom>
            <a:ln/>
          </p:spPr>
          <p:style>
            <a:lnRef idx="1">
              <a:schemeClr val="accent2"/>
            </a:lnRef>
            <a:fillRef idx="3">
              <a:schemeClr val="accent2"/>
            </a:fillRef>
            <a:effectRef idx="2">
              <a:schemeClr val="accent2"/>
            </a:effectRef>
            <a:fontRef idx="minor">
              <a:schemeClr val="lt1"/>
            </a:fontRef>
          </p:style>
          <p:txBody>
            <a:bodyPr lIns="91388" tIns="45693" rIns="91388" bIns="45693"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prstClr val="white"/>
                </a:solidFill>
              </a:endParaRPr>
            </a:p>
          </p:txBody>
        </p:sp>
        <p:sp>
          <p:nvSpPr>
            <p:cNvPr id="8" name="任意多边形 7"/>
            <p:cNvSpPr/>
            <p:nvPr/>
          </p:nvSpPr>
          <p:spPr>
            <a:xfrm rot="20832865">
              <a:off x="5446443" y="2043211"/>
              <a:ext cx="2468702" cy="1428585"/>
            </a:xfrm>
            <a:custGeom>
              <a:avLst/>
              <a:gdLst>
                <a:gd name="connsiteX0" fmla="*/ 0 w 2305318"/>
                <a:gd name="connsiteY0" fmla="*/ 0 h 1242812"/>
                <a:gd name="connsiteX1" fmla="*/ 2028422 w 2305318"/>
                <a:gd name="connsiteY1" fmla="*/ 1223493 h 1242812"/>
                <a:gd name="connsiteX2" fmla="*/ 2305318 w 2305318"/>
                <a:gd name="connsiteY2" fmla="*/ 1242812 h 1242812"/>
                <a:gd name="connsiteX3" fmla="*/ 0 w 2305318"/>
                <a:gd name="connsiteY3" fmla="*/ 0 h 1242812"/>
              </a:gdLst>
              <a:ahLst/>
              <a:cxnLst>
                <a:cxn ang="0">
                  <a:pos x="connsiteX0" y="connsiteY0"/>
                </a:cxn>
                <a:cxn ang="0">
                  <a:pos x="connsiteX1" y="connsiteY1"/>
                </a:cxn>
                <a:cxn ang="0">
                  <a:pos x="connsiteX2" y="connsiteY2"/>
                </a:cxn>
                <a:cxn ang="0">
                  <a:pos x="connsiteX3" y="connsiteY3"/>
                </a:cxn>
              </a:cxnLst>
              <a:rect l="l" t="t" r="r" b="b"/>
              <a:pathLst>
                <a:path w="2305318" h="1242812">
                  <a:moveTo>
                    <a:pt x="0" y="0"/>
                  </a:moveTo>
                  <a:lnTo>
                    <a:pt x="2028422" y="1223493"/>
                  </a:lnTo>
                  <a:lnTo>
                    <a:pt x="2305318" y="1242812"/>
                  </a:lnTo>
                  <a:lnTo>
                    <a:pt x="0" y="0"/>
                  </a:lnTo>
                  <a:close/>
                </a:path>
              </a:pathLst>
            </a:custGeom>
            <a:gradFill flip="none" rotWithShape="1">
              <a:gsLst>
                <a:gs pos="0">
                  <a:srgbClr val="BE1247"/>
                </a:gs>
                <a:gs pos="27000">
                  <a:srgbClr val="D2144F"/>
                </a:gs>
                <a:gs pos="66000">
                  <a:srgbClr val="F87477"/>
                </a:gs>
                <a:gs pos="100000">
                  <a:srgbClr val="FA9496"/>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3" rIns="91388" bIns="45693"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prstClr val="white"/>
                </a:solidFill>
              </a:endParaRPr>
            </a:p>
          </p:txBody>
        </p:sp>
        <p:sp>
          <p:nvSpPr>
            <p:cNvPr id="9" name="任意多边形 8"/>
            <p:cNvSpPr/>
            <p:nvPr/>
          </p:nvSpPr>
          <p:spPr>
            <a:xfrm rot="20832865">
              <a:off x="5811589" y="3400367"/>
              <a:ext cx="2400436" cy="1446045"/>
            </a:xfrm>
            <a:custGeom>
              <a:avLst/>
              <a:gdLst>
                <a:gd name="connsiteX0" fmla="*/ 1964028 w 2240924"/>
                <a:gd name="connsiteY0" fmla="*/ 0 h 1249251"/>
                <a:gd name="connsiteX1" fmla="*/ 2240924 w 2240924"/>
                <a:gd name="connsiteY1" fmla="*/ 25758 h 1249251"/>
                <a:gd name="connsiteX2" fmla="*/ 0 w 2240924"/>
                <a:gd name="connsiteY2" fmla="*/ 1249251 h 1249251"/>
                <a:gd name="connsiteX3" fmla="*/ 1964028 w 2240924"/>
                <a:gd name="connsiteY3" fmla="*/ 0 h 1249251"/>
              </a:gdLst>
              <a:ahLst/>
              <a:cxnLst>
                <a:cxn ang="0">
                  <a:pos x="connsiteX0" y="connsiteY0"/>
                </a:cxn>
                <a:cxn ang="0">
                  <a:pos x="connsiteX1" y="connsiteY1"/>
                </a:cxn>
                <a:cxn ang="0">
                  <a:pos x="connsiteX2" y="connsiteY2"/>
                </a:cxn>
                <a:cxn ang="0">
                  <a:pos x="connsiteX3" y="connsiteY3"/>
                </a:cxn>
              </a:cxnLst>
              <a:rect l="l" t="t" r="r" b="b"/>
              <a:pathLst>
                <a:path w="2240924" h="1249251">
                  <a:moveTo>
                    <a:pt x="1964028" y="0"/>
                  </a:moveTo>
                  <a:lnTo>
                    <a:pt x="2240924" y="25758"/>
                  </a:lnTo>
                  <a:lnTo>
                    <a:pt x="0" y="1249251"/>
                  </a:lnTo>
                  <a:lnTo>
                    <a:pt x="1964028" y="0"/>
                  </a:lnTo>
                  <a:close/>
                </a:path>
              </a:pathLst>
            </a:custGeom>
            <a:ln/>
          </p:spPr>
          <p:style>
            <a:lnRef idx="1">
              <a:schemeClr val="accent2"/>
            </a:lnRef>
            <a:fillRef idx="3">
              <a:schemeClr val="accent2"/>
            </a:fillRef>
            <a:effectRef idx="2">
              <a:schemeClr val="accent2"/>
            </a:effectRef>
            <a:fontRef idx="minor">
              <a:schemeClr val="lt1"/>
            </a:fontRef>
          </p:style>
          <p:txBody>
            <a:bodyPr lIns="91388" tIns="45693" rIns="91388" bIns="45693"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prstClr val="white"/>
                </a:solidFill>
              </a:endParaRPr>
            </a:p>
          </p:txBody>
        </p:sp>
        <p:sp>
          <p:nvSpPr>
            <p:cNvPr id="10" name="任意多边形 9"/>
            <p:cNvSpPr/>
            <p:nvPr/>
          </p:nvSpPr>
          <p:spPr>
            <a:xfrm>
              <a:off x="2710856" y="1836860"/>
              <a:ext cx="347982" cy="4226135"/>
            </a:xfrm>
            <a:custGeom>
              <a:avLst/>
              <a:gdLst>
                <a:gd name="connsiteX0" fmla="*/ 284206 w 284206"/>
                <a:gd name="connsiteY0" fmla="*/ 0 h 3422822"/>
                <a:gd name="connsiteX1" fmla="*/ 0 w 284206"/>
                <a:gd name="connsiteY1" fmla="*/ 74140 h 3422822"/>
                <a:gd name="connsiteX2" fmla="*/ 0 w 284206"/>
                <a:gd name="connsiteY2" fmla="*/ 3311611 h 3422822"/>
                <a:gd name="connsiteX3" fmla="*/ 271849 w 284206"/>
                <a:gd name="connsiteY3" fmla="*/ 3422822 h 3422822"/>
                <a:gd name="connsiteX4" fmla="*/ 284206 w 284206"/>
                <a:gd name="connsiteY4" fmla="*/ 0 h 3422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206" h="3422822">
                  <a:moveTo>
                    <a:pt x="284206" y="0"/>
                  </a:moveTo>
                  <a:lnTo>
                    <a:pt x="0" y="74140"/>
                  </a:lnTo>
                  <a:lnTo>
                    <a:pt x="0" y="3311611"/>
                  </a:lnTo>
                  <a:lnTo>
                    <a:pt x="271849" y="3422822"/>
                  </a:lnTo>
                  <a:lnTo>
                    <a:pt x="284206" y="0"/>
                  </a:lnTo>
                  <a:close/>
                </a:path>
              </a:pathLst>
            </a:custGeom>
            <a:gradFill flip="none" rotWithShape="1">
              <a:gsLst>
                <a:gs pos="0">
                  <a:schemeClr val="bg1">
                    <a:lumMod val="65000"/>
                  </a:schemeClr>
                </a:gs>
                <a:gs pos="100000">
                  <a:schemeClr val="bg1">
                    <a:lumMod val="95000"/>
                  </a:schemeClr>
                </a:gs>
                <a:gs pos="55000">
                  <a:schemeClr val="bg1">
                    <a:lumMod val="85000"/>
                  </a:schemeClr>
                </a:gs>
              </a:gsLst>
              <a:lin ang="5400000" scaled="1"/>
              <a:tileRect/>
            </a:gradFill>
            <a:ln>
              <a:noFill/>
            </a:ln>
            <a:sp3d prstMaterial="matte"/>
          </p:spPr>
          <p:style>
            <a:lnRef idx="2">
              <a:schemeClr val="accent1">
                <a:shade val="50000"/>
              </a:schemeClr>
            </a:lnRef>
            <a:fillRef idx="1">
              <a:schemeClr val="accent1"/>
            </a:fillRef>
            <a:effectRef idx="0">
              <a:schemeClr val="accent1"/>
            </a:effectRef>
            <a:fontRef idx="minor">
              <a:schemeClr val="lt1"/>
            </a:fontRef>
          </p:style>
          <p:txBody>
            <a:bodyPr lIns="91388" tIns="45693" rIns="91388" bIns="45693"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prstClr val="white"/>
                </a:solidFill>
              </a:endParaRPr>
            </a:p>
          </p:txBody>
        </p:sp>
        <p:sp>
          <p:nvSpPr>
            <p:cNvPr id="11" name="TextBox 11"/>
            <p:cNvSpPr txBox="1">
              <a:spLocks noChangeArrowheads="1"/>
            </p:cNvSpPr>
            <p:nvPr/>
          </p:nvSpPr>
          <p:spPr bwMode="auto">
            <a:xfrm rot="20855908" flipH="1">
              <a:off x="5168615" y="3371796"/>
              <a:ext cx="2157536" cy="338098"/>
            </a:xfrm>
            <a:prstGeom prst="rect">
              <a:avLst/>
            </a:prstGeom>
            <a:noFill/>
            <a:ln>
              <a:noFill/>
            </a:ln>
            <a:effectLst/>
            <a:extLst/>
          </p:spPr>
          <p:txBody>
            <a:bodyPr lIns="91388" tIns="45693" rIns="91388" bIns="4569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600" kern="0" dirty="0">
                  <a:solidFill>
                    <a:prstClr val="white"/>
                  </a:solidFill>
                  <a:latin typeface="微软雅黑" pitchFamily="34" charset="-122"/>
                </a:rPr>
                <a:t>点击添加标题    </a:t>
              </a:r>
              <a:endParaRPr lang="en-US" altLang="zh-CN" sz="1600" kern="0" dirty="0">
                <a:solidFill>
                  <a:prstClr val="white"/>
                </a:solidFill>
                <a:latin typeface="微软雅黑" pitchFamily="34" charset="-122"/>
              </a:endParaRPr>
            </a:p>
          </p:txBody>
        </p:sp>
        <p:sp>
          <p:nvSpPr>
            <p:cNvPr id="12" name="TextBox 11"/>
            <p:cNvSpPr txBox="1">
              <a:spLocks noChangeArrowheads="1"/>
            </p:cNvSpPr>
            <p:nvPr/>
          </p:nvSpPr>
          <p:spPr bwMode="auto">
            <a:xfrm flipH="1">
              <a:off x="3195240" y="2008290"/>
              <a:ext cx="460401" cy="1917478"/>
            </a:xfrm>
            <a:prstGeom prst="rect">
              <a:avLst/>
            </a:prstGeom>
            <a:noFill/>
            <a:ln>
              <a:noFill/>
            </a:ln>
            <a:effectLst/>
            <a:extLst/>
          </p:spPr>
          <p:txBody>
            <a:bodyPr vert="eaVert" lIns="91388" tIns="45693" rIns="91388" bIns="4569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kern="0" dirty="0" smtClean="0">
                  <a:solidFill>
                    <a:prstClr val="black">
                      <a:lumMod val="75000"/>
                      <a:lumOff val="25000"/>
                    </a:prstClr>
                  </a:solidFill>
                  <a:latin typeface="微软雅黑" pitchFamily="34" charset="-122"/>
                </a:rPr>
                <a:t>添加</a:t>
              </a:r>
              <a:r>
                <a:rPr lang="zh-CN" altLang="en-US" kern="0" dirty="0">
                  <a:solidFill>
                    <a:prstClr val="black">
                      <a:lumMod val="75000"/>
                      <a:lumOff val="25000"/>
                    </a:prstClr>
                  </a:solidFill>
                  <a:latin typeface="微软雅黑" pitchFamily="34" charset="-122"/>
                </a:rPr>
                <a:t>标题</a:t>
              </a:r>
              <a:r>
                <a:rPr lang="zh-CN" altLang="en-US" kern="0" dirty="0" smtClean="0">
                  <a:solidFill>
                    <a:prstClr val="black">
                      <a:lumMod val="75000"/>
                      <a:lumOff val="25000"/>
                    </a:prstClr>
                  </a:solidFill>
                  <a:latin typeface="微软雅黑" pitchFamily="34" charset="-122"/>
                </a:rPr>
                <a:t>    </a:t>
              </a:r>
              <a:endParaRPr lang="en-US" altLang="zh-CN" kern="0" dirty="0" smtClean="0">
                <a:solidFill>
                  <a:prstClr val="black">
                    <a:lumMod val="75000"/>
                    <a:lumOff val="25000"/>
                  </a:prstClr>
                </a:solidFill>
                <a:latin typeface="微软雅黑" pitchFamily="34" charset="-122"/>
              </a:endParaRPr>
            </a:p>
          </p:txBody>
        </p:sp>
      </p:grpSp>
      <p:sp>
        <p:nvSpPr>
          <p:cNvPr id="15" name="TextBox 11"/>
          <p:cNvSpPr txBox="1">
            <a:spLocks noChangeArrowheads="1"/>
          </p:cNvSpPr>
          <p:nvPr/>
        </p:nvSpPr>
        <p:spPr bwMode="auto">
          <a:xfrm flipH="1">
            <a:off x="7656513" y="5745163"/>
            <a:ext cx="1539875" cy="584200"/>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600" b="0" kern="0" dirty="0">
                <a:solidFill>
                  <a:sysClr val="windowText" lastClr="000000">
                    <a:lumMod val="85000"/>
                    <a:lumOff val="15000"/>
                  </a:sysClr>
                </a:solidFill>
                <a:latin typeface="微软雅黑" pitchFamily="34" charset="-122"/>
              </a:rPr>
              <a:t>点击添加文本    </a:t>
            </a:r>
            <a:endParaRPr lang="en-US" altLang="zh-CN" sz="1600" b="0" kern="0" dirty="0">
              <a:solidFill>
                <a:sysClr val="windowText" lastClr="000000">
                  <a:lumMod val="85000"/>
                  <a:lumOff val="15000"/>
                </a:sysClr>
              </a:solidFill>
              <a:latin typeface="微软雅黑" pitchFamily="34" charset="-122"/>
            </a:endParaRPr>
          </a:p>
          <a:p>
            <a:pPr>
              <a:defRPr/>
            </a:pPr>
            <a:r>
              <a:rPr lang="zh-CN" altLang="en-US" sz="1600" b="0" kern="0" dirty="0">
                <a:solidFill>
                  <a:sysClr val="windowText" lastClr="000000">
                    <a:lumMod val="85000"/>
                    <a:lumOff val="15000"/>
                  </a:sysClr>
                </a:solidFill>
                <a:latin typeface="微软雅黑" pitchFamily="34" charset="-122"/>
              </a:rPr>
              <a:t>点击添加文本</a:t>
            </a:r>
            <a:endParaRPr lang="en-US" altLang="zh-CN" sz="1600" b="0" kern="0" dirty="0">
              <a:solidFill>
                <a:sysClr val="windowText" lastClr="000000">
                  <a:lumMod val="85000"/>
                  <a:lumOff val="15000"/>
                </a:sysClr>
              </a:solidFill>
              <a:latin typeface="微软雅黑" pitchFamily="34" charset="-122"/>
            </a:endParaRPr>
          </a:p>
        </p:txBody>
      </p:sp>
      <p:sp>
        <p:nvSpPr>
          <p:cNvPr id="16" name="TextBox 11"/>
          <p:cNvSpPr txBox="1">
            <a:spLocks noChangeArrowheads="1"/>
          </p:cNvSpPr>
          <p:nvPr/>
        </p:nvSpPr>
        <p:spPr bwMode="auto">
          <a:xfrm flipH="1">
            <a:off x="9050338" y="5745163"/>
            <a:ext cx="1539875" cy="584200"/>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600" b="0" kern="0" dirty="0">
                <a:solidFill>
                  <a:sysClr val="windowText" lastClr="000000">
                    <a:lumMod val="85000"/>
                    <a:lumOff val="15000"/>
                  </a:sysClr>
                </a:solidFill>
                <a:latin typeface="微软雅黑" pitchFamily="34" charset="-122"/>
              </a:rPr>
              <a:t>点击添加文本    </a:t>
            </a:r>
            <a:endParaRPr lang="en-US" altLang="zh-CN" sz="1600" b="0" kern="0" dirty="0">
              <a:solidFill>
                <a:sysClr val="windowText" lastClr="000000">
                  <a:lumMod val="85000"/>
                  <a:lumOff val="15000"/>
                </a:sysClr>
              </a:solidFill>
              <a:latin typeface="微软雅黑" pitchFamily="34" charset="-122"/>
            </a:endParaRPr>
          </a:p>
          <a:p>
            <a:pPr>
              <a:defRPr/>
            </a:pPr>
            <a:r>
              <a:rPr lang="zh-CN" altLang="en-US" sz="1600" b="0" kern="0" dirty="0">
                <a:solidFill>
                  <a:sysClr val="windowText" lastClr="000000">
                    <a:lumMod val="85000"/>
                    <a:lumOff val="15000"/>
                  </a:sysClr>
                </a:solidFill>
                <a:latin typeface="微软雅黑" pitchFamily="34" charset="-122"/>
              </a:rPr>
              <a:t>点击添加文本</a:t>
            </a:r>
            <a:endParaRPr lang="en-US" altLang="zh-CN" sz="1600" b="0" kern="0" dirty="0">
              <a:solidFill>
                <a:sysClr val="windowText" lastClr="000000">
                  <a:lumMod val="85000"/>
                  <a:lumOff val="15000"/>
                </a:sysClr>
              </a:solidFill>
              <a:latin typeface="微软雅黑" pitchFamily="34" charset="-122"/>
            </a:endParaRPr>
          </a:p>
        </p:txBody>
      </p:sp>
      <p:sp>
        <p:nvSpPr>
          <p:cNvPr id="14" name="TextBox 11"/>
          <p:cNvSpPr txBox="1">
            <a:spLocks noChangeArrowheads="1"/>
          </p:cNvSpPr>
          <p:nvPr/>
        </p:nvSpPr>
        <p:spPr bwMode="auto">
          <a:xfrm flipH="1">
            <a:off x="7686675" y="5184775"/>
            <a:ext cx="2700338" cy="461963"/>
          </a:xfrm>
          <a:prstGeom prst="rect">
            <a:avLst/>
          </a:prstGeom>
          <a:noFill/>
          <a:ln>
            <a:noFill/>
          </a:ln>
          <a:effectLst/>
          <a:extLst/>
        </p:spPr>
        <p:txBody>
          <a:bodyPr lIns="91388" tIns="45693" rIns="91388" bIns="4569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b="0" kern="0" dirty="0">
                <a:solidFill>
                  <a:srgbClr val="FF0000"/>
                </a:solidFill>
                <a:latin typeface="+mj-ea"/>
                <a:ea typeface="+mj-ea"/>
              </a:rPr>
              <a:t>点击添加文本    </a:t>
            </a:r>
            <a:endParaRPr lang="en-US" altLang="zh-CN" sz="2400" b="0" kern="0" dirty="0">
              <a:solidFill>
                <a:srgbClr val="FF0000"/>
              </a:solidFill>
              <a:latin typeface="+mj-ea"/>
              <a:ea typeface="+mj-ea"/>
            </a:endParaRPr>
          </a:p>
        </p:txBody>
      </p:sp>
      <p:sp>
        <p:nvSpPr>
          <p:cNvPr id="18" name="TextBox 17"/>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pic>
        <p:nvPicPr>
          <p:cNvPr id="42000" name="Picture 5" descr="C:\Documents and Settings\Administrator\Local Settings\Temp\SoEasy\7614549D99250552958ED5636260ABF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6513" y="2038350"/>
            <a:ext cx="2657475" cy="329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nodeType="afterGroup">
                            <p:stCondLst>
                              <p:cond delay="1000"/>
                            </p:stCondLst>
                            <p:childTnLst>
                              <p:par>
                                <p:cTn id="11" presetID="47" presetClass="entr" presetSubtype="0" fill="hold" nodeType="afterEffect">
                                  <p:stCondLst>
                                    <p:cond delay="0"/>
                                  </p:stCondLst>
                                  <p:childTnLst>
                                    <p:set>
                                      <p:cBhvr>
                                        <p:cTn id="12" dur="1" fill="hold">
                                          <p:stCondLst>
                                            <p:cond delay="0"/>
                                          </p:stCondLst>
                                        </p:cTn>
                                        <p:tgtEl>
                                          <p:spTgt spid="42000"/>
                                        </p:tgtEl>
                                        <p:attrNameLst>
                                          <p:attrName>style.visibility</p:attrName>
                                        </p:attrNameLst>
                                      </p:cBhvr>
                                      <p:to>
                                        <p:strVal val="visible"/>
                                      </p:to>
                                    </p:set>
                                    <p:animEffect transition="in" filter="fade">
                                      <p:cBhvr>
                                        <p:cTn id="13" dur="1000"/>
                                        <p:tgtEl>
                                          <p:spTgt spid="42000"/>
                                        </p:tgtEl>
                                      </p:cBhvr>
                                    </p:animEffect>
                                    <p:anim calcmode="lin" valueType="num">
                                      <p:cBhvr>
                                        <p:cTn id="14" dur="1000" fill="hold"/>
                                        <p:tgtEl>
                                          <p:spTgt spid="42000"/>
                                        </p:tgtEl>
                                        <p:attrNameLst>
                                          <p:attrName>ppt_x</p:attrName>
                                        </p:attrNameLst>
                                      </p:cBhvr>
                                      <p:tavLst>
                                        <p:tav tm="0">
                                          <p:val>
                                            <p:strVal val="#ppt_x"/>
                                          </p:val>
                                        </p:tav>
                                        <p:tav tm="100000">
                                          <p:val>
                                            <p:strVal val="#ppt_x"/>
                                          </p:val>
                                        </p:tav>
                                      </p:tavLst>
                                    </p:anim>
                                    <p:anim calcmode="lin" valueType="num">
                                      <p:cBhvr>
                                        <p:cTn id="15" dur="1000" fill="hold"/>
                                        <p:tgtEl>
                                          <p:spTgt spid="42000"/>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5"/>
                                        </p:tgtEl>
                                        <p:attrNameLst>
                                          <p:attrName>ppt_y</p:attrName>
                                        </p:attrNameLst>
                                      </p:cBhvr>
                                      <p:tavLst>
                                        <p:tav tm="0">
                                          <p:val>
                                            <p:strVal val="#ppt_y"/>
                                          </p:val>
                                        </p:tav>
                                        <p:tav tm="100000">
                                          <p:val>
                                            <p:strVal val="#ppt_y"/>
                                          </p:val>
                                        </p:tav>
                                      </p:tavLst>
                                    </p:anim>
                                    <p:anim calcmode="lin" valueType="num">
                                      <p:cBhvr>
                                        <p:cTn id="21"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5"/>
                                        </p:tgtEl>
                                      </p:cBhvr>
                                    </p:animEffect>
                                  </p:childTnLst>
                                </p:cTn>
                              </p:par>
                            </p:childTnLst>
                          </p:cTn>
                        </p:par>
                        <p:par>
                          <p:cTn id="24" fill="hold" nodeType="afterGroup">
                            <p:stCondLst>
                              <p:cond delay="30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6"/>
                                        </p:tgtEl>
                                        <p:attrNameLst>
                                          <p:attrName>ppt_y</p:attrName>
                                        </p:attrNameLst>
                                      </p:cBhvr>
                                      <p:tavLst>
                                        <p:tav tm="0">
                                          <p:val>
                                            <p:strVal val="#ppt_y"/>
                                          </p:val>
                                        </p:tav>
                                        <p:tav tm="100000">
                                          <p:val>
                                            <p:strVal val="#ppt_y"/>
                                          </p:val>
                                        </p:tav>
                                      </p:tavLst>
                                    </p:anim>
                                    <p:anim calcmode="lin" valueType="num">
                                      <p:cBhvr>
                                        <p:cTn id="2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6"/>
                                        </p:tgtEl>
                                      </p:cBhvr>
                                    </p:animEffect>
                                  </p:childTnLst>
                                </p:cTn>
                              </p:par>
                            </p:childTnLst>
                          </p:cTn>
                        </p:par>
                        <p:par>
                          <p:cTn id="32" fill="hold" nodeType="afterGroup">
                            <p:stCondLst>
                              <p:cond delay="41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4"/>
                                        </p:tgtEl>
                                        <p:attrNameLst>
                                          <p:attrName>ppt_y</p:attrName>
                                        </p:attrNameLst>
                                      </p:cBhvr>
                                      <p:tavLst>
                                        <p:tav tm="0">
                                          <p:val>
                                            <p:strVal val="#ppt_y"/>
                                          </p:val>
                                        </p:tav>
                                        <p:tav tm="100000">
                                          <p:val>
                                            <p:strVal val="#ppt_y"/>
                                          </p:val>
                                        </p:tav>
                                      </p:tavLst>
                                    </p:anim>
                                    <p:anim calcmode="lin" valueType="num">
                                      <p:cBhvr>
                                        <p:cTn id="3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3010" name="Picture 6" descr="图片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5388" y="2165350"/>
            <a:ext cx="9102725" cy="438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Text Box 7"/>
          <p:cNvSpPr txBox="1">
            <a:spLocks noChangeArrowheads="1"/>
          </p:cNvSpPr>
          <p:nvPr/>
        </p:nvSpPr>
        <p:spPr bwMode="auto">
          <a:xfrm>
            <a:off x="2690813" y="3317875"/>
            <a:ext cx="425926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3" rIns="91388" bIns="45693">
            <a:spAutoFit/>
          </a:bodyPr>
          <a:lstStyle>
            <a:lvl1pPr defTabSz="912813" eaLnBrk="0" hangingPunct="0">
              <a:defRPr b="1">
                <a:solidFill>
                  <a:schemeClr val="tx1"/>
                </a:solidFill>
                <a:latin typeface="Arial" charset="0"/>
                <a:ea typeface="华文细黑" pitchFamily="2" charset="-122"/>
              </a:defRPr>
            </a:lvl1pPr>
            <a:lvl2pPr marL="742950" indent="-285750" defTabSz="912813" eaLnBrk="0" hangingPunct="0">
              <a:defRPr b="1">
                <a:solidFill>
                  <a:schemeClr val="tx1"/>
                </a:solidFill>
                <a:latin typeface="Arial" charset="0"/>
                <a:ea typeface="华文细黑" pitchFamily="2" charset="-122"/>
              </a:defRPr>
            </a:lvl2pPr>
            <a:lvl3pPr marL="1143000" indent="-228600" defTabSz="912813" eaLnBrk="0" hangingPunct="0">
              <a:defRPr b="1">
                <a:solidFill>
                  <a:schemeClr val="tx1"/>
                </a:solidFill>
                <a:latin typeface="Arial" charset="0"/>
                <a:ea typeface="华文细黑" pitchFamily="2" charset="-122"/>
              </a:defRPr>
            </a:lvl3pPr>
            <a:lvl4pPr marL="1600200" indent="-228600" defTabSz="912813" eaLnBrk="0" hangingPunct="0">
              <a:defRPr b="1">
                <a:solidFill>
                  <a:schemeClr val="tx1"/>
                </a:solidFill>
                <a:latin typeface="Arial" charset="0"/>
                <a:ea typeface="华文细黑" pitchFamily="2" charset="-122"/>
              </a:defRPr>
            </a:lvl4pPr>
            <a:lvl5pPr marL="2057400" indent="-228600" defTabSz="912813" eaLnBrk="0" hangingPunct="0">
              <a:defRPr b="1">
                <a:solidFill>
                  <a:schemeClr val="tx1"/>
                </a:solidFill>
                <a:latin typeface="Arial" charset="0"/>
                <a:ea typeface="华文细黑" pitchFamily="2" charset="-122"/>
              </a:defRPr>
            </a:lvl5pPr>
            <a:lvl6pPr marL="2514600" indent="-228600" defTabSz="912813" eaLnBrk="0" fontAlgn="base" hangingPunct="0">
              <a:spcBef>
                <a:spcPct val="0"/>
              </a:spcBef>
              <a:spcAft>
                <a:spcPct val="0"/>
              </a:spcAft>
              <a:defRPr b="1">
                <a:solidFill>
                  <a:schemeClr val="tx1"/>
                </a:solidFill>
                <a:latin typeface="Arial" charset="0"/>
                <a:ea typeface="华文细黑" pitchFamily="2" charset="-122"/>
              </a:defRPr>
            </a:lvl6pPr>
            <a:lvl7pPr marL="2971800" indent="-228600" defTabSz="912813" eaLnBrk="0" fontAlgn="base" hangingPunct="0">
              <a:spcBef>
                <a:spcPct val="0"/>
              </a:spcBef>
              <a:spcAft>
                <a:spcPct val="0"/>
              </a:spcAft>
              <a:defRPr b="1">
                <a:solidFill>
                  <a:schemeClr val="tx1"/>
                </a:solidFill>
                <a:latin typeface="Arial" charset="0"/>
                <a:ea typeface="华文细黑" pitchFamily="2" charset="-122"/>
              </a:defRPr>
            </a:lvl7pPr>
            <a:lvl8pPr marL="3429000" indent="-228600" defTabSz="912813" eaLnBrk="0" fontAlgn="base" hangingPunct="0">
              <a:spcBef>
                <a:spcPct val="0"/>
              </a:spcBef>
              <a:spcAft>
                <a:spcPct val="0"/>
              </a:spcAft>
              <a:defRPr b="1">
                <a:solidFill>
                  <a:schemeClr val="tx1"/>
                </a:solidFill>
                <a:latin typeface="Arial" charset="0"/>
                <a:ea typeface="华文细黑" pitchFamily="2" charset="-122"/>
              </a:defRPr>
            </a:lvl8pPr>
            <a:lvl9pPr marL="3886200" indent="-228600" defTabSz="912813"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4400">
                <a:solidFill>
                  <a:srgbClr val="CC0000"/>
                </a:solidFill>
                <a:latin typeface="微软雅黑" pitchFamily="34" charset="-122"/>
                <a:ea typeface="微软雅黑" pitchFamily="34" charset="-122"/>
              </a:rPr>
              <a:t>第四部分</a:t>
            </a:r>
            <a:endParaRPr lang="zh-CN" altLang="en-US">
              <a:latin typeface="微软雅黑" pitchFamily="34" charset="-122"/>
              <a:ea typeface="微软雅黑" pitchFamily="34" charset="-122"/>
            </a:endParaRPr>
          </a:p>
        </p:txBody>
      </p:sp>
      <p:grpSp>
        <p:nvGrpSpPr>
          <p:cNvPr id="2" name="组合 1"/>
          <p:cNvGrpSpPr>
            <a:grpSpLocks/>
          </p:cNvGrpSpPr>
          <p:nvPr/>
        </p:nvGrpSpPr>
        <p:grpSpPr bwMode="auto">
          <a:xfrm>
            <a:off x="1709173" y="3743698"/>
            <a:ext cx="4791075" cy="1008062"/>
            <a:chOff x="251520" y="3145950"/>
            <a:chExt cx="4791328" cy="1008115"/>
          </a:xfrm>
          <a:solidFill>
            <a:srgbClr val="FF0000"/>
          </a:solidFill>
        </p:grpSpPr>
        <p:sp>
          <p:nvSpPr>
            <p:cNvPr id="4" name="Rectangle 15"/>
            <p:cNvSpPr>
              <a:spLocks noChangeArrowheads="1"/>
            </p:cNvSpPr>
            <p:nvPr/>
          </p:nvSpPr>
          <p:spPr bwMode="auto">
            <a:xfrm>
              <a:off x="1099290" y="3650802"/>
              <a:ext cx="3943558" cy="346093"/>
            </a:xfrm>
            <a:prstGeom prst="rect">
              <a:avLst/>
            </a:prstGeom>
            <a:grpFill/>
            <a:ln>
              <a:noFill/>
            </a:ln>
            <a:extLst/>
          </p:spPr>
          <p:txBody>
            <a:bodyPr wrap="none" anchor="ctr"/>
            <a:lstStyle/>
            <a:p>
              <a:pPr algn="ctr" defTabSz="913861">
                <a:defRPr/>
              </a:pPr>
              <a:endParaRPr lang="zh-CN" altLang="zh-CN">
                <a:solidFill>
                  <a:srgbClr val="FF0000"/>
                </a:solidFill>
                <a:latin typeface="微软雅黑" pitchFamily="34" charset="-122"/>
                <a:ea typeface="微软雅黑" pitchFamily="34" charset="-122"/>
              </a:endParaRPr>
            </a:p>
          </p:txBody>
        </p:sp>
        <p:sp>
          <p:nvSpPr>
            <p:cNvPr id="26" name="Oval 18"/>
            <p:cNvSpPr>
              <a:spLocks noChangeArrowheads="1"/>
            </p:cNvSpPr>
            <p:nvPr/>
          </p:nvSpPr>
          <p:spPr bwMode="auto">
            <a:xfrm>
              <a:off x="251520" y="3145950"/>
              <a:ext cx="1079557" cy="1008115"/>
            </a:xfrm>
            <a:prstGeom prst="ellipse">
              <a:avLst/>
            </a:prstGeom>
            <a:grpFill/>
            <a:ln>
              <a:noFill/>
            </a:ln>
            <a:extLst/>
          </p:spPr>
          <p:txBody>
            <a:bodyPr wrap="none" anchor="ctr"/>
            <a:lstStyle/>
            <a:p>
              <a:pPr algn="ctr" defTabSz="913861">
                <a:defRPr/>
              </a:pPr>
              <a:r>
                <a:rPr lang="en-US" altLang="zh-CN" sz="5400" b="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4</a:t>
              </a:r>
              <a:endParaRPr lang="zh-CN" altLang="zh-CN" b="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grpSp>
      <p:grpSp>
        <p:nvGrpSpPr>
          <p:cNvPr id="3" name="组合 2"/>
          <p:cNvGrpSpPr>
            <a:grpSpLocks/>
          </p:cNvGrpSpPr>
          <p:nvPr/>
        </p:nvGrpSpPr>
        <p:grpSpPr bwMode="auto">
          <a:xfrm>
            <a:off x="2841625" y="4583113"/>
            <a:ext cx="1935163" cy="1020762"/>
            <a:chOff x="2841625" y="3935413"/>
            <a:chExt cx="1935163" cy="1020762"/>
          </a:xfrm>
        </p:grpSpPr>
        <p:sp>
          <p:nvSpPr>
            <p:cNvPr id="123911" name="TextBox 7"/>
            <p:cNvSpPr txBox="1">
              <a:spLocks noChangeArrowheads="1"/>
            </p:cNvSpPr>
            <p:nvPr/>
          </p:nvSpPr>
          <p:spPr bwMode="auto">
            <a:xfrm>
              <a:off x="2841625" y="4033838"/>
              <a:ext cx="193516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88" tIns="45693" rIns="91388" bIns="4569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en-US" altLang="zh-CN" b="0">
                  <a:latin typeface="微软雅黑" pitchFamily="34" charset="-122"/>
                  <a:ea typeface="微软雅黑" pitchFamily="34" charset="-122"/>
                </a:rPr>
                <a:t>1</a:t>
              </a:r>
              <a:r>
                <a:rPr lang="zh-CN" altLang="en-US" b="0">
                  <a:latin typeface="微软雅黑" pitchFamily="34" charset="-122"/>
                  <a:ea typeface="微软雅黑" pitchFamily="34" charset="-122"/>
                </a:rPr>
                <a:t>、点击增加内容</a:t>
              </a:r>
              <a:endParaRPr lang="en-US" altLang="zh-CN" b="0">
                <a:latin typeface="微软雅黑" pitchFamily="34" charset="-122"/>
                <a:ea typeface="微软雅黑" pitchFamily="34" charset="-122"/>
              </a:endParaRPr>
            </a:p>
            <a:p>
              <a:pPr eaLnBrk="1" hangingPunct="1"/>
              <a:r>
                <a:rPr lang="en-US" altLang="zh-CN" b="0">
                  <a:latin typeface="微软雅黑" pitchFamily="34" charset="-122"/>
                  <a:ea typeface="微软雅黑" pitchFamily="34" charset="-122"/>
                </a:rPr>
                <a:t>2</a:t>
              </a:r>
              <a:r>
                <a:rPr lang="zh-CN" altLang="en-US" b="0">
                  <a:latin typeface="微软雅黑" pitchFamily="34" charset="-122"/>
                  <a:ea typeface="微软雅黑" pitchFamily="34" charset="-122"/>
                </a:rPr>
                <a:t>、点击增加内容</a:t>
              </a:r>
            </a:p>
            <a:p>
              <a:pPr eaLnBrk="1" hangingPunct="1"/>
              <a:r>
                <a:rPr lang="en-US" altLang="zh-CN" b="0">
                  <a:latin typeface="微软雅黑" pitchFamily="34" charset="-122"/>
                  <a:ea typeface="微软雅黑" pitchFamily="34" charset="-122"/>
                </a:rPr>
                <a:t>3</a:t>
              </a:r>
              <a:r>
                <a:rPr lang="zh-CN" altLang="en-US" b="0">
                  <a:latin typeface="微软雅黑" pitchFamily="34" charset="-122"/>
                  <a:ea typeface="微软雅黑" pitchFamily="34" charset="-122"/>
                </a:rPr>
                <a:t>、点击增加内容</a:t>
              </a:r>
              <a:endParaRPr lang="zh-CN" altLang="en-US">
                <a:latin typeface="微软雅黑" pitchFamily="34" charset="-122"/>
                <a:ea typeface="微软雅黑" pitchFamily="34" charset="-122"/>
              </a:endParaRPr>
            </a:p>
          </p:txBody>
        </p:sp>
        <p:cxnSp>
          <p:nvCxnSpPr>
            <p:cNvPr id="8" name="直接连接符 3"/>
            <p:cNvCxnSpPr/>
            <p:nvPr/>
          </p:nvCxnSpPr>
          <p:spPr>
            <a:xfrm flipH="1">
              <a:off x="2846388" y="3935413"/>
              <a:ext cx="0" cy="889000"/>
            </a:xfrm>
            <a:prstGeom prst="line">
              <a:avLst/>
            </a:prstGeom>
            <a:ln w="15875">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5000">
        <p14:gallery dir="r"/>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wipe(down)">
                                      <p:cBhvr>
                                        <p:cTn id="7" dur="580">
                                          <p:stCondLst>
                                            <p:cond delay="0"/>
                                          </p:stCondLst>
                                        </p:cTn>
                                        <p:tgtEl>
                                          <p:spTgt spid="43010"/>
                                        </p:tgtEl>
                                      </p:cBhvr>
                                    </p:animEffect>
                                    <p:anim calcmode="lin" valueType="num">
                                      <p:cBhvr>
                                        <p:cTn id="8" dur="1822" tmFilter="0,0; 0.14,0.36; 0.43,0.73; 0.71,0.91; 1.0,1.0">
                                          <p:stCondLst>
                                            <p:cond delay="0"/>
                                          </p:stCondLst>
                                        </p:cTn>
                                        <p:tgtEl>
                                          <p:spTgt spid="430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30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30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30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3010"/>
                                        </p:tgtEl>
                                        <p:attrNameLst>
                                          <p:attrName>ppt_y</p:attrName>
                                        </p:attrNameLst>
                                      </p:cBhvr>
                                      <p:tavLst>
                                        <p:tav tm="0" fmla="#ppt_y-sin(pi*$)/81">
                                          <p:val>
                                            <p:fltVal val="0"/>
                                          </p:val>
                                        </p:tav>
                                        <p:tav tm="100000">
                                          <p:val>
                                            <p:fltVal val="1"/>
                                          </p:val>
                                        </p:tav>
                                      </p:tavLst>
                                    </p:anim>
                                    <p:animScale>
                                      <p:cBhvr>
                                        <p:cTn id="13" dur="26">
                                          <p:stCondLst>
                                            <p:cond delay="650"/>
                                          </p:stCondLst>
                                        </p:cTn>
                                        <p:tgtEl>
                                          <p:spTgt spid="43010"/>
                                        </p:tgtEl>
                                      </p:cBhvr>
                                      <p:to x="100000" y="60000"/>
                                    </p:animScale>
                                    <p:animScale>
                                      <p:cBhvr>
                                        <p:cTn id="14" dur="166" decel="50000">
                                          <p:stCondLst>
                                            <p:cond delay="676"/>
                                          </p:stCondLst>
                                        </p:cTn>
                                        <p:tgtEl>
                                          <p:spTgt spid="43010"/>
                                        </p:tgtEl>
                                      </p:cBhvr>
                                      <p:to x="100000" y="100000"/>
                                    </p:animScale>
                                    <p:animScale>
                                      <p:cBhvr>
                                        <p:cTn id="15" dur="26">
                                          <p:stCondLst>
                                            <p:cond delay="1312"/>
                                          </p:stCondLst>
                                        </p:cTn>
                                        <p:tgtEl>
                                          <p:spTgt spid="43010"/>
                                        </p:tgtEl>
                                      </p:cBhvr>
                                      <p:to x="100000" y="80000"/>
                                    </p:animScale>
                                    <p:animScale>
                                      <p:cBhvr>
                                        <p:cTn id="16" dur="166" decel="50000">
                                          <p:stCondLst>
                                            <p:cond delay="1338"/>
                                          </p:stCondLst>
                                        </p:cTn>
                                        <p:tgtEl>
                                          <p:spTgt spid="43010"/>
                                        </p:tgtEl>
                                      </p:cBhvr>
                                      <p:to x="100000" y="100000"/>
                                    </p:animScale>
                                    <p:animScale>
                                      <p:cBhvr>
                                        <p:cTn id="17" dur="26">
                                          <p:stCondLst>
                                            <p:cond delay="1642"/>
                                          </p:stCondLst>
                                        </p:cTn>
                                        <p:tgtEl>
                                          <p:spTgt spid="43010"/>
                                        </p:tgtEl>
                                      </p:cBhvr>
                                      <p:to x="100000" y="90000"/>
                                    </p:animScale>
                                    <p:animScale>
                                      <p:cBhvr>
                                        <p:cTn id="18" dur="166" decel="50000">
                                          <p:stCondLst>
                                            <p:cond delay="1668"/>
                                          </p:stCondLst>
                                        </p:cTn>
                                        <p:tgtEl>
                                          <p:spTgt spid="43010"/>
                                        </p:tgtEl>
                                      </p:cBhvr>
                                      <p:to x="100000" y="100000"/>
                                    </p:animScale>
                                    <p:animScale>
                                      <p:cBhvr>
                                        <p:cTn id="19" dur="26">
                                          <p:stCondLst>
                                            <p:cond delay="1808"/>
                                          </p:stCondLst>
                                        </p:cTn>
                                        <p:tgtEl>
                                          <p:spTgt spid="43010"/>
                                        </p:tgtEl>
                                      </p:cBhvr>
                                      <p:to x="100000" y="95000"/>
                                    </p:animScale>
                                    <p:animScale>
                                      <p:cBhvr>
                                        <p:cTn id="20" dur="166" decel="50000">
                                          <p:stCondLst>
                                            <p:cond delay="1834"/>
                                          </p:stCondLst>
                                        </p:cTn>
                                        <p:tgtEl>
                                          <p:spTgt spid="43010"/>
                                        </p:tgtEl>
                                      </p:cBhvr>
                                      <p:to x="100000" y="100000"/>
                                    </p:animScale>
                                  </p:childTnLst>
                                </p:cTn>
                              </p:par>
                            </p:childTnLst>
                          </p:cTn>
                        </p:par>
                        <p:par>
                          <p:cTn id="21" fill="hold" nodeType="afterGroup">
                            <p:stCondLst>
                              <p:cond delay="2000"/>
                            </p:stCondLst>
                            <p:childTnLst>
                              <p:par>
                                <p:cTn id="22" presetID="20" presetClass="entr" presetSubtype="0" fill="hold" grpId="0" nodeType="afterEffect">
                                  <p:stCondLst>
                                    <p:cond delay="0"/>
                                  </p:stCondLst>
                                  <p:childTnLst>
                                    <p:set>
                                      <p:cBhvr>
                                        <p:cTn id="23" dur="1" fill="hold">
                                          <p:stCondLst>
                                            <p:cond delay="0"/>
                                          </p:stCondLst>
                                        </p:cTn>
                                        <p:tgtEl>
                                          <p:spTgt spid="43011"/>
                                        </p:tgtEl>
                                        <p:attrNameLst>
                                          <p:attrName>style.visibility</p:attrName>
                                        </p:attrNameLst>
                                      </p:cBhvr>
                                      <p:to>
                                        <p:strVal val="visible"/>
                                      </p:to>
                                    </p:set>
                                    <p:animEffect transition="in" filter="wedge">
                                      <p:cBhvr>
                                        <p:cTn id="24" dur="1000"/>
                                        <p:tgtEl>
                                          <p:spTgt spid="43011"/>
                                        </p:tgtEl>
                                      </p:cBhvr>
                                    </p:animEffect>
                                  </p:childTnLst>
                                </p:cTn>
                              </p:par>
                            </p:childTnLst>
                          </p:cTn>
                        </p:par>
                        <p:par>
                          <p:cTn id="25" fill="hold" nodeType="afterGroup">
                            <p:stCondLst>
                              <p:cond delay="3000"/>
                            </p:stCondLst>
                            <p:childTnLst>
                              <p:par>
                                <p:cTn id="26" presetID="20"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edge">
                                      <p:cBhvr>
                                        <p:cTn id="28" dur="1000"/>
                                        <p:tgtEl>
                                          <p:spTgt spid="2"/>
                                        </p:tgtEl>
                                      </p:cBhvr>
                                    </p:animEffect>
                                  </p:childTnLst>
                                </p:cTn>
                              </p:par>
                            </p:childTnLst>
                          </p:cTn>
                        </p:par>
                        <p:par>
                          <p:cTn id="29" fill="hold" nodeType="afterGroup">
                            <p:stCondLst>
                              <p:cond delay="4000"/>
                            </p:stCondLst>
                            <p:childTnLst>
                              <p:par>
                                <p:cTn id="30" presetID="20"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edge">
                                      <p:cBhvr>
                                        <p:cTn id="3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584325" y="2016125"/>
            <a:ext cx="8437563" cy="3359150"/>
            <a:chOff x="1316238" y="1483519"/>
            <a:chExt cx="8873597" cy="3360420"/>
          </a:xfrm>
        </p:grpSpPr>
        <p:sp>
          <p:nvSpPr>
            <p:cNvPr id="124934" name="Oval 4"/>
            <p:cNvSpPr>
              <a:spLocks noChangeArrowheads="1"/>
            </p:cNvSpPr>
            <p:nvPr/>
          </p:nvSpPr>
          <p:spPr bwMode="auto">
            <a:xfrm>
              <a:off x="4502811" y="3963829"/>
              <a:ext cx="2480447" cy="880110"/>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106985" tIns="53492" rIns="106985" bIns="53492" anchor="ctr"/>
            <a:lstStyle/>
            <a:p>
              <a:endParaRPr lang="zh-CN" altLang="en-US"/>
            </a:p>
          </p:txBody>
        </p:sp>
        <p:sp>
          <p:nvSpPr>
            <p:cNvPr id="124935" name="Oval 5"/>
            <p:cNvSpPr>
              <a:spLocks noChangeArrowheads="1"/>
            </p:cNvSpPr>
            <p:nvPr/>
          </p:nvSpPr>
          <p:spPr bwMode="auto">
            <a:xfrm>
              <a:off x="7161290" y="3963829"/>
              <a:ext cx="2480447" cy="880110"/>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106985" tIns="53492" rIns="106985" bIns="53492" anchor="ctr"/>
            <a:lstStyle/>
            <a:p>
              <a:endParaRPr lang="zh-CN" altLang="en-US"/>
            </a:p>
          </p:txBody>
        </p:sp>
        <p:sp>
          <p:nvSpPr>
            <p:cNvPr id="124936" name="Oval 6"/>
            <p:cNvSpPr>
              <a:spLocks noChangeArrowheads="1"/>
            </p:cNvSpPr>
            <p:nvPr/>
          </p:nvSpPr>
          <p:spPr bwMode="auto">
            <a:xfrm>
              <a:off x="1844332" y="3963829"/>
              <a:ext cx="2480447" cy="880110"/>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106985" tIns="53492" rIns="106985" bIns="53492" anchor="ctr"/>
            <a:lstStyle/>
            <a:p>
              <a:endParaRPr lang="zh-CN" altLang="en-US"/>
            </a:p>
          </p:txBody>
        </p:sp>
        <p:sp>
          <p:nvSpPr>
            <p:cNvPr id="124937" name="Freeform 7"/>
            <p:cNvSpPr>
              <a:spLocks/>
            </p:cNvSpPr>
            <p:nvPr/>
          </p:nvSpPr>
          <p:spPr bwMode="gray">
            <a:xfrm>
              <a:off x="1316238" y="1483519"/>
              <a:ext cx="3044548" cy="2990374"/>
            </a:xfrm>
            <a:custGeom>
              <a:avLst/>
              <a:gdLst>
                <a:gd name="T0" fmla="*/ 2147483647 w 1105"/>
                <a:gd name="T1" fmla="*/ 2147483647 h 1295"/>
                <a:gd name="T2" fmla="*/ 2147483647 w 1105"/>
                <a:gd name="T3" fmla="*/ 2147483647 h 1295"/>
                <a:gd name="T4" fmla="*/ 2147483647 w 1105"/>
                <a:gd name="T5" fmla="*/ 0 h 1295"/>
                <a:gd name="T6" fmla="*/ 0 w 1105"/>
                <a:gd name="T7" fmla="*/ 2147483647 h 1295"/>
                <a:gd name="T8" fmla="*/ 2147483647 w 1105"/>
                <a:gd name="T9" fmla="*/ 2147483647 h 1295"/>
                <a:gd name="T10" fmla="*/ 2147483647 w 1105"/>
                <a:gd name="T11" fmla="*/ 2147483647 h 1295"/>
                <a:gd name="T12" fmla="*/ 2147483647 w 1105"/>
                <a:gd name="T13" fmla="*/ 2147483647 h 1295"/>
                <a:gd name="T14" fmla="*/ 0 60000 65536"/>
                <a:gd name="T15" fmla="*/ 0 60000 65536"/>
                <a:gd name="T16" fmla="*/ 0 60000 65536"/>
                <a:gd name="T17" fmla="*/ 0 60000 65536"/>
                <a:gd name="T18" fmla="*/ 0 60000 65536"/>
                <a:gd name="T19" fmla="*/ 0 60000 65536"/>
                <a:gd name="T20" fmla="*/ 0 60000 65536"/>
                <a:gd name="T21" fmla="*/ 0 w 1105"/>
                <a:gd name="T22" fmla="*/ 0 h 1295"/>
                <a:gd name="T23" fmla="*/ 1105 w 1105"/>
                <a:gd name="T24" fmla="*/ 1295 h 12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5" h="1295">
                  <a:moveTo>
                    <a:pt x="915" y="648"/>
                  </a:moveTo>
                  <a:cubicBezTo>
                    <a:pt x="915" y="469"/>
                    <a:pt x="987" y="307"/>
                    <a:pt x="1105" y="190"/>
                  </a:cubicBezTo>
                  <a:cubicBezTo>
                    <a:pt x="988" y="73"/>
                    <a:pt x="826" y="0"/>
                    <a:pt x="647" y="0"/>
                  </a:cubicBezTo>
                  <a:cubicBezTo>
                    <a:pt x="289" y="0"/>
                    <a:pt x="0" y="290"/>
                    <a:pt x="0" y="648"/>
                  </a:cubicBezTo>
                  <a:cubicBezTo>
                    <a:pt x="0" y="1005"/>
                    <a:pt x="289" y="1295"/>
                    <a:pt x="647" y="1295"/>
                  </a:cubicBezTo>
                  <a:cubicBezTo>
                    <a:pt x="826" y="1295"/>
                    <a:pt x="988" y="1223"/>
                    <a:pt x="1105" y="1106"/>
                  </a:cubicBezTo>
                  <a:cubicBezTo>
                    <a:pt x="987" y="988"/>
                    <a:pt x="915" y="827"/>
                    <a:pt x="915" y="648"/>
                  </a:cubicBezTo>
                  <a:close/>
                </a:path>
              </a:pathLst>
            </a:custGeom>
            <a:gradFill rotWithShape="1">
              <a:gsLst>
                <a:gs pos="0">
                  <a:srgbClr val="F8F8F8"/>
                </a:gs>
                <a:gs pos="100000">
                  <a:srgbClr val="C0C0C0"/>
                </a:gs>
              </a:gsLst>
              <a:lin ang="2700000" scaled="1"/>
            </a:gradFill>
            <a:ln w="9525">
              <a:solidFill>
                <a:srgbClr val="969696"/>
              </a:solidFill>
              <a:round/>
              <a:headEnd/>
              <a:tailEnd/>
            </a:ln>
          </p:spPr>
          <p:txBody>
            <a:bodyPr wrap="none" lIns="106985" tIns="53492" rIns="106985" bIns="53492" anchor="ctr"/>
            <a:lstStyle/>
            <a:p>
              <a:endParaRPr lang="zh-CN" altLang="en-US"/>
            </a:p>
          </p:txBody>
        </p:sp>
        <p:sp>
          <p:nvSpPr>
            <p:cNvPr id="124938" name="Freeform 8"/>
            <p:cNvSpPr>
              <a:spLocks/>
            </p:cNvSpPr>
            <p:nvPr/>
          </p:nvSpPr>
          <p:spPr bwMode="gray">
            <a:xfrm>
              <a:off x="7143287" y="1483519"/>
              <a:ext cx="3046548" cy="2990374"/>
            </a:xfrm>
            <a:custGeom>
              <a:avLst/>
              <a:gdLst>
                <a:gd name="T0" fmla="*/ 2147483647 w 1105"/>
                <a:gd name="T1" fmla="*/ 2147483647 h 1295"/>
                <a:gd name="T2" fmla="*/ 0 w 1105"/>
                <a:gd name="T3" fmla="*/ 2147483647 h 1295"/>
                <a:gd name="T4" fmla="*/ 2147483647 w 1105"/>
                <a:gd name="T5" fmla="*/ 0 h 1295"/>
                <a:gd name="T6" fmla="*/ 2147483647 w 1105"/>
                <a:gd name="T7" fmla="*/ 2147483647 h 1295"/>
                <a:gd name="T8" fmla="*/ 2147483647 w 1105"/>
                <a:gd name="T9" fmla="*/ 2147483647 h 1295"/>
                <a:gd name="T10" fmla="*/ 0 w 1105"/>
                <a:gd name="T11" fmla="*/ 2147483647 h 1295"/>
                <a:gd name="T12" fmla="*/ 2147483647 w 1105"/>
                <a:gd name="T13" fmla="*/ 2147483647 h 1295"/>
                <a:gd name="T14" fmla="*/ 0 60000 65536"/>
                <a:gd name="T15" fmla="*/ 0 60000 65536"/>
                <a:gd name="T16" fmla="*/ 0 60000 65536"/>
                <a:gd name="T17" fmla="*/ 0 60000 65536"/>
                <a:gd name="T18" fmla="*/ 0 60000 65536"/>
                <a:gd name="T19" fmla="*/ 0 60000 65536"/>
                <a:gd name="T20" fmla="*/ 0 60000 65536"/>
                <a:gd name="T21" fmla="*/ 0 w 1105"/>
                <a:gd name="T22" fmla="*/ 0 h 1295"/>
                <a:gd name="T23" fmla="*/ 1105 w 1105"/>
                <a:gd name="T24" fmla="*/ 1295 h 12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5" h="1295">
                  <a:moveTo>
                    <a:pt x="190" y="648"/>
                  </a:moveTo>
                  <a:cubicBezTo>
                    <a:pt x="190" y="469"/>
                    <a:pt x="117" y="307"/>
                    <a:pt x="0" y="190"/>
                  </a:cubicBezTo>
                  <a:cubicBezTo>
                    <a:pt x="117" y="73"/>
                    <a:pt x="279" y="0"/>
                    <a:pt x="458" y="0"/>
                  </a:cubicBezTo>
                  <a:cubicBezTo>
                    <a:pt x="815" y="0"/>
                    <a:pt x="1105" y="290"/>
                    <a:pt x="1105" y="648"/>
                  </a:cubicBezTo>
                  <a:cubicBezTo>
                    <a:pt x="1105" y="1005"/>
                    <a:pt x="815" y="1295"/>
                    <a:pt x="458" y="1295"/>
                  </a:cubicBezTo>
                  <a:cubicBezTo>
                    <a:pt x="279" y="1295"/>
                    <a:pt x="117" y="1223"/>
                    <a:pt x="0" y="1106"/>
                  </a:cubicBezTo>
                  <a:cubicBezTo>
                    <a:pt x="117" y="988"/>
                    <a:pt x="190" y="827"/>
                    <a:pt x="190" y="648"/>
                  </a:cubicBezTo>
                  <a:close/>
                </a:path>
              </a:pathLst>
            </a:custGeom>
            <a:gradFill rotWithShape="1">
              <a:gsLst>
                <a:gs pos="0">
                  <a:srgbClr val="F8F8F8"/>
                </a:gs>
                <a:gs pos="100000">
                  <a:srgbClr val="C0C0C0"/>
                </a:gs>
              </a:gsLst>
              <a:lin ang="2700000" scaled="1"/>
            </a:gradFill>
            <a:ln w="9525">
              <a:solidFill>
                <a:srgbClr val="969696"/>
              </a:solidFill>
              <a:round/>
              <a:headEnd/>
              <a:tailEnd/>
            </a:ln>
          </p:spPr>
          <p:txBody>
            <a:bodyPr wrap="none" lIns="106985" tIns="53492" rIns="106985" bIns="53492" anchor="ctr"/>
            <a:lstStyle/>
            <a:p>
              <a:endParaRPr lang="zh-CN" altLang="en-US"/>
            </a:p>
          </p:txBody>
        </p:sp>
        <p:sp>
          <p:nvSpPr>
            <p:cNvPr id="124939" name="Freeform 9"/>
            <p:cNvSpPr>
              <a:spLocks/>
            </p:cNvSpPr>
            <p:nvPr/>
          </p:nvSpPr>
          <p:spPr bwMode="gray">
            <a:xfrm>
              <a:off x="4490810" y="1483519"/>
              <a:ext cx="2524455" cy="2990374"/>
            </a:xfrm>
            <a:custGeom>
              <a:avLst/>
              <a:gdLst>
                <a:gd name="T0" fmla="*/ 2147483647 w 916"/>
                <a:gd name="T1" fmla="*/ 2147483647 h 1295"/>
                <a:gd name="T2" fmla="*/ 2147483647 w 916"/>
                <a:gd name="T3" fmla="*/ 0 h 1295"/>
                <a:gd name="T4" fmla="*/ 0 w 916"/>
                <a:gd name="T5" fmla="*/ 2147483647 h 1295"/>
                <a:gd name="T6" fmla="*/ 2147483647 w 916"/>
                <a:gd name="T7" fmla="*/ 2147483647 h 1295"/>
                <a:gd name="T8" fmla="*/ 0 w 916"/>
                <a:gd name="T9" fmla="*/ 2147483647 h 1295"/>
                <a:gd name="T10" fmla="*/ 2147483647 w 916"/>
                <a:gd name="T11" fmla="*/ 2147483647 h 1295"/>
                <a:gd name="T12" fmla="*/ 2147483647 w 916"/>
                <a:gd name="T13" fmla="*/ 2147483647 h 1295"/>
                <a:gd name="T14" fmla="*/ 2147483647 w 916"/>
                <a:gd name="T15" fmla="*/ 2147483647 h 1295"/>
                <a:gd name="T16" fmla="*/ 2147483647 w 916"/>
                <a:gd name="T17" fmla="*/ 2147483647 h 1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16"/>
                <a:gd name="T28" fmla="*/ 0 h 1295"/>
                <a:gd name="T29" fmla="*/ 916 w 916"/>
                <a:gd name="T30" fmla="*/ 1295 h 1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16" h="1295">
                  <a:moveTo>
                    <a:pt x="916" y="190"/>
                  </a:moveTo>
                  <a:cubicBezTo>
                    <a:pt x="798" y="73"/>
                    <a:pt x="636" y="0"/>
                    <a:pt x="457" y="0"/>
                  </a:cubicBezTo>
                  <a:cubicBezTo>
                    <a:pt x="279" y="0"/>
                    <a:pt x="117" y="73"/>
                    <a:pt x="0" y="190"/>
                  </a:cubicBezTo>
                  <a:cubicBezTo>
                    <a:pt x="117" y="307"/>
                    <a:pt x="189" y="469"/>
                    <a:pt x="189" y="648"/>
                  </a:cubicBezTo>
                  <a:cubicBezTo>
                    <a:pt x="189" y="827"/>
                    <a:pt x="117" y="988"/>
                    <a:pt x="0" y="1106"/>
                  </a:cubicBezTo>
                  <a:cubicBezTo>
                    <a:pt x="117" y="1223"/>
                    <a:pt x="279" y="1295"/>
                    <a:pt x="457" y="1295"/>
                  </a:cubicBezTo>
                  <a:cubicBezTo>
                    <a:pt x="636" y="1295"/>
                    <a:pt x="798" y="1222"/>
                    <a:pt x="916" y="1105"/>
                  </a:cubicBezTo>
                  <a:cubicBezTo>
                    <a:pt x="799" y="988"/>
                    <a:pt x="727" y="826"/>
                    <a:pt x="727" y="648"/>
                  </a:cubicBezTo>
                  <a:cubicBezTo>
                    <a:pt x="727" y="469"/>
                    <a:pt x="799" y="308"/>
                    <a:pt x="916" y="190"/>
                  </a:cubicBezTo>
                  <a:close/>
                </a:path>
              </a:pathLst>
            </a:custGeom>
            <a:gradFill rotWithShape="1">
              <a:gsLst>
                <a:gs pos="0">
                  <a:schemeClr val="accent1"/>
                </a:gs>
                <a:gs pos="100000">
                  <a:schemeClr val="hlink"/>
                </a:gs>
              </a:gsLst>
              <a:lin ang="2700000" scaled="1"/>
            </a:gradFill>
            <a:ln w="9525">
              <a:solidFill>
                <a:schemeClr val="hlink"/>
              </a:solidFill>
              <a:round/>
              <a:headEnd/>
              <a:tailEnd/>
            </a:ln>
          </p:spPr>
          <p:txBody>
            <a:bodyPr wrap="none" lIns="106985" tIns="53492" rIns="106985" bIns="53492" anchor="ctr"/>
            <a:lstStyle/>
            <a:p>
              <a:endParaRPr lang="zh-CN" altLang="en-US"/>
            </a:p>
          </p:txBody>
        </p:sp>
        <p:sp>
          <p:nvSpPr>
            <p:cNvPr id="124940" name="Freeform 10"/>
            <p:cNvSpPr>
              <a:spLocks/>
            </p:cNvSpPr>
            <p:nvPr/>
          </p:nvSpPr>
          <p:spPr bwMode="auto">
            <a:xfrm>
              <a:off x="6559183" y="1920240"/>
              <a:ext cx="1042187" cy="2115265"/>
            </a:xfrm>
            <a:custGeom>
              <a:avLst/>
              <a:gdLst>
                <a:gd name="T0" fmla="*/ 2147483647 w 378"/>
                <a:gd name="T1" fmla="*/ 0 h 915"/>
                <a:gd name="T2" fmla="*/ 0 w 378"/>
                <a:gd name="T3" fmla="*/ 2147483647 h 915"/>
                <a:gd name="T4" fmla="*/ 2147483647 w 378"/>
                <a:gd name="T5" fmla="*/ 2147483647 h 915"/>
                <a:gd name="T6" fmla="*/ 2147483647 w 378"/>
                <a:gd name="T7" fmla="*/ 2147483647 h 915"/>
                <a:gd name="T8" fmla="*/ 2147483647 w 378"/>
                <a:gd name="T9" fmla="*/ 0 h 915"/>
                <a:gd name="T10" fmla="*/ 0 60000 65536"/>
                <a:gd name="T11" fmla="*/ 0 60000 65536"/>
                <a:gd name="T12" fmla="*/ 0 60000 65536"/>
                <a:gd name="T13" fmla="*/ 0 60000 65536"/>
                <a:gd name="T14" fmla="*/ 0 60000 65536"/>
                <a:gd name="T15" fmla="*/ 0 w 378"/>
                <a:gd name="T16" fmla="*/ 0 h 915"/>
                <a:gd name="T17" fmla="*/ 378 w 378"/>
                <a:gd name="T18" fmla="*/ 915 h 915"/>
              </a:gdLst>
              <a:ahLst/>
              <a:cxnLst>
                <a:cxn ang="T10">
                  <a:pos x="T0" y="T1"/>
                </a:cxn>
                <a:cxn ang="T11">
                  <a:pos x="T2" y="T3"/>
                </a:cxn>
                <a:cxn ang="T12">
                  <a:pos x="T4" y="T5"/>
                </a:cxn>
                <a:cxn ang="T13">
                  <a:pos x="T6" y="T7"/>
                </a:cxn>
                <a:cxn ang="T14">
                  <a:pos x="T8" y="T9"/>
                </a:cxn>
              </a:cxnLst>
              <a:rect l="T15" t="T16" r="T17" b="T18"/>
              <a:pathLst>
                <a:path w="378" h="915">
                  <a:moveTo>
                    <a:pt x="189" y="0"/>
                  </a:moveTo>
                  <a:cubicBezTo>
                    <a:pt x="72" y="118"/>
                    <a:pt x="0" y="279"/>
                    <a:pt x="0" y="458"/>
                  </a:cubicBezTo>
                  <a:cubicBezTo>
                    <a:pt x="0" y="636"/>
                    <a:pt x="72" y="798"/>
                    <a:pt x="189" y="915"/>
                  </a:cubicBezTo>
                  <a:cubicBezTo>
                    <a:pt x="306" y="798"/>
                    <a:pt x="378" y="636"/>
                    <a:pt x="378" y="458"/>
                  </a:cubicBezTo>
                  <a:cubicBezTo>
                    <a:pt x="378" y="279"/>
                    <a:pt x="306" y="118"/>
                    <a:pt x="189" y="0"/>
                  </a:cubicBez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a:p>
          </p:txBody>
        </p:sp>
        <p:sp>
          <p:nvSpPr>
            <p:cNvPr id="124941" name="Freeform 11"/>
            <p:cNvSpPr>
              <a:spLocks/>
            </p:cNvSpPr>
            <p:nvPr/>
          </p:nvSpPr>
          <p:spPr bwMode="auto">
            <a:xfrm>
              <a:off x="3902704" y="1920241"/>
              <a:ext cx="1044188" cy="2116931"/>
            </a:xfrm>
            <a:custGeom>
              <a:avLst/>
              <a:gdLst>
                <a:gd name="T0" fmla="*/ 2147483647 w 379"/>
                <a:gd name="T1" fmla="*/ 2147483647 h 916"/>
                <a:gd name="T2" fmla="*/ 2147483647 w 379"/>
                <a:gd name="T3" fmla="*/ 0 h 916"/>
                <a:gd name="T4" fmla="*/ 0 w 379"/>
                <a:gd name="T5" fmla="*/ 2147483647 h 916"/>
                <a:gd name="T6" fmla="*/ 2147483647 w 379"/>
                <a:gd name="T7" fmla="*/ 2147483647 h 916"/>
                <a:gd name="T8" fmla="*/ 2147483647 w 379"/>
                <a:gd name="T9" fmla="*/ 2147483647 h 916"/>
                <a:gd name="T10" fmla="*/ 0 60000 65536"/>
                <a:gd name="T11" fmla="*/ 0 60000 65536"/>
                <a:gd name="T12" fmla="*/ 0 60000 65536"/>
                <a:gd name="T13" fmla="*/ 0 60000 65536"/>
                <a:gd name="T14" fmla="*/ 0 60000 65536"/>
                <a:gd name="T15" fmla="*/ 0 w 379"/>
                <a:gd name="T16" fmla="*/ 0 h 916"/>
                <a:gd name="T17" fmla="*/ 379 w 379"/>
                <a:gd name="T18" fmla="*/ 916 h 916"/>
              </a:gdLst>
              <a:ahLst/>
              <a:cxnLst>
                <a:cxn ang="T10">
                  <a:pos x="T0" y="T1"/>
                </a:cxn>
                <a:cxn ang="T11">
                  <a:pos x="T2" y="T3"/>
                </a:cxn>
                <a:cxn ang="T12">
                  <a:pos x="T4" y="T5"/>
                </a:cxn>
                <a:cxn ang="T13">
                  <a:pos x="T6" y="T7"/>
                </a:cxn>
                <a:cxn ang="T14">
                  <a:pos x="T8" y="T9"/>
                </a:cxn>
              </a:cxnLst>
              <a:rect l="T15" t="T16" r="T17" b="T18"/>
              <a:pathLst>
                <a:path w="379" h="916">
                  <a:moveTo>
                    <a:pt x="379" y="458"/>
                  </a:moveTo>
                  <a:cubicBezTo>
                    <a:pt x="379" y="279"/>
                    <a:pt x="307" y="117"/>
                    <a:pt x="190" y="0"/>
                  </a:cubicBezTo>
                  <a:cubicBezTo>
                    <a:pt x="72" y="117"/>
                    <a:pt x="0" y="279"/>
                    <a:pt x="0" y="458"/>
                  </a:cubicBezTo>
                  <a:cubicBezTo>
                    <a:pt x="0" y="637"/>
                    <a:pt x="72" y="798"/>
                    <a:pt x="190" y="916"/>
                  </a:cubicBezTo>
                  <a:cubicBezTo>
                    <a:pt x="307" y="798"/>
                    <a:pt x="379" y="637"/>
                    <a:pt x="379" y="458"/>
                  </a:cubicBez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a:p>
          </p:txBody>
        </p:sp>
        <p:pic>
          <p:nvPicPr>
            <p:cNvPr id="124942" name="Picture 12" descr="图片3副本"/>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3299" y="1503521"/>
              <a:ext cx="2592467" cy="108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43" name="Picture 13" descr="图片3副本"/>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0312" y="1503521"/>
              <a:ext cx="2592467" cy="108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44" name="Freeform 14"/>
            <p:cNvSpPr>
              <a:spLocks/>
            </p:cNvSpPr>
            <p:nvPr/>
          </p:nvSpPr>
          <p:spPr bwMode="auto">
            <a:xfrm>
              <a:off x="4016723" y="1988583"/>
              <a:ext cx="808146" cy="596741"/>
            </a:xfrm>
            <a:custGeom>
              <a:avLst/>
              <a:gdLst>
                <a:gd name="T0" fmla="*/ 2147483647 w 343"/>
                <a:gd name="T1" fmla="*/ 0 h 305"/>
                <a:gd name="T2" fmla="*/ 0 w 343"/>
                <a:gd name="T3" fmla="*/ 2147483647 h 305"/>
                <a:gd name="T4" fmla="*/ 2147483647 w 343"/>
                <a:gd name="T5" fmla="*/ 2147483647 h 305"/>
                <a:gd name="T6" fmla="*/ 2147483647 w 343"/>
                <a:gd name="T7" fmla="*/ 0 h 305"/>
                <a:gd name="T8" fmla="*/ 0 60000 65536"/>
                <a:gd name="T9" fmla="*/ 0 60000 65536"/>
                <a:gd name="T10" fmla="*/ 0 60000 65536"/>
                <a:gd name="T11" fmla="*/ 0 60000 65536"/>
                <a:gd name="T12" fmla="*/ 0 w 343"/>
                <a:gd name="T13" fmla="*/ 0 h 305"/>
                <a:gd name="T14" fmla="*/ 343 w 343"/>
                <a:gd name="T15" fmla="*/ 305 h 305"/>
              </a:gdLst>
              <a:ahLst/>
              <a:cxnLst>
                <a:cxn ang="T8">
                  <a:pos x="T0" y="T1"/>
                </a:cxn>
                <a:cxn ang="T9">
                  <a:pos x="T2" y="T3"/>
                </a:cxn>
                <a:cxn ang="T10">
                  <a:pos x="T4" y="T5"/>
                </a:cxn>
                <a:cxn ang="T11">
                  <a:pos x="T6" y="T7"/>
                </a:cxn>
              </a:cxnLst>
              <a:rect l="T12" t="T13" r="T14" b="T15"/>
              <a:pathLst>
                <a:path w="343" h="305">
                  <a:moveTo>
                    <a:pt x="172" y="0"/>
                  </a:moveTo>
                  <a:cubicBezTo>
                    <a:pt x="89" y="83"/>
                    <a:pt x="29" y="188"/>
                    <a:pt x="0" y="305"/>
                  </a:cubicBezTo>
                  <a:cubicBezTo>
                    <a:pt x="343" y="305"/>
                    <a:pt x="343" y="305"/>
                    <a:pt x="343" y="305"/>
                  </a:cubicBezTo>
                  <a:cubicBezTo>
                    <a:pt x="315" y="188"/>
                    <a:pt x="254" y="83"/>
                    <a:pt x="172" y="0"/>
                  </a:cubicBezTo>
                  <a:close/>
                </a:path>
              </a:pathLst>
            </a:custGeom>
            <a:gradFill rotWithShape="1">
              <a:gsLst>
                <a:gs pos="0">
                  <a:schemeClr val="bg1"/>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a:p>
          </p:txBody>
        </p:sp>
        <p:sp>
          <p:nvSpPr>
            <p:cNvPr id="124945" name="Freeform 15"/>
            <p:cNvSpPr>
              <a:spLocks/>
            </p:cNvSpPr>
            <p:nvPr/>
          </p:nvSpPr>
          <p:spPr bwMode="auto">
            <a:xfrm>
              <a:off x="6669201" y="1988583"/>
              <a:ext cx="808146" cy="596741"/>
            </a:xfrm>
            <a:custGeom>
              <a:avLst/>
              <a:gdLst>
                <a:gd name="T0" fmla="*/ 2147483647 w 343"/>
                <a:gd name="T1" fmla="*/ 0 h 305"/>
                <a:gd name="T2" fmla="*/ 0 w 343"/>
                <a:gd name="T3" fmla="*/ 2147483647 h 305"/>
                <a:gd name="T4" fmla="*/ 2147483647 w 343"/>
                <a:gd name="T5" fmla="*/ 2147483647 h 305"/>
                <a:gd name="T6" fmla="*/ 2147483647 w 343"/>
                <a:gd name="T7" fmla="*/ 0 h 305"/>
                <a:gd name="T8" fmla="*/ 0 60000 65536"/>
                <a:gd name="T9" fmla="*/ 0 60000 65536"/>
                <a:gd name="T10" fmla="*/ 0 60000 65536"/>
                <a:gd name="T11" fmla="*/ 0 60000 65536"/>
                <a:gd name="T12" fmla="*/ 0 w 343"/>
                <a:gd name="T13" fmla="*/ 0 h 305"/>
                <a:gd name="T14" fmla="*/ 343 w 343"/>
                <a:gd name="T15" fmla="*/ 305 h 305"/>
              </a:gdLst>
              <a:ahLst/>
              <a:cxnLst>
                <a:cxn ang="T8">
                  <a:pos x="T0" y="T1"/>
                </a:cxn>
                <a:cxn ang="T9">
                  <a:pos x="T2" y="T3"/>
                </a:cxn>
                <a:cxn ang="T10">
                  <a:pos x="T4" y="T5"/>
                </a:cxn>
                <a:cxn ang="T11">
                  <a:pos x="T6" y="T7"/>
                </a:cxn>
              </a:cxnLst>
              <a:rect l="T12" t="T13" r="T14" b="T15"/>
              <a:pathLst>
                <a:path w="343" h="305">
                  <a:moveTo>
                    <a:pt x="172" y="0"/>
                  </a:moveTo>
                  <a:cubicBezTo>
                    <a:pt x="89" y="83"/>
                    <a:pt x="29" y="188"/>
                    <a:pt x="0" y="305"/>
                  </a:cubicBezTo>
                  <a:cubicBezTo>
                    <a:pt x="343" y="305"/>
                    <a:pt x="343" y="305"/>
                    <a:pt x="343" y="305"/>
                  </a:cubicBezTo>
                  <a:cubicBezTo>
                    <a:pt x="315" y="188"/>
                    <a:pt x="254" y="83"/>
                    <a:pt x="172" y="0"/>
                  </a:cubicBezTo>
                  <a:close/>
                </a:path>
              </a:pathLst>
            </a:custGeom>
            <a:gradFill rotWithShape="1">
              <a:gsLst>
                <a:gs pos="0">
                  <a:schemeClr val="bg1"/>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a:p>
          </p:txBody>
        </p:sp>
        <p:pic>
          <p:nvPicPr>
            <p:cNvPr id="124946" name="Picture 16" descr="图片3副本"/>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60000">
              <a:off x="4508812" y="1485187"/>
              <a:ext cx="2610471" cy="1088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4947" name="Group 17"/>
            <p:cNvGrpSpPr>
              <a:grpSpLocks/>
            </p:cNvGrpSpPr>
            <p:nvPr/>
          </p:nvGrpSpPr>
          <p:grpSpPr bwMode="auto">
            <a:xfrm rot="-900000" flipH="1" flipV="1">
              <a:off x="7301315" y="3957162"/>
              <a:ext cx="2386430" cy="438389"/>
              <a:chOff x="1565" y="2568"/>
              <a:chExt cx="1118" cy="279"/>
            </a:xfrm>
          </p:grpSpPr>
          <p:sp>
            <p:nvSpPr>
              <p:cNvPr id="124963" name="AutoShape 18"/>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4964" name="AutoShape 19"/>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4965" name="AutoShape 20"/>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4966" name="AutoShape 21"/>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24948" name="Group 22"/>
            <p:cNvGrpSpPr>
              <a:grpSpLocks/>
            </p:cNvGrpSpPr>
            <p:nvPr/>
          </p:nvGrpSpPr>
          <p:grpSpPr bwMode="auto">
            <a:xfrm rot="-392157" flipH="1" flipV="1">
              <a:off x="1810326" y="3967163"/>
              <a:ext cx="2350423" cy="431721"/>
              <a:chOff x="1565" y="2568"/>
              <a:chExt cx="1118" cy="279"/>
            </a:xfrm>
          </p:grpSpPr>
          <p:sp>
            <p:nvSpPr>
              <p:cNvPr id="124959" name="AutoShape 23"/>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4960" name="AutoShape 24"/>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4961" name="AutoShape 25"/>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4962" name="AutoShape 26"/>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24949" name="Group 27"/>
            <p:cNvGrpSpPr>
              <a:grpSpLocks/>
            </p:cNvGrpSpPr>
            <p:nvPr/>
          </p:nvGrpSpPr>
          <p:grpSpPr bwMode="auto">
            <a:xfrm rot="-636047" flipH="1" flipV="1">
              <a:off x="4688844" y="4015502"/>
              <a:ext cx="2080375" cy="380048"/>
              <a:chOff x="1565" y="2568"/>
              <a:chExt cx="1118" cy="279"/>
            </a:xfrm>
          </p:grpSpPr>
          <p:sp>
            <p:nvSpPr>
              <p:cNvPr id="124955" name="AutoShape 28"/>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4956" name="AutoShape 29"/>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4957" name="AutoShape 30"/>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4958" name="AutoShape 31"/>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124950" name="Rectangle 32"/>
            <p:cNvSpPr>
              <a:spLocks noChangeArrowheads="1"/>
            </p:cNvSpPr>
            <p:nvPr/>
          </p:nvSpPr>
          <p:spPr bwMode="auto">
            <a:xfrm>
              <a:off x="4376788" y="2496979"/>
              <a:ext cx="2698487" cy="116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985" tIns="53492" rIns="106985" bIns="53492">
              <a:spAutoFit/>
            </a:bodyPr>
            <a:lstStyle/>
            <a:p>
              <a:pPr algn="ctr">
                <a:lnSpc>
                  <a:spcPct val="120000"/>
                </a:lnSpc>
              </a:pPr>
              <a:r>
                <a:rPr lang="zh-CN" altLang="en-US" sz="1900">
                  <a:solidFill>
                    <a:schemeClr val="bg1"/>
                  </a:solidFill>
                  <a:ea typeface="微软雅黑" pitchFamily="34" charset="-122"/>
                </a:rPr>
                <a:t>添加文字</a:t>
              </a:r>
            </a:p>
            <a:p>
              <a:pPr algn="ctr">
                <a:lnSpc>
                  <a:spcPct val="120000"/>
                </a:lnSpc>
              </a:pPr>
              <a:r>
                <a:rPr lang="zh-CN" altLang="en-US" sz="1900">
                  <a:solidFill>
                    <a:schemeClr val="bg1"/>
                  </a:solidFill>
                  <a:ea typeface="微软雅黑" pitchFamily="34" charset="-122"/>
                </a:rPr>
                <a:t>添加文字</a:t>
              </a:r>
            </a:p>
            <a:p>
              <a:pPr algn="ctr">
                <a:lnSpc>
                  <a:spcPct val="120000"/>
                </a:lnSpc>
              </a:pPr>
              <a:r>
                <a:rPr lang="zh-CN" altLang="en-US" sz="1900">
                  <a:solidFill>
                    <a:schemeClr val="bg1"/>
                  </a:solidFill>
                  <a:ea typeface="微软雅黑" pitchFamily="34" charset="-122"/>
                </a:rPr>
                <a:t>添加文字</a:t>
              </a:r>
            </a:p>
          </p:txBody>
        </p:sp>
        <p:sp>
          <p:nvSpPr>
            <p:cNvPr id="124951" name="Rectangle 33"/>
            <p:cNvSpPr>
              <a:spLocks noChangeArrowheads="1"/>
            </p:cNvSpPr>
            <p:nvPr/>
          </p:nvSpPr>
          <p:spPr bwMode="auto">
            <a:xfrm>
              <a:off x="1724312" y="2496979"/>
              <a:ext cx="2766498" cy="116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985" tIns="53492" rIns="106985" bIns="53492">
              <a:spAutoFit/>
            </a:bodyPr>
            <a:lstStyle/>
            <a:p>
              <a:pPr>
                <a:lnSpc>
                  <a:spcPct val="120000"/>
                </a:lnSpc>
              </a:pPr>
              <a:r>
                <a:rPr lang="zh-CN" altLang="en-US" sz="1900">
                  <a:ea typeface="微软雅黑" pitchFamily="34" charset="-122"/>
                </a:rPr>
                <a:t>单击添加文字</a:t>
              </a:r>
            </a:p>
            <a:p>
              <a:pPr>
                <a:lnSpc>
                  <a:spcPct val="120000"/>
                </a:lnSpc>
              </a:pPr>
              <a:r>
                <a:rPr lang="zh-CN" altLang="en-US" sz="1900">
                  <a:ea typeface="微软雅黑" pitchFamily="34" charset="-122"/>
                </a:rPr>
                <a:t>单击添加文字</a:t>
              </a:r>
            </a:p>
            <a:p>
              <a:pPr>
                <a:lnSpc>
                  <a:spcPct val="120000"/>
                </a:lnSpc>
              </a:pPr>
              <a:r>
                <a:rPr lang="zh-CN" altLang="en-US" sz="1900">
                  <a:ea typeface="微软雅黑" pitchFamily="34" charset="-122"/>
                </a:rPr>
                <a:t>单击添加文字</a:t>
              </a:r>
            </a:p>
          </p:txBody>
        </p:sp>
        <p:sp>
          <p:nvSpPr>
            <p:cNvPr id="124952" name="Rectangle 34"/>
            <p:cNvSpPr>
              <a:spLocks noChangeArrowheads="1"/>
            </p:cNvSpPr>
            <p:nvPr/>
          </p:nvSpPr>
          <p:spPr bwMode="auto">
            <a:xfrm>
              <a:off x="3820689" y="2650331"/>
              <a:ext cx="1228221" cy="809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985" tIns="53492" rIns="106985" bIns="53492">
              <a:spAutoFit/>
            </a:bodyPr>
            <a:lstStyle/>
            <a:p>
              <a:pPr algn="ctr">
                <a:lnSpc>
                  <a:spcPct val="120000"/>
                </a:lnSpc>
              </a:pPr>
              <a:r>
                <a:rPr lang="zh-CN" altLang="en-US" sz="1900">
                  <a:solidFill>
                    <a:schemeClr val="bg1"/>
                  </a:solidFill>
                  <a:ea typeface="微软雅黑" pitchFamily="34" charset="-122"/>
                </a:rPr>
                <a:t>添加</a:t>
              </a:r>
            </a:p>
            <a:p>
              <a:pPr algn="ctr">
                <a:lnSpc>
                  <a:spcPct val="120000"/>
                </a:lnSpc>
              </a:pPr>
              <a:r>
                <a:rPr lang="zh-CN" altLang="en-US" sz="1900">
                  <a:solidFill>
                    <a:schemeClr val="bg1"/>
                  </a:solidFill>
                  <a:ea typeface="微软雅黑" pitchFamily="34" charset="-122"/>
                </a:rPr>
                <a:t>文字</a:t>
              </a:r>
            </a:p>
          </p:txBody>
        </p:sp>
        <p:sp>
          <p:nvSpPr>
            <p:cNvPr id="124953" name="Rectangle 35"/>
            <p:cNvSpPr>
              <a:spLocks noChangeArrowheads="1"/>
            </p:cNvSpPr>
            <p:nvPr/>
          </p:nvSpPr>
          <p:spPr bwMode="auto">
            <a:xfrm>
              <a:off x="6987259" y="2496979"/>
              <a:ext cx="2766498" cy="116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985" tIns="53492" rIns="106985" bIns="53492">
              <a:spAutoFit/>
            </a:bodyPr>
            <a:lstStyle/>
            <a:p>
              <a:pPr algn="r">
                <a:lnSpc>
                  <a:spcPct val="120000"/>
                </a:lnSpc>
              </a:pPr>
              <a:r>
                <a:rPr lang="zh-CN" altLang="en-US" sz="1900">
                  <a:ea typeface="微软雅黑" pitchFamily="34" charset="-122"/>
                </a:rPr>
                <a:t>单击添加文字</a:t>
              </a:r>
            </a:p>
            <a:p>
              <a:pPr algn="r">
                <a:lnSpc>
                  <a:spcPct val="120000"/>
                </a:lnSpc>
              </a:pPr>
              <a:r>
                <a:rPr lang="zh-CN" altLang="en-US" sz="1900">
                  <a:ea typeface="微软雅黑" pitchFamily="34" charset="-122"/>
                </a:rPr>
                <a:t>单击添加文字</a:t>
              </a:r>
            </a:p>
            <a:p>
              <a:pPr algn="r">
                <a:lnSpc>
                  <a:spcPct val="120000"/>
                </a:lnSpc>
              </a:pPr>
              <a:r>
                <a:rPr lang="zh-CN" altLang="en-US" sz="1900">
                  <a:ea typeface="微软雅黑" pitchFamily="34" charset="-122"/>
                </a:rPr>
                <a:t>单击添加文字</a:t>
              </a:r>
            </a:p>
          </p:txBody>
        </p:sp>
        <p:sp>
          <p:nvSpPr>
            <p:cNvPr id="124954" name="Rectangle 36"/>
            <p:cNvSpPr>
              <a:spLocks noChangeArrowheads="1"/>
            </p:cNvSpPr>
            <p:nvPr/>
          </p:nvSpPr>
          <p:spPr bwMode="auto">
            <a:xfrm>
              <a:off x="6403153" y="2650331"/>
              <a:ext cx="1228221" cy="809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985" tIns="53492" rIns="106985" bIns="53492">
              <a:spAutoFit/>
            </a:bodyPr>
            <a:lstStyle/>
            <a:p>
              <a:pPr algn="ctr">
                <a:lnSpc>
                  <a:spcPct val="120000"/>
                </a:lnSpc>
              </a:pPr>
              <a:r>
                <a:rPr lang="zh-CN" altLang="en-US" sz="1900">
                  <a:solidFill>
                    <a:schemeClr val="bg1"/>
                  </a:solidFill>
                  <a:ea typeface="微软雅黑" pitchFamily="34" charset="-122"/>
                </a:rPr>
                <a:t>添加</a:t>
              </a:r>
            </a:p>
            <a:p>
              <a:pPr algn="ctr">
                <a:lnSpc>
                  <a:spcPct val="120000"/>
                </a:lnSpc>
              </a:pPr>
              <a:r>
                <a:rPr lang="zh-CN" altLang="en-US" sz="1900">
                  <a:solidFill>
                    <a:schemeClr val="bg1"/>
                  </a:solidFill>
                  <a:ea typeface="微软雅黑" pitchFamily="34" charset="-122"/>
                </a:rPr>
                <a:t>文字</a:t>
              </a:r>
            </a:p>
          </p:txBody>
        </p:sp>
      </p:grpSp>
      <p:sp>
        <p:nvSpPr>
          <p:cNvPr id="46083" name="WordArt 79"/>
          <p:cNvSpPr>
            <a:spLocks noChangeArrowheads="1" noChangeShapeType="1" noTextEdit="1"/>
          </p:cNvSpPr>
          <p:nvPr/>
        </p:nvSpPr>
        <p:spPr bwMode="auto">
          <a:xfrm>
            <a:off x="3386138" y="5764213"/>
            <a:ext cx="4900612" cy="3841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4200" kern="10">
                <a:solidFill>
                  <a:schemeClr val="accent2"/>
                </a:solidFill>
                <a:latin typeface="微软雅黑"/>
                <a:ea typeface="微软雅黑"/>
              </a:rPr>
              <a:t>双击此处添加标题文字</a:t>
            </a:r>
          </a:p>
        </p:txBody>
      </p:sp>
      <p:sp>
        <p:nvSpPr>
          <p:cNvPr id="46084" name="Rectangle 80"/>
          <p:cNvSpPr>
            <a:spLocks noChangeArrowheads="1"/>
          </p:cNvSpPr>
          <p:nvPr/>
        </p:nvSpPr>
        <p:spPr bwMode="auto">
          <a:xfrm>
            <a:off x="1662113" y="6191250"/>
            <a:ext cx="83470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896" tIns="53443" rIns="106896" bIns="53443">
            <a:spAutoFit/>
          </a:bodyPr>
          <a:lstStyle/>
          <a:p>
            <a:pPr algn="ctr">
              <a:lnSpc>
                <a:spcPct val="120000"/>
              </a:lnSpc>
            </a:pPr>
            <a:r>
              <a:rPr lang="zh-CN" altLang="en-US" sz="1400" b="0">
                <a:latin typeface="微软雅黑" pitchFamily="34" charset="-122"/>
                <a:ea typeface="微软雅黑" pitchFamily="34" charset="-122"/>
              </a:rPr>
              <a:t>单击此处添加文字内容  单击此处添加文字内容</a:t>
            </a:r>
          </a:p>
          <a:p>
            <a:pPr algn="ctr">
              <a:lnSpc>
                <a:spcPct val="120000"/>
              </a:lnSpc>
            </a:pPr>
            <a:r>
              <a:rPr lang="zh-CN" altLang="en-US" sz="1400" b="0">
                <a:latin typeface="微软雅黑" pitchFamily="34" charset="-122"/>
                <a:ea typeface="微软雅黑" pitchFamily="34" charset="-122"/>
              </a:rPr>
              <a:t>单击此处添加文字内容  单击此处添加文字内容</a:t>
            </a:r>
          </a:p>
        </p:txBody>
      </p:sp>
      <p:sp>
        <p:nvSpPr>
          <p:cNvPr id="38" name="TextBox 37"/>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083"/>
                                        </p:tgtEl>
                                        <p:attrNameLst>
                                          <p:attrName>style.visibility</p:attrName>
                                        </p:attrNameLst>
                                      </p:cBhvr>
                                      <p:to>
                                        <p:strVal val="visible"/>
                                      </p:to>
                                    </p:set>
                                    <p:anim calcmode="lin" valueType="num">
                                      <p:cBhvr>
                                        <p:cTn id="11" dur="500" fill="hold"/>
                                        <p:tgtEl>
                                          <p:spTgt spid="4608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083"/>
                                        </p:tgtEl>
                                        <p:attrNameLst>
                                          <p:attrName>ppt_y</p:attrName>
                                        </p:attrNameLst>
                                      </p:cBhvr>
                                      <p:tavLst>
                                        <p:tav tm="0">
                                          <p:val>
                                            <p:strVal val="#ppt_y"/>
                                          </p:val>
                                        </p:tav>
                                        <p:tav tm="100000">
                                          <p:val>
                                            <p:strVal val="#ppt_y"/>
                                          </p:val>
                                        </p:tav>
                                      </p:tavLst>
                                    </p:anim>
                                    <p:anim calcmode="lin" valueType="num">
                                      <p:cBhvr>
                                        <p:cTn id="13" dur="500" fill="hold"/>
                                        <p:tgtEl>
                                          <p:spTgt spid="4608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08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083"/>
                                        </p:tgtEl>
                                      </p:cBhvr>
                                    </p:animEffect>
                                  </p:childTnLst>
                                </p:cTn>
                              </p:par>
                            </p:childTnLst>
                          </p:cTn>
                        </p:par>
                        <p:par>
                          <p:cTn id="16" fill="hold" nodeType="afterGroup">
                            <p:stCondLst>
                              <p:cond delay="14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6084"/>
                                        </p:tgtEl>
                                        <p:attrNameLst>
                                          <p:attrName>style.visibility</p:attrName>
                                        </p:attrNameLst>
                                      </p:cBhvr>
                                      <p:to>
                                        <p:strVal val="visible"/>
                                      </p:to>
                                    </p:set>
                                    <p:anim calcmode="lin" valueType="num">
                                      <p:cBhvr>
                                        <p:cTn id="19" dur="500" fill="hold"/>
                                        <p:tgtEl>
                                          <p:spTgt spid="4608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6084"/>
                                        </p:tgtEl>
                                        <p:attrNameLst>
                                          <p:attrName>ppt_y</p:attrName>
                                        </p:attrNameLst>
                                      </p:cBhvr>
                                      <p:tavLst>
                                        <p:tav tm="0">
                                          <p:val>
                                            <p:strVal val="#ppt_y"/>
                                          </p:val>
                                        </p:tav>
                                        <p:tav tm="100000">
                                          <p:val>
                                            <p:strVal val="#ppt_y"/>
                                          </p:val>
                                        </p:tav>
                                      </p:tavLst>
                                    </p:anim>
                                    <p:anim calcmode="lin" valueType="num">
                                      <p:cBhvr>
                                        <p:cTn id="21" dur="500" fill="hold"/>
                                        <p:tgtEl>
                                          <p:spTgt spid="4608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608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animBg="1"/>
      <p:bldP spid="4608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4105275" y="2124075"/>
            <a:ext cx="5688013" cy="1331913"/>
            <a:chOff x="3732213" y="1220788"/>
            <a:chExt cx="5688011" cy="1389717"/>
          </a:xfrm>
        </p:grpSpPr>
        <p:sp>
          <p:nvSpPr>
            <p:cNvPr id="5" name="同侧圆角矩形 4"/>
            <p:cNvSpPr/>
            <p:nvPr/>
          </p:nvSpPr>
          <p:spPr bwMode="auto">
            <a:xfrm rot="16200000">
              <a:off x="3511223" y="1441778"/>
              <a:ext cx="1389717" cy="947738"/>
            </a:xfrm>
            <a:prstGeom prst="round2SameRect">
              <a:avLst/>
            </a:prstGeom>
            <a:ln/>
          </p:spPr>
          <p:style>
            <a:lnRef idx="1">
              <a:schemeClr val="accent6"/>
            </a:lnRef>
            <a:fillRef idx="3">
              <a:schemeClr val="accent6"/>
            </a:fillRef>
            <a:effectRef idx="2">
              <a:schemeClr val="accent6"/>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b="0" dirty="0"/>
            </a:p>
          </p:txBody>
        </p:sp>
        <p:sp>
          <p:nvSpPr>
            <p:cNvPr id="6" name="同侧圆角矩形 5"/>
            <p:cNvSpPr/>
            <p:nvPr/>
          </p:nvSpPr>
          <p:spPr bwMode="auto">
            <a:xfrm rot="16200000" flipV="1">
              <a:off x="6378247" y="-431471"/>
              <a:ext cx="1389717" cy="4694236"/>
            </a:xfrm>
            <a:prstGeom prst="round2SameRect">
              <a:avLst/>
            </a:prstGeom>
            <a:gradFill flip="none" rotWithShape="1">
              <a:gsLst>
                <a:gs pos="0">
                  <a:schemeClr val="bg1">
                    <a:lumMod val="85000"/>
                  </a:schemeClr>
                </a:gs>
                <a:gs pos="100000">
                  <a:schemeClr val="bg1">
                    <a:lumMod val="95000"/>
                  </a:schemeClr>
                </a:gs>
              </a:gsLst>
              <a:lin ang="2700000" scaled="1"/>
              <a:tileRect/>
            </a:gra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b="0"/>
            </a:p>
          </p:txBody>
        </p:sp>
        <p:sp>
          <p:nvSpPr>
            <p:cNvPr id="7" name="对角圆角矩形 6"/>
            <p:cNvSpPr/>
            <p:nvPr/>
          </p:nvSpPr>
          <p:spPr bwMode="auto">
            <a:xfrm>
              <a:off x="8725962" y="1716474"/>
              <a:ext cx="672717" cy="865848"/>
            </a:xfrm>
            <a:prstGeom prst="round2DiagRect">
              <a:avLst>
                <a:gd name="adj1" fmla="val 22374"/>
                <a:gd name="adj2" fmla="val 0"/>
              </a:avLst>
            </a:prstGeom>
            <a:gradFill flip="none" rotWithShape="1">
              <a:gsLst>
                <a:gs pos="51000">
                  <a:schemeClr val="tx1">
                    <a:alpha val="0"/>
                  </a:schemeClr>
                </a:gs>
                <a:gs pos="100000">
                  <a:srgbClr val="C9D7F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b="0"/>
            </a:p>
          </p:txBody>
        </p:sp>
        <p:sp>
          <p:nvSpPr>
            <p:cNvPr id="125980" name="TextBox 37"/>
            <p:cNvSpPr txBox="1">
              <a:spLocks noChangeArrowheads="1"/>
            </p:cNvSpPr>
            <p:nvPr/>
          </p:nvSpPr>
          <p:spPr bwMode="auto">
            <a:xfrm>
              <a:off x="3825875" y="1489075"/>
              <a:ext cx="812800" cy="738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2000" b="0">
                  <a:solidFill>
                    <a:schemeClr val="bg1"/>
                  </a:solidFill>
                  <a:latin typeface="Mistral" pitchFamily="66" charset="0"/>
                  <a:ea typeface="微软雅黑" pitchFamily="34" charset="-122"/>
                  <a:cs typeface="Microsoft Sans Serif" pitchFamily="34" charset="0"/>
                </a:rPr>
                <a:t>文字</a:t>
              </a:r>
            </a:p>
            <a:p>
              <a:pPr eaLnBrk="1" hangingPunct="1"/>
              <a:r>
                <a:rPr lang="zh-CN" altLang="en-US" sz="2000" b="0">
                  <a:solidFill>
                    <a:schemeClr val="bg1"/>
                  </a:solidFill>
                  <a:latin typeface="Mistral" pitchFamily="66" charset="0"/>
                  <a:ea typeface="微软雅黑" pitchFamily="34" charset="-122"/>
                  <a:cs typeface="Microsoft Sans Serif" pitchFamily="34" charset="0"/>
                </a:rPr>
                <a:t>内容</a:t>
              </a:r>
            </a:p>
          </p:txBody>
        </p:sp>
        <p:sp>
          <p:nvSpPr>
            <p:cNvPr id="125981" name="TextBox 38"/>
            <p:cNvSpPr txBox="1">
              <a:spLocks noChangeArrowheads="1"/>
            </p:cNvSpPr>
            <p:nvPr/>
          </p:nvSpPr>
          <p:spPr bwMode="auto">
            <a:xfrm>
              <a:off x="4787901" y="1444625"/>
              <a:ext cx="4267200" cy="96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buFont typeface="微软雅黑" pitchFamily="34" charset="-122"/>
                <a:buAutoNum type="circleNumDbPlain"/>
              </a:pPr>
              <a:r>
                <a:rPr lang="zh-CN" altLang="en-US" b="0">
                  <a:latin typeface="Constantia" pitchFamily="18" charset="0"/>
                  <a:ea typeface="微软雅黑" pitchFamily="34" charset="-122"/>
                </a:rPr>
                <a:t>此处添加文字内容此处添加文字内容</a:t>
              </a:r>
              <a:endParaRPr lang="en-US" altLang="zh-CN" b="0">
                <a:latin typeface="Constantia" pitchFamily="18" charset="0"/>
                <a:ea typeface="微软雅黑" pitchFamily="34" charset="-122"/>
              </a:endParaRPr>
            </a:p>
            <a:p>
              <a:pPr eaLnBrk="1" hangingPunct="1">
                <a:buFont typeface="微软雅黑" pitchFamily="34" charset="-122"/>
                <a:buAutoNum type="circleNumDbPlain"/>
              </a:pPr>
              <a:r>
                <a:rPr lang="zh-CN" altLang="en-US" b="0">
                  <a:latin typeface="Constantia" pitchFamily="18" charset="0"/>
                  <a:ea typeface="微软雅黑" pitchFamily="34" charset="-122"/>
                </a:rPr>
                <a:t>此处添加文字内容此处添加文字内容</a:t>
              </a:r>
              <a:endParaRPr lang="en-US" altLang="zh-CN" b="0">
                <a:latin typeface="Constantia" pitchFamily="18" charset="0"/>
                <a:ea typeface="微软雅黑" pitchFamily="34" charset="-122"/>
              </a:endParaRPr>
            </a:p>
            <a:p>
              <a:pPr eaLnBrk="1" hangingPunct="1">
                <a:buFont typeface="微软雅黑" pitchFamily="34" charset="-122"/>
                <a:buAutoNum type="circleNumDbPlain"/>
              </a:pPr>
              <a:r>
                <a:rPr lang="zh-CN" altLang="en-US" b="0">
                  <a:latin typeface="Constantia" pitchFamily="18" charset="0"/>
                  <a:ea typeface="微软雅黑" pitchFamily="34" charset="-122"/>
                </a:rPr>
                <a:t>此处添加文字内容此处添加文字内容</a:t>
              </a:r>
              <a:endParaRPr lang="en-US" altLang="zh-CN" b="0">
                <a:latin typeface="Constantia" pitchFamily="18" charset="0"/>
                <a:ea typeface="微软雅黑" pitchFamily="34" charset="-122"/>
              </a:endParaRPr>
            </a:p>
          </p:txBody>
        </p:sp>
      </p:grpSp>
      <p:grpSp>
        <p:nvGrpSpPr>
          <p:cNvPr id="3" name="组合 9"/>
          <p:cNvGrpSpPr>
            <a:grpSpLocks/>
          </p:cNvGrpSpPr>
          <p:nvPr/>
        </p:nvGrpSpPr>
        <p:grpSpPr bwMode="auto">
          <a:xfrm>
            <a:off x="4105275" y="3708400"/>
            <a:ext cx="5688013" cy="1331913"/>
            <a:chOff x="3732213" y="2805113"/>
            <a:chExt cx="5688012" cy="1389713"/>
          </a:xfrm>
        </p:grpSpPr>
        <p:sp>
          <p:nvSpPr>
            <p:cNvPr id="11" name="同侧圆角矩形 10"/>
            <p:cNvSpPr/>
            <p:nvPr/>
          </p:nvSpPr>
          <p:spPr bwMode="auto">
            <a:xfrm rot="16200000">
              <a:off x="3511225" y="3026101"/>
              <a:ext cx="1389713" cy="947738"/>
            </a:xfrm>
            <a:prstGeom prst="round2SameRect">
              <a:avLst/>
            </a:prstGeom>
            <a:solidFill>
              <a:srgbClr val="FF0000"/>
            </a:solidFill>
            <a:ln/>
          </p:spPr>
          <p:style>
            <a:lnRef idx="1">
              <a:schemeClr val="accent2"/>
            </a:lnRef>
            <a:fillRef idx="3">
              <a:schemeClr val="accent2"/>
            </a:fillRef>
            <a:effectRef idx="2">
              <a:schemeClr val="accent2"/>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b="0" dirty="0"/>
            </a:p>
          </p:txBody>
        </p:sp>
        <p:sp>
          <p:nvSpPr>
            <p:cNvPr id="12" name="同侧圆角矩形 11"/>
            <p:cNvSpPr/>
            <p:nvPr/>
          </p:nvSpPr>
          <p:spPr bwMode="auto">
            <a:xfrm rot="16200000" flipV="1">
              <a:off x="6378249" y="1152851"/>
              <a:ext cx="1389713" cy="4694237"/>
            </a:xfrm>
            <a:prstGeom prst="round2SameRect">
              <a:avLst/>
            </a:prstGeom>
            <a:gradFill flip="none" rotWithShape="1">
              <a:gsLst>
                <a:gs pos="0">
                  <a:schemeClr val="bg1">
                    <a:lumMod val="75000"/>
                  </a:schemeClr>
                </a:gs>
                <a:gs pos="100000">
                  <a:schemeClr val="bg1">
                    <a:lumMod val="95000"/>
                  </a:schemeClr>
                </a:gs>
              </a:gsLst>
              <a:lin ang="2700000" scaled="1"/>
              <a:tileRect/>
            </a:gra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b="0"/>
            </a:p>
          </p:txBody>
        </p:sp>
        <p:sp>
          <p:nvSpPr>
            <p:cNvPr id="13" name="对角圆角矩形 12"/>
            <p:cNvSpPr/>
            <p:nvPr/>
          </p:nvSpPr>
          <p:spPr bwMode="auto">
            <a:xfrm>
              <a:off x="8725962" y="3300799"/>
              <a:ext cx="672717" cy="865849"/>
            </a:xfrm>
            <a:prstGeom prst="round2DiagRect">
              <a:avLst>
                <a:gd name="adj1" fmla="val 22374"/>
                <a:gd name="adj2" fmla="val 0"/>
              </a:avLst>
            </a:prstGeom>
            <a:gradFill flip="none" rotWithShape="1">
              <a:gsLst>
                <a:gs pos="51000">
                  <a:schemeClr val="tx1">
                    <a:alpha val="0"/>
                  </a:schemeClr>
                </a:gs>
                <a:gs pos="100000">
                  <a:srgbClr val="C9D7F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b="0"/>
            </a:p>
          </p:txBody>
        </p:sp>
        <p:sp>
          <p:nvSpPr>
            <p:cNvPr id="125973" name="TextBox 44"/>
            <p:cNvSpPr txBox="1">
              <a:spLocks noChangeArrowheads="1"/>
            </p:cNvSpPr>
            <p:nvPr/>
          </p:nvSpPr>
          <p:spPr bwMode="auto">
            <a:xfrm>
              <a:off x="3825875" y="3073399"/>
              <a:ext cx="812800" cy="73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r>
                <a:rPr lang="zh-CN" altLang="en-US" sz="2000" b="0">
                  <a:solidFill>
                    <a:schemeClr val="bg1"/>
                  </a:solidFill>
                  <a:latin typeface="Mistral" pitchFamily="66" charset="0"/>
                  <a:ea typeface="微软雅黑" pitchFamily="34" charset="-122"/>
                  <a:cs typeface="Microsoft Sans Serif" pitchFamily="34" charset="0"/>
                </a:rPr>
                <a:t>文字</a:t>
              </a:r>
            </a:p>
            <a:p>
              <a:pPr algn="ctr" eaLnBrk="1" hangingPunct="1"/>
              <a:r>
                <a:rPr lang="zh-CN" altLang="en-US" sz="2000" b="0">
                  <a:solidFill>
                    <a:schemeClr val="bg1"/>
                  </a:solidFill>
                  <a:latin typeface="Mistral" pitchFamily="66" charset="0"/>
                  <a:ea typeface="微软雅黑" pitchFamily="34" charset="-122"/>
                  <a:cs typeface="Microsoft Sans Serif" pitchFamily="34" charset="0"/>
                </a:rPr>
                <a:t>内容</a:t>
              </a:r>
            </a:p>
          </p:txBody>
        </p:sp>
        <p:sp>
          <p:nvSpPr>
            <p:cNvPr id="125974" name="TextBox 45"/>
            <p:cNvSpPr txBox="1">
              <a:spLocks noChangeArrowheads="1"/>
            </p:cNvSpPr>
            <p:nvPr/>
          </p:nvSpPr>
          <p:spPr bwMode="auto">
            <a:xfrm>
              <a:off x="4787901" y="3021013"/>
              <a:ext cx="4267200" cy="96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buFont typeface="微软雅黑" pitchFamily="34" charset="-122"/>
                <a:buAutoNum type="circleNumDbPlain"/>
              </a:pPr>
              <a:r>
                <a:rPr lang="zh-CN" altLang="en-US" b="0">
                  <a:latin typeface="Constantia" pitchFamily="18" charset="0"/>
                  <a:ea typeface="微软雅黑" pitchFamily="34" charset="-122"/>
                </a:rPr>
                <a:t>此处添加文字内容此处添加文字内容</a:t>
              </a:r>
              <a:endParaRPr lang="en-US" altLang="zh-CN" b="0">
                <a:latin typeface="Constantia" pitchFamily="18" charset="0"/>
                <a:ea typeface="微软雅黑" pitchFamily="34" charset="-122"/>
              </a:endParaRPr>
            </a:p>
            <a:p>
              <a:pPr eaLnBrk="1" hangingPunct="1">
                <a:buFont typeface="微软雅黑" pitchFamily="34" charset="-122"/>
                <a:buAutoNum type="circleNumDbPlain"/>
              </a:pPr>
              <a:r>
                <a:rPr lang="zh-CN" altLang="en-US" b="0">
                  <a:latin typeface="Constantia" pitchFamily="18" charset="0"/>
                  <a:ea typeface="微软雅黑" pitchFamily="34" charset="-122"/>
                </a:rPr>
                <a:t>此处添加文字内容此处添加文字内容</a:t>
              </a:r>
              <a:endParaRPr lang="en-US" altLang="zh-CN" b="0">
                <a:latin typeface="Constantia" pitchFamily="18" charset="0"/>
                <a:ea typeface="微软雅黑" pitchFamily="34" charset="-122"/>
              </a:endParaRPr>
            </a:p>
            <a:p>
              <a:pPr eaLnBrk="1" hangingPunct="1">
                <a:buFont typeface="微软雅黑" pitchFamily="34" charset="-122"/>
                <a:buAutoNum type="circleNumDbPlain"/>
              </a:pPr>
              <a:r>
                <a:rPr lang="zh-CN" altLang="en-US" b="0">
                  <a:latin typeface="Constantia" pitchFamily="18" charset="0"/>
                  <a:ea typeface="微软雅黑" pitchFamily="34" charset="-122"/>
                </a:rPr>
                <a:t>此处添加文字内容此处添加文字内容</a:t>
              </a:r>
              <a:endParaRPr lang="en-US" altLang="zh-CN" b="0">
                <a:latin typeface="Constantia" pitchFamily="18" charset="0"/>
                <a:ea typeface="微软雅黑" pitchFamily="34" charset="-122"/>
              </a:endParaRPr>
            </a:p>
          </p:txBody>
        </p:sp>
      </p:grpSp>
      <p:grpSp>
        <p:nvGrpSpPr>
          <p:cNvPr id="4" name="组合 15"/>
          <p:cNvGrpSpPr>
            <a:grpSpLocks/>
          </p:cNvGrpSpPr>
          <p:nvPr/>
        </p:nvGrpSpPr>
        <p:grpSpPr bwMode="auto">
          <a:xfrm>
            <a:off x="4105275" y="5292725"/>
            <a:ext cx="5688013" cy="1331913"/>
            <a:chOff x="3732213" y="4389438"/>
            <a:chExt cx="5688012" cy="1389718"/>
          </a:xfrm>
        </p:grpSpPr>
        <p:sp>
          <p:nvSpPr>
            <p:cNvPr id="17" name="同侧圆角矩形 16"/>
            <p:cNvSpPr/>
            <p:nvPr/>
          </p:nvSpPr>
          <p:spPr bwMode="auto">
            <a:xfrm rot="16200000">
              <a:off x="3511222" y="4610429"/>
              <a:ext cx="1389718" cy="947738"/>
            </a:xfrm>
            <a:prstGeom prst="round2SameRect">
              <a:avLst/>
            </a:prstGeom>
            <a:solidFill>
              <a:srgbClr val="C00000"/>
            </a:solidFill>
            <a:ln/>
          </p:spPr>
          <p:style>
            <a:lnRef idx="1">
              <a:schemeClr val="accent5"/>
            </a:lnRef>
            <a:fillRef idx="3">
              <a:schemeClr val="accent5"/>
            </a:fillRef>
            <a:effectRef idx="2">
              <a:schemeClr val="accent5"/>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b="0" dirty="0"/>
            </a:p>
          </p:txBody>
        </p:sp>
        <p:sp>
          <p:nvSpPr>
            <p:cNvPr id="18" name="同侧圆角矩形 17"/>
            <p:cNvSpPr/>
            <p:nvPr/>
          </p:nvSpPr>
          <p:spPr bwMode="auto">
            <a:xfrm rot="16200000" flipV="1">
              <a:off x="6378247" y="2737179"/>
              <a:ext cx="1389718" cy="4694237"/>
            </a:xfrm>
            <a:prstGeom prst="round2SameRect">
              <a:avLst/>
            </a:prstGeom>
            <a:gradFill flip="none" rotWithShape="1">
              <a:gsLst>
                <a:gs pos="0">
                  <a:schemeClr val="bg1">
                    <a:lumMod val="75000"/>
                  </a:schemeClr>
                </a:gs>
                <a:gs pos="100000">
                  <a:schemeClr val="bg1">
                    <a:lumMod val="95000"/>
                  </a:schemeClr>
                </a:gs>
              </a:gsLst>
              <a:lin ang="2700000" scaled="1"/>
              <a:tileRect/>
            </a:gra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b="0"/>
            </a:p>
          </p:txBody>
        </p:sp>
        <p:sp>
          <p:nvSpPr>
            <p:cNvPr id="19" name="对角圆角矩形 18"/>
            <p:cNvSpPr/>
            <p:nvPr/>
          </p:nvSpPr>
          <p:spPr bwMode="auto">
            <a:xfrm>
              <a:off x="8725962" y="4885124"/>
              <a:ext cx="672717" cy="865849"/>
            </a:xfrm>
            <a:prstGeom prst="round2DiagRect">
              <a:avLst>
                <a:gd name="adj1" fmla="val 22374"/>
                <a:gd name="adj2" fmla="val 0"/>
              </a:avLst>
            </a:prstGeom>
            <a:gradFill flip="none" rotWithShape="1">
              <a:gsLst>
                <a:gs pos="51000">
                  <a:schemeClr val="tx1">
                    <a:alpha val="0"/>
                  </a:schemeClr>
                </a:gs>
                <a:gs pos="100000">
                  <a:srgbClr val="C9D7F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b="0"/>
            </a:p>
          </p:txBody>
        </p:sp>
        <p:sp>
          <p:nvSpPr>
            <p:cNvPr id="125966" name="TextBox 50"/>
            <p:cNvSpPr txBox="1">
              <a:spLocks noChangeArrowheads="1"/>
            </p:cNvSpPr>
            <p:nvPr/>
          </p:nvSpPr>
          <p:spPr bwMode="auto">
            <a:xfrm>
              <a:off x="3825875" y="4657725"/>
              <a:ext cx="812800" cy="7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r>
                <a:rPr lang="zh-CN" altLang="en-US" sz="2000" b="0">
                  <a:solidFill>
                    <a:schemeClr val="bg1"/>
                  </a:solidFill>
                  <a:latin typeface="Mistral" pitchFamily="66" charset="0"/>
                  <a:ea typeface="微软雅黑" pitchFamily="34" charset="-122"/>
                  <a:cs typeface="Microsoft Sans Serif" pitchFamily="34" charset="0"/>
                </a:rPr>
                <a:t>文字</a:t>
              </a:r>
            </a:p>
            <a:p>
              <a:pPr algn="ctr" eaLnBrk="1" hangingPunct="1"/>
              <a:r>
                <a:rPr lang="zh-CN" altLang="en-US" sz="2000" b="0">
                  <a:solidFill>
                    <a:schemeClr val="bg1"/>
                  </a:solidFill>
                  <a:latin typeface="Mistral" pitchFamily="66" charset="0"/>
                  <a:ea typeface="微软雅黑" pitchFamily="34" charset="-122"/>
                  <a:cs typeface="Microsoft Sans Serif" pitchFamily="34" charset="0"/>
                </a:rPr>
                <a:t>内容</a:t>
              </a:r>
            </a:p>
          </p:txBody>
        </p:sp>
        <p:sp>
          <p:nvSpPr>
            <p:cNvPr id="125967" name="TextBox 51"/>
            <p:cNvSpPr txBox="1">
              <a:spLocks noChangeArrowheads="1"/>
            </p:cNvSpPr>
            <p:nvPr/>
          </p:nvSpPr>
          <p:spPr bwMode="auto">
            <a:xfrm>
              <a:off x="4787901" y="4624388"/>
              <a:ext cx="4267200" cy="962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buFont typeface="微软雅黑" pitchFamily="34" charset="-122"/>
                <a:buAutoNum type="circleNumDbPlain"/>
              </a:pPr>
              <a:r>
                <a:rPr lang="zh-CN" altLang="en-US" b="0">
                  <a:latin typeface="Constantia" pitchFamily="18" charset="0"/>
                  <a:ea typeface="微软雅黑" pitchFamily="34" charset="-122"/>
                </a:rPr>
                <a:t>此处添加文字内容此处添加文字内容</a:t>
              </a:r>
              <a:endParaRPr lang="en-US" altLang="zh-CN" b="0">
                <a:latin typeface="Constantia" pitchFamily="18" charset="0"/>
                <a:ea typeface="微软雅黑" pitchFamily="34" charset="-122"/>
              </a:endParaRPr>
            </a:p>
            <a:p>
              <a:pPr eaLnBrk="1" hangingPunct="1">
                <a:buFont typeface="微软雅黑" pitchFamily="34" charset="-122"/>
                <a:buAutoNum type="circleNumDbPlain"/>
              </a:pPr>
              <a:r>
                <a:rPr lang="zh-CN" altLang="en-US" b="0">
                  <a:latin typeface="Constantia" pitchFamily="18" charset="0"/>
                  <a:ea typeface="微软雅黑" pitchFamily="34" charset="-122"/>
                </a:rPr>
                <a:t>此处添加文字内容此处添加文字内容</a:t>
              </a:r>
              <a:endParaRPr lang="en-US" altLang="zh-CN" b="0">
                <a:latin typeface="Constantia" pitchFamily="18" charset="0"/>
                <a:ea typeface="微软雅黑" pitchFamily="34" charset="-122"/>
              </a:endParaRPr>
            </a:p>
            <a:p>
              <a:pPr eaLnBrk="1" hangingPunct="1">
                <a:buFont typeface="微软雅黑" pitchFamily="34" charset="-122"/>
                <a:buAutoNum type="circleNumDbPlain"/>
              </a:pPr>
              <a:r>
                <a:rPr lang="zh-CN" altLang="en-US" b="0">
                  <a:latin typeface="Constantia" pitchFamily="18" charset="0"/>
                  <a:ea typeface="微软雅黑" pitchFamily="34" charset="-122"/>
                </a:rPr>
                <a:t>此处添加文字内容此处添加文字内容</a:t>
              </a:r>
              <a:endParaRPr lang="en-US" altLang="zh-CN" b="0">
                <a:latin typeface="Constantia" pitchFamily="18" charset="0"/>
                <a:ea typeface="微软雅黑" pitchFamily="34" charset="-122"/>
              </a:endParaRPr>
            </a:p>
          </p:txBody>
        </p:sp>
      </p:grpSp>
      <p:grpSp>
        <p:nvGrpSpPr>
          <p:cNvPr id="8" name="组合 6"/>
          <p:cNvGrpSpPr>
            <a:grpSpLocks/>
          </p:cNvGrpSpPr>
          <p:nvPr/>
        </p:nvGrpSpPr>
        <p:grpSpPr bwMode="auto">
          <a:xfrm>
            <a:off x="1393825" y="2524125"/>
            <a:ext cx="2654300" cy="3890963"/>
            <a:chOff x="205972" y="1556792"/>
            <a:chExt cx="2653896" cy="4058527"/>
          </a:xfrm>
        </p:grpSpPr>
        <p:pic>
          <p:nvPicPr>
            <p:cNvPr id="12595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972" y="1556792"/>
              <a:ext cx="2653896" cy="3024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60" name="矩形 23"/>
            <p:cNvSpPr>
              <a:spLocks noChangeArrowheads="1"/>
            </p:cNvSpPr>
            <p:nvPr/>
          </p:nvSpPr>
          <p:spPr bwMode="auto">
            <a:xfrm>
              <a:off x="332551" y="4716260"/>
              <a:ext cx="2107948" cy="899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0">
                  <a:latin typeface="Mistral" pitchFamily="66" charset="0"/>
                  <a:ea typeface="微软雅黑" pitchFamily="34" charset="-122"/>
                  <a:cs typeface="Microsoft Sans Serif" pitchFamily="34" charset="0"/>
                </a:rPr>
                <a:t>点击增加文字</a:t>
              </a:r>
              <a:endParaRPr lang="en-US" altLang="zh-CN" sz="2500" b="0">
                <a:latin typeface="Mistral" pitchFamily="66" charset="0"/>
                <a:ea typeface="微软雅黑" pitchFamily="34" charset="-122"/>
                <a:cs typeface="Microsoft Sans Serif" pitchFamily="34" charset="0"/>
              </a:endParaRPr>
            </a:p>
            <a:p>
              <a:pPr algn="ctr"/>
              <a:r>
                <a:rPr lang="zh-CN" altLang="en-US" sz="2500" b="0">
                  <a:latin typeface="Mistral" pitchFamily="66" charset="0"/>
                  <a:ea typeface="微软雅黑" pitchFamily="34" charset="-122"/>
                  <a:cs typeface="Microsoft Sans Serif" pitchFamily="34" charset="0"/>
                </a:rPr>
                <a:t>内容</a:t>
              </a:r>
            </a:p>
          </p:txBody>
        </p:sp>
      </p:grpSp>
      <p:sp>
        <p:nvSpPr>
          <p:cNvPr id="25" name="TextBox 24"/>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5"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7" fill="hold" nodeType="afterGroup">
                            <p:stCondLst>
                              <p:cond delay="1500"/>
                            </p:stCondLst>
                            <p:childTnLst>
                              <p:par>
                                <p:cTn id="18" presetID="15"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24" fill="hold" nodeType="afterGroup">
                            <p:stCondLst>
                              <p:cond delay="2500"/>
                            </p:stCondLst>
                            <p:childTnLst>
                              <p:par>
                                <p:cTn id="25" presetID="15"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1000" fill="hold"/>
                                        <p:tgtEl>
                                          <p:spTgt spid="4"/>
                                        </p:tgtEl>
                                        <p:attrNameLst>
                                          <p:attrName>ppt_w</p:attrName>
                                        </p:attrNameLst>
                                      </p:cBhvr>
                                      <p:tavLst>
                                        <p:tav tm="0">
                                          <p:val>
                                            <p:fltVal val="0"/>
                                          </p:val>
                                        </p:tav>
                                        <p:tav tm="100000">
                                          <p:val>
                                            <p:strVal val="#ppt_w"/>
                                          </p:val>
                                        </p:tav>
                                      </p:tavLst>
                                    </p:anim>
                                    <p:anim calcmode="lin" valueType="num">
                                      <p:cBhvr>
                                        <p:cTn id="28" dur="1000" fill="hold"/>
                                        <p:tgtEl>
                                          <p:spTgt spid="4"/>
                                        </p:tgtEl>
                                        <p:attrNameLst>
                                          <p:attrName>ppt_h</p:attrName>
                                        </p:attrNameLst>
                                      </p:cBhvr>
                                      <p:tavLst>
                                        <p:tav tm="0">
                                          <p:val>
                                            <p:fltVal val="0"/>
                                          </p:val>
                                        </p:tav>
                                        <p:tav tm="100000">
                                          <p:val>
                                            <p:strVal val="#ppt_h"/>
                                          </p:val>
                                        </p:tav>
                                      </p:tavLst>
                                    </p:anim>
                                    <p:anim calcmode="lin" valueType="num">
                                      <p:cBhvr>
                                        <p:cTn id="2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7106" name="图片 73" descr="www.tuweimei.comComp_14972084_UOlgk7SqPR6V81b2aRaaVoY91kK34hAO.jpg"/>
          <p:cNvPicPr>
            <a:picLocks noGrp="1"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32475" y="1679575"/>
            <a:ext cx="38100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7"/>
          <p:cNvGrpSpPr>
            <a:grpSpLocks/>
          </p:cNvGrpSpPr>
          <p:nvPr/>
        </p:nvGrpSpPr>
        <p:grpSpPr bwMode="auto">
          <a:xfrm>
            <a:off x="1587500" y="2859088"/>
            <a:ext cx="8256588" cy="3600450"/>
            <a:chOff x="0" y="0"/>
            <a:chExt cx="7740650" cy="3600450"/>
          </a:xfrm>
        </p:grpSpPr>
        <p:sp>
          <p:nvSpPr>
            <p:cNvPr id="5" name="矩形 160"/>
            <p:cNvSpPr>
              <a:spLocks noChangeArrowheads="1"/>
            </p:cNvSpPr>
            <p:nvPr/>
          </p:nvSpPr>
          <p:spPr bwMode="auto">
            <a:xfrm>
              <a:off x="0" y="0"/>
              <a:ext cx="7740650" cy="3600450"/>
            </a:xfrm>
            <a:prstGeom prst="rect">
              <a:avLst/>
            </a:prstGeom>
            <a:solidFill>
              <a:srgbClr val="7F7F7F">
                <a:alpha val="9999"/>
              </a:srgbClr>
            </a:solidFill>
            <a:ln w="12700" cmpd="sng">
              <a:solidFill>
                <a:srgbClr val="7F7F7F">
                  <a:alpha val="53999"/>
                </a:srgbClr>
              </a:solidFill>
              <a:miter lim="800000"/>
              <a:headEnd/>
              <a:tailEnd/>
            </a:ln>
          </p:spPr>
          <p:txBody>
            <a:bodyPr anchor="ctr"/>
            <a:lstStyle/>
            <a:p>
              <a:pPr algn="ctr">
                <a:defRPr/>
              </a:pPr>
              <a:endParaRPr lang="zh-CN" altLang="en-US" b="0">
                <a:solidFill>
                  <a:srgbClr val="FFFFFF"/>
                </a:solidFill>
                <a:latin typeface="+mn-ea"/>
                <a:ea typeface="+mn-ea"/>
              </a:endParaRPr>
            </a:p>
          </p:txBody>
        </p:sp>
        <p:grpSp>
          <p:nvGrpSpPr>
            <p:cNvPr id="127004" name="Group 9"/>
            <p:cNvGrpSpPr>
              <a:grpSpLocks/>
            </p:cNvGrpSpPr>
            <p:nvPr/>
          </p:nvGrpSpPr>
          <p:grpSpPr bwMode="auto">
            <a:xfrm>
              <a:off x="674690" y="1403350"/>
              <a:ext cx="6610349" cy="307777"/>
              <a:chOff x="0" y="0"/>
              <a:chExt cx="6610627" cy="307579"/>
            </a:xfrm>
          </p:grpSpPr>
          <p:sp>
            <p:nvSpPr>
              <p:cNvPr id="44" name="Rectangle 12"/>
              <p:cNvSpPr>
                <a:spLocks noChangeArrowheads="1"/>
              </p:cNvSpPr>
              <p:nvPr/>
            </p:nvSpPr>
            <p:spPr bwMode="auto">
              <a:xfrm>
                <a:off x="1662011" y="0"/>
                <a:ext cx="791809" cy="307777"/>
              </a:xfrm>
              <a:prstGeom prst="rect">
                <a:avLst/>
              </a:prstGeom>
              <a:noFill/>
              <a:ln w="9525">
                <a:noFill/>
                <a:miter lim="800000"/>
                <a:headEnd/>
                <a:tailEnd/>
              </a:ln>
            </p:spPr>
            <p:txBody>
              <a:bodyPr>
                <a:spAutoFit/>
              </a:bodyPr>
              <a:lstStyle/>
              <a:p>
                <a:pPr algn="ctr">
                  <a:buClr>
                    <a:srgbClr val="1F3F5F"/>
                  </a:buClr>
                  <a:defRPr/>
                </a:pPr>
                <a:r>
                  <a:rPr lang="en-US" sz="1400" b="0">
                    <a:solidFill>
                      <a:srgbClr val="404040"/>
                    </a:solidFill>
                    <a:latin typeface="+mn-ea"/>
                    <a:ea typeface="+mn-ea"/>
                  </a:rPr>
                  <a:t>2005</a:t>
                </a:r>
              </a:p>
            </p:txBody>
          </p:sp>
          <p:sp>
            <p:nvSpPr>
              <p:cNvPr id="45" name="Rectangle 12"/>
              <p:cNvSpPr>
                <a:spLocks noChangeArrowheads="1"/>
              </p:cNvSpPr>
              <p:nvPr/>
            </p:nvSpPr>
            <p:spPr bwMode="auto">
              <a:xfrm>
                <a:off x="2494007" y="0"/>
                <a:ext cx="791809" cy="307777"/>
              </a:xfrm>
              <a:prstGeom prst="rect">
                <a:avLst/>
              </a:prstGeom>
              <a:noFill/>
              <a:ln w="9525">
                <a:noFill/>
                <a:miter lim="800000"/>
                <a:headEnd/>
                <a:tailEnd/>
              </a:ln>
            </p:spPr>
            <p:txBody>
              <a:bodyPr>
                <a:spAutoFit/>
              </a:bodyPr>
              <a:lstStyle/>
              <a:p>
                <a:pPr algn="ctr">
                  <a:buClr>
                    <a:srgbClr val="1F3F5F"/>
                  </a:buClr>
                  <a:defRPr/>
                </a:pPr>
                <a:r>
                  <a:rPr lang="en-US" sz="1400" b="0">
                    <a:solidFill>
                      <a:srgbClr val="404040"/>
                    </a:solidFill>
                    <a:latin typeface="+mn-ea"/>
                    <a:ea typeface="+mn-ea"/>
                  </a:rPr>
                  <a:t>2006</a:t>
                </a:r>
              </a:p>
            </p:txBody>
          </p:sp>
          <p:sp>
            <p:nvSpPr>
              <p:cNvPr id="46" name="Rectangle 12"/>
              <p:cNvSpPr>
                <a:spLocks noChangeArrowheads="1"/>
              </p:cNvSpPr>
              <p:nvPr/>
            </p:nvSpPr>
            <p:spPr bwMode="auto">
              <a:xfrm>
                <a:off x="3324513" y="0"/>
                <a:ext cx="791809" cy="307777"/>
              </a:xfrm>
              <a:prstGeom prst="rect">
                <a:avLst/>
              </a:prstGeom>
              <a:noFill/>
              <a:ln w="9525">
                <a:noFill/>
                <a:miter lim="800000"/>
                <a:headEnd/>
                <a:tailEnd/>
              </a:ln>
            </p:spPr>
            <p:txBody>
              <a:bodyPr>
                <a:spAutoFit/>
              </a:bodyPr>
              <a:lstStyle/>
              <a:p>
                <a:pPr algn="ctr">
                  <a:buClr>
                    <a:srgbClr val="1F3F5F"/>
                  </a:buClr>
                  <a:defRPr/>
                </a:pPr>
                <a:r>
                  <a:rPr lang="en-US" sz="1400" b="0">
                    <a:solidFill>
                      <a:srgbClr val="404040"/>
                    </a:solidFill>
                    <a:latin typeface="+mn-ea"/>
                    <a:ea typeface="+mn-ea"/>
                  </a:rPr>
                  <a:t>2007</a:t>
                </a:r>
              </a:p>
            </p:txBody>
          </p:sp>
          <p:sp>
            <p:nvSpPr>
              <p:cNvPr id="47" name="Rectangle 12"/>
              <p:cNvSpPr>
                <a:spLocks noChangeArrowheads="1"/>
              </p:cNvSpPr>
              <p:nvPr/>
            </p:nvSpPr>
            <p:spPr bwMode="auto">
              <a:xfrm>
                <a:off x="4156507" y="0"/>
                <a:ext cx="791809" cy="307777"/>
              </a:xfrm>
              <a:prstGeom prst="rect">
                <a:avLst/>
              </a:prstGeom>
              <a:noFill/>
              <a:ln w="9525">
                <a:noFill/>
                <a:miter lim="800000"/>
                <a:headEnd/>
                <a:tailEnd/>
              </a:ln>
            </p:spPr>
            <p:txBody>
              <a:bodyPr>
                <a:spAutoFit/>
              </a:bodyPr>
              <a:lstStyle/>
              <a:p>
                <a:pPr algn="ctr">
                  <a:buClr>
                    <a:srgbClr val="1F3F5F"/>
                  </a:buClr>
                  <a:defRPr/>
                </a:pPr>
                <a:r>
                  <a:rPr lang="en-US" sz="1400" b="0">
                    <a:solidFill>
                      <a:srgbClr val="404040"/>
                    </a:solidFill>
                    <a:latin typeface="+mn-ea"/>
                    <a:ea typeface="+mn-ea"/>
                  </a:rPr>
                  <a:t>2008</a:t>
                </a:r>
              </a:p>
            </p:txBody>
          </p:sp>
          <p:sp>
            <p:nvSpPr>
              <p:cNvPr id="48" name="Rectangle 12"/>
              <p:cNvSpPr>
                <a:spLocks noChangeArrowheads="1"/>
              </p:cNvSpPr>
              <p:nvPr/>
            </p:nvSpPr>
            <p:spPr bwMode="auto">
              <a:xfrm>
                <a:off x="4988503" y="0"/>
                <a:ext cx="790320" cy="307777"/>
              </a:xfrm>
              <a:prstGeom prst="rect">
                <a:avLst/>
              </a:prstGeom>
              <a:noFill/>
              <a:ln w="9525">
                <a:noFill/>
                <a:miter lim="800000"/>
                <a:headEnd/>
                <a:tailEnd/>
              </a:ln>
            </p:spPr>
            <p:txBody>
              <a:bodyPr>
                <a:spAutoFit/>
              </a:bodyPr>
              <a:lstStyle/>
              <a:p>
                <a:pPr algn="ctr">
                  <a:buClr>
                    <a:srgbClr val="1F3F5F"/>
                  </a:buClr>
                  <a:defRPr/>
                </a:pPr>
                <a:r>
                  <a:rPr lang="en-US" sz="1400" b="0">
                    <a:solidFill>
                      <a:srgbClr val="404040"/>
                    </a:solidFill>
                    <a:latin typeface="+mn-ea"/>
                    <a:ea typeface="+mn-ea"/>
                  </a:rPr>
                  <a:t>2009</a:t>
                </a:r>
              </a:p>
            </p:txBody>
          </p:sp>
          <p:sp>
            <p:nvSpPr>
              <p:cNvPr id="49" name="Rectangle 12"/>
              <p:cNvSpPr>
                <a:spLocks noChangeArrowheads="1"/>
              </p:cNvSpPr>
              <p:nvPr/>
            </p:nvSpPr>
            <p:spPr bwMode="auto">
              <a:xfrm>
                <a:off x="5819009" y="0"/>
                <a:ext cx="791809" cy="307777"/>
              </a:xfrm>
              <a:prstGeom prst="rect">
                <a:avLst/>
              </a:prstGeom>
              <a:noFill/>
              <a:ln w="9525">
                <a:noFill/>
                <a:miter lim="800000"/>
                <a:headEnd/>
                <a:tailEnd/>
              </a:ln>
            </p:spPr>
            <p:txBody>
              <a:bodyPr>
                <a:spAutoFit/>
              </a:bodyPr>
              <a:lstStyle/>
              <a:p>
                <a:pPr algn="ctr">
                  <a:buClr>
                    <a:srgbClr val="1F3F5F"/>
                  </a:buClr>
                  <a:defRPr/>
                </a:pPr>
                <a:r>
                  <a:rPr lang="en-US" sz="1400" b="0">
                    <a:solidFill>
                      <a:srgbClr val="404040"/>
                    </a:solidFill>
                    <a:latin typeface="+mn-ea"/>
                    <a:ea typeface="+mn-ea"/>
                  </a:rPr>
                  <a:t>2010</a:t>
                </a:r>
              </a:p>
            </p:txBody>
          </p:sp>
          <p:sp>
            <p:nvSpPr>
              <p:cNvPr id="50" name="Rectangle 12"/>
              <p:cNvSpPr>
                <a:spLocks noChangeArrowheads="1"/>
              </p:cNvSpPr>
              <p:nvPr/>
            </p:nvSpPr>
            <p:spPr bwMode="auto">
              <a:xfrm>
                <a:off x="-489" y="0"/>
                <a:ext cx="791809" cy="307777"/>
              </a:xfrm>
              <a:prstGeom prst="rect">
                <a:avLst/>
              </a:prstGeom>
              <a:noFill/>
              <a:ln w="9525">
                <a:noFill/>
                <a:miter lim="800000"/>
                <a:headEnd/>
                <a:tailEnd/>
              </a:ln>
            </p:spPr>
            <p:txBody>
              <a:bodyPr>
                <a:spAutoFit/>
              </a:bodyPr>
              <a:lstStyle/>
              <a:p>
                <a:pPr algn="ctr">
                  <a:buClr>
                    <a:srgbClr val="1F3F5F"/>
                  </a:buClr>
                  <a:defRPr/>
                </a:pPr>
                <a:r>
                  <a:rPr lang="en-US" sz="1400" b="0">
                    <a:solidFill>
                      <a:srgbClr val="404040"/>
                    </a:solidFill>
                    <a:latin typeface="+mn-ea"/>
                    <a:ea typeface="+mn-ea"/>
                  </a:rPr>
                  <a:t>2003</a:t>
                </a:r>
              </a:p>
            </p:txBody>
          </p:sp>
          <p:sp>
            <p:nvSpPr>
              <p:cNvPr id="51" name="Rectangle 12"/>
              <p:cNvSpPr>
                <a:spLocks noChangeArrowheads="1"/>
              </p:cNvSpPr>
              <p:nvPr/>
            </p:nvSpPr>
            <p:spPr bwMode="auto">
              <a:xfrm>
                <a:off x="831505" y="0"/>
                <a:ext cx="790321" cy="307777"/>
              </a:xfrm>
              <a:prstGeom prst="rect">
                <a:avLst/>
              </a:prstGeom>
              <a:noFill/>
              <a:ln w="9525">
                <a:noFill/>
                <a:miter lim="800000"/>
                <a:headEnd/>
                <a:tailEnd/>
              </a:ln>
            </p:spPr>
            <p:txBody>
              <a:bodyPr>
                <a:spAutoFit/>
              </a:bodyPr>
              <a:lstStyle/>
              <a:p>
                <a:pPr algn="ctr">
                  <a:buClr>
                    <a:srgbClr val="1F3F5F"/>
                  </a:buClr>
                  <a:defRPr/>
                </a:pPr>
                <a:r>
                  <a:rPr lang="en-US" sz="1400" b="0">
                    <a:solidFill>
                      <a:srgbClr val="404040"/>
                    </a:solidFill>
                    <a:latin typeface="+mn-ea"/>
                    <a:ea typeface="+mn-ea"/>
                  </a:rPr>
                  <a:t>2004</a:t>
                </a:r>
              </a:p>
            </p:txBody>
          </p:sp>
        </p:grpSp>
        <p:grpSp>
          <p:nvGrpSpPr>
            <p:cNvPr id="127005" name="Group 18"/>
            <p:cNvGrpSpPr>
              <a:grpSpLocks/>
            </p:cNvGrpSpPr>
            <p:nvPr/>
          </p:nvGrpSpPr>
          <p:grpSpPr bwMode="auto">
            <a:xfrm>
              <a:off x="133350" y="228600"/>
              <a:ext cx="539750" cy="3354191"/>
              <a:chOff x="0" y="0"/>
              <a:chExt cx="540000" cy="3352752"/>
            </a:xfrm>
          </p:grpSpPr>
          <p:sp>
            <p:nvSpPr>
              <p:cNvPr id="31" name="Rectangle 12"/>
              <p:cNvSpPr>
                <a:spLocks noChangeArrowheads="1"/>
              </p:cNvSpPr>
              <p:nvPr/>
            </p:nvSpPr>
            <p:spPr bwMode="auto">
              <a:xfrm>
                <a:off x="597" y="507782"/>
                <a:ext cx="539014" cy="307843"/>
              </a:xfrm>
              <a:prstGeom prst="rect">
                <a:avLst/>
              </a:prstGeom>
              <a:noFill/>
              <a:ln w="9525">
                <a:noFill/>
                <a:miter lim="800000"/>
                <a:headEnd/>
                <a:tailEnd/>
              </a:ln>
            </p:spPr>
            <p:txBody>
              <a:bodyPr>
                <a:spAutoFit/>
              </a:bodyPr>
              <a:lstStyle/>
              <a:p>
                <a:pPr algn="r">
                  <a:buClr>
                    <a:srgbClr val="1F3F5F"/>
                  </a:buClr>
                </a:pPr>
                <a:r>
                  <a:rPr lang="en-US" altLang="zh-CN" sz="1400" b="0">
                    <a:solidFill>
                      <a:srgbClr val="404040"/>
                    </a:solidFill>
                    <a:latin typeface="微软雅黑" pitchFamily="34" charset="-122"/>
                    <a:ea typeface="微软雅黑" pitchFamily="34" charset="-122"/>
                  </a:rPr>
                  <a:t>2</a:t>
                </a:r>
              </a:p>
            </p:txBody>
          </p:sp>
          <p:sp>
            <p:nvSpPr>
              <p:cNvPr id="32" name="Rectangle 12"/>
              <p:cNvSpPr>
                <a:spLocks noChangeArrowheads="1"/>
              </p:cNvSpPr>
              <p:nvPr/>
            </p:nvSpPr>
            <p:spPr bwMode="auto">
              <a:xfrm>
                <a:off x="597" y="761673"/>
                <a:ext cx="539014" cy="307843"/>
              </a:xfrm>
              <a:prstGeom prst="rect">
                <a:avLst/>
              </a:prstGeom>
              <a:noFill/>
              <a:ln w="9525">
                <a:noFill/>
                <a:miter lim="800000"/>
                <a:headEnd/>
                <a:tailEnd/>
              </a:ln>
            </p:spPr>
            <p:txBody>
              <a:bodyPr>
                <a:spAutoFit/>
              </a:bodyPr>
              <a:lstStyle/>
              <a:p>
                <a:pPr algn="r">
                  <a:buClr>
                    <a:srgbClr val="1F3F5F"/>
                  </a:buClr>
                </a:pPr>
                <a:r>
                  <a:rPr lang="en-US" altLang="zh-CN" sz="1400" b="0">
                    <a:solidFill>
                      <a:srgbClr val="404040"/>
                    </a:solidFill>
                    <a:latin typeface="微软雅黑" pitchFamily="34" charset="-122"/>
                    <a:ea typeface="微软雅黑" pitchFamily="34" charset="-122"/>
                  </a:rPr>
                  <a:t>1</a:t>
                </a:r>
              </a:p>
            </p:txBody>
          </p:sp>
          <p:sp>
            <p:nvSpPr>
              <p:cNvPr id="33" name="Rectangle 12"/>
              <p:cNvSpPr>
                <a:spLocks noChangeArrowheads="1"/>
              </p:cNvSpPr>
              <p:nvPr/>
            </p:nvSpPr>
            <p:spPr bwMode="auto">
              <a:xfrm>
                <a:off x="597" y="1015564"/>
                <a:ext cx="539014" cy="307843"/>
              </a:xfrm>
              <a:prstGeom prst="rect">
                <a:avLst/>
              </a:prstGeom>
              <a:noFill/>
              <a:ln w="9525">
                <a:noFill/>
                <a:miter lim="800000"/>
                <a:headEnd/>
                <a:tailEnd/>
              </a:ln>
            </p:spPr>
            <p:txBody>
              <a:bodyPr>
                <a:spAutoFit/>
              </a:bodyPr>
              <a:lstStyle/>
              <a:p>
                <a:pPr algn="r">
                  <a:buClr>
                    <a:srgbClr val="1F3F5F"/>
                  </a:buClr>
                </a:pPr>
                <a:r>
                  <a:rPr lang="en-US" altLang="zh-CN" sz="1400" b="0">
                    <a:solidFill>
                      <a:srgbClr val="404040"/>
                    </a:solidFill>
                    <a:latin typeface="微软雅黑" pitchFamily="34" charset="-122"/>
                    <a:ea typeface="微软雅黑" pitchFamily="34" charset="-122"/>
                  </a:rPr>
                  <a:t>0</a:t>
                </a:r>
              </a:p>
            </p:txBody>
          </p:sp>
          <p:sp>
            <p:nvSpPr>
              <p:cNvPr id="34" name="Rectangle 12"/>
              <p:cNvSpPr>
                <a:spLocks noChangeArrowheads="1"/>
              </p:cNvSpPr>
              <p:nvPr/>
            </p:nvSpPr>
            <p:spPr bwMode="auto">
              <a:xfrm>
                <a:off x="597" y="253891"/>
                <a:ext cx="539014" cy="307843"/>
              </a:xfrm>
              <a:prstGeom prst="rect">
                <a:avLst/>
              </a:prstGeom>
              <a:noFill/>
              <a:ln w="9525">
                <a:noFill/>
                <a:miter lim="800000"/>
                <a:headEnd/>
                <a:tailEnd/>
              </a:ln>
            </p:spPr>
            <p:txBody>
              <a:bodyPr>
                <a:spAutoFit/>
              </a:bodyPr>
              <a:lstStyle/>
              <a:p>
                <a:pPr algn="r">
                  <a:buClr>
                    <a:srgbClr val="1F3F5F"/>
                  </a:buClr>
                </a:pPr>
                <a:r>
                  <a:rPr lang="en-US" altLang="zh-CN" sz="1400" b="0">
                    <a:solidFill>
                      <a:srgbClr val="404040"/>
                    </a:solidFill>
                    <a:latin typeface="微软雅黑" pitchFamily="34" charset="-122"/>
                    <a:ea typeface="微软雅黑" pitchFamily="34" charset="-122"/>
                  </a:rPr>
                  <a:t>3</a:t>
                </a:r>
              </a:p>
            </p:txBody>
          </p:sp>
          <p:sp>
            <p:nvSpPr>
              <p:cNvPr id="35" name="Rectangle 12"/>
              <p:cNvSpPr>
                <a:spLocks noChangeArrowheads="1"/>
              </p:cNvSpPr>
              <p:nvPr/>
            </p:nvSpPr>
            <p:spPr bwMode="auto">
              <a:xfrm>
                <a:off x="597" y="0"/>
                <a:ext cx="539014" cy="307843"/>
              </a:xfrm>
              <a:prstGeom prst="rect">
                <a:avLst/>
              </a:prstGeom>
              <a:noFill/>
              <a:ln w="9525">
                <a:noFill/>
                <a:miter lim="800000"/>
                <a:headEnd/>
                <a:tailEnd/>
              </a:ln>
            </p:spPr>
            <p:txBody>
              <a:bodyPr>
                <a:spAutoFit/>
              </a:bodyPr>
              <a:lstStyle/>
              <a:p>
                <a:pPr algn="r">
                  <a:buClr>
                    <a:srgbClr val="1F3F5F"/>
                  </a:buClr>
                </a:pPr>
                <a:r>
                  <a:rPr lang="en-US" altLang="zh-CN" sz="1400" b="0">
                    <a:solidFill>
                      <a:srgbClr val="404040"/>
                    </a:solidFill>
                    <a:latin typeface="微软雅黑" pitchFamily="34" charset="-122"/>
                    <a:ea typeface="微软雅黑" pitchFamily="34" charset="-122"/>
                  </a:rPr>
                  <a:t>4</a:t>
                </a:r>
              </a:p>
            </p:txBody>
          </p:sp>
          <p:sp>
            <p:nvSpPr>
              <p:cNvPr id="36" name="Rectangle 12"/>
              <p:cNvSpPr>
                <a:spLocks noChangeArrowheads="1"/>
              </p:cNvSpPr>
              <p:nvPr/>
            </p:nvSpPr>
            <p:spPr bwMode="auto">
              <a:xfrm>
                <a:off x="597" y="1269455"/>
                <a:ext cx="539014" cy="307843"/>
              </a:xfrm>
              <a:prstGeom prst="rect">
                <a:avLst/>
              </a:prstGeom>
              <a:noFill/>
              <a:ln w="9525">
                <a:noFill/>
                <a:miter lim="800000"/>
                <a:headEnd/>
                <a:tailEnd/>
              </a:ln>
            </p:spPr>
            <p:txBody>
              <a:bodyPr>
                <a:spAutoFit/>
              </a:bodyPr>
              <a:lstStyle/>
              <a:p>
                <a:pPr algn="r">
                  <a:buClr>
                    <a:srgbClr val="1F3F5F"/>
                  </a:buClr>
                  <a:defRPr/>
                </a:pPr>
                <a:r>
                  <a:rPr lang="en-US" sz="1400" b="0">
                    <a:solidFill>
                      <a:srgbClr val="404040"/>
                    </a:solidFill>
                    <a:latin typeface="+mn-ea"/>
                    <a:ea typeface="+mn-ea"/>
                  </a:rPr>
                  <a:t>-1</a:t>
                </a:r>
              </a:p>
            </p:txBody>
          </p:sp>
          <p:sp>
            <p:nvSpPr>
              <p:cNvPr id="37" name="Rectangle 12"/>
              <p:cNvSpPr>
                <a:spLocks noChangeArrowheads="1"/>
              </p:cNvSpPr>
              <p:nvPr/>
            </p:nvSpPr>
            <p:spPr bwMode="auto">
              <a:xfrm>
                <a:off x="597" y="1523346"/>
                <a:ext cx="539014" cy="307843"/>
              </a:xfrm>
              <a:prstGeom prst="rect">
                <a:avLst/>
              </a:prstGeom>
              <a:noFill/>
              <a:ln w="9525">
                <a:noFill/>
                <a:miter lim="800000"/>
                <a:headEnd/>
                <a:tailEnd/>
              </a:ln>
            </p:spPr>
            <p:txBody>
              <a:bodyPr>
                <a:spAutoFit/>
              </a:bodyPr>
              <a:lstStyle/>
              <a:p>
                <a:pPr algn="r">
                  <a:buClr>
                    <a:srgbClr val="1F3F5F"/>
                  </a:buClr>
                  <a:defRPr/>
                </a:pPr>
                <a:r>
                  <a:rPr lang="zh-CN" altLang="en-US" sz="1400" b="0">
                    <a:solidFill>
                      <a:srgbClr val="404040"/>
                    </a:solidFill>
                    <a:latin typeface="+mn-ea"/>
                    <a:ea typeface="+mn-ea"/>
                  </a:rPr>
                  <a:t>－</a:t>
                </a:r>
                <a:r>
                  <a:rPr lang="en-US" sz="1400" b="0">
                    <a:solidFill>
                      <a:srgbClr val="404040"/>
                    </a:solidFill>
                    <a:latin typeface="+mn-ea"/>
                    <a:ea typeface="+mn-ea"/>
                  </a:rPr>
                  <a:t>2</a:t>
                </a:r>
              </a:p>
            </p:txBody>
          </p:sp>
          <p:sp>
            <p:nvSpPr>
              <p:cNvPr id="38" name="Rectangle 12"/>
              <p:cNvSpPr>
                <a:spLocks noChangeArrowheads="1"/>
              </p:cNvSpPr>
              <p:nvPr/>
            </p:nvSpPr>
            <p:spPr bwMode="auto">
              <a:xfrm>
                <a:off x="597" y="1775650"/>
                <a:ext cx="539014" cy="307843"/>
              </a:xfrm>
              <a:prstGeom prst="rect">
                <a:avLst/>
              </a:prstGeom>
              <a:noFill/>
              <a:ln w="9525">
                <a:noFill/>
                <a:miter lim="800000"/>
                <a:headEnd/>
                <a:tailEnd/>
              </a:ln>
            </p:spPr>
            <p:txBody>
              <a:bodyPr>
                <a:spAutoFit/>
              </a:bodyPr>
              <a:lstStyle/>
              <a:p>
                <a:pPr algn="r">
                  <a:buClr>
                    <a:srgbClr val="1F3F5F"/>
                  </a:buClr>
                  <a:defRPr/>
                </a:pPr>
                <a:r>
                  <a:rPr lang="zh-CN" altLang="en-US" sz="1400" b="0">
                    <a:solidFill>
                      <a:srgbClr val="404040"/>
                    </a:solidFill>
                    <a:latin typeface="+mn-ea"/>
                    <a:ea typeface="+mn-ea"/>
                  </a:rPr>
                  <a:t>－</a:t>
                </a:r>
                <a:r>
                  <a:rPr lang="en-US" sz="1400" b="0">
                    <a:solidFill>
                      <a:srgbClr val="404040"/>
                    </a:solidFill>
                    <a:latin typeface="+mn-ea"/>
                    <a:ea typeface="+mn-ea"/>
                  </a:rPr>
                  <a:t>3</a:t>
                </a:r>
              </a:p>
            </p:txBody>
          </p:sp>
          <p:sp>
            <p:nvSpPr>
              <p:cNvPr id="39" name="Rectangle 12"/>
              <p:cNvSpPr>
                <a:spLocks noChangeArrowheads="1"/>
              </p:cNvSpPr>
              <p:nvPr/>
            </p:nvSpPr>
            <p:spPr bwMode="auto">
              <a:xfrm>
                <a:off x="597" y="2029541"/>
                <a:ext cx="539014" cy="307843"/>
              </a:xfrm>
              <a:prstGeom prst="rect">
                <a:avLst/>
              </a:prstGeom>
              <a:noFill/>
              <a:ln w="9525">
                <a:noFill/>
                <a:miter lim="800000"/>
                <a:headEnd/>
                <a:tailEnd/>
              </a:ln>
            </p:spPr>
            <p:txBody>
              <a:bodyPr>
                <a:spAutoFit/>
              </a:bodyPr>
              <a:lstStyle/>
              <a:p>
                <a:pPr algn="r">
                  <a:buClr>
                    <a:srgbClr val="1F3F5F"/>
                  </a:buClr>
                  <a:defRPr/>
                </a:pPr>
                <a:r>
                  <a:rPr lang="zh-CN" altLang="en-US" sz="1400" b="0">
                    <a:solidFill>
                      <a:srgbClr val="404040"/>
                    </a:solidFill>
                    <a:latin typeface="+mn-ea"/>
                    <a:ea typeface="+mn-ea"/>
                  </a:rPr>
                  <a:t>－</a:t>
                </a:r>
                <a:r>
                  <a:rPr lang="en-US" sz="1400" b="0">
                    <a:solidFill>
                      <a:srgbClr val="404040"/>
                    </a:solidFill>
                    <a:latin typeface="+mn-ea"/>
                    <a:ea typeface="+mn-ea"/>
                  </a:rPr>
                  <a:t>4</a:t>
                </a:r>
              </a:p>
            </p:txBody>
          </p:sp>
          <p:sp>
            <p:nvSpPr>
              <p:cNvPr id="40" name="Rectangle 12"/>
              <p:cNvSpPr>
                <a:spLocks noChangeArrowheads="1"/>
              </p:cNvSpPr>
              <p:nvPr/>
            </p:nvSpPr>
            <p:spPr bwMode="auto">
              <a:xfrm>
                <a:off x="597" y="2283432"/>
                <a:ext cx="539014" cy="307843"/>
              </a:xfrm>
              <a:prstGeom prst="rect">
                <a:avLst/>
              </a:prstGeom>
              <a:noFill/>
              <a:ln w="9525">
                <a:noFill/>
                <a:miter lim="800000"/>
                <a:headEnd/>
                <a:tailEnd/>
              </a:ln>
            </p:spPr>
            <p:txBody>
              <a:bodyPr>
                <a:spAutoFit/>
              </a:bodyPr>
              <a:lstStyle/>
              <a:p>
                <a:pPr algn="r">
                  <a:buClr>
                    <a:srgbClr val="1F3F5F"/>
                  </a:buClr>
                  <a:defRPr/>
                </a:pPr>
                <a:r>
                  <a:rPr lang="zh-CN" altLang="en-US" sz="1400" b="0">
                    <a:solidFill>
                      <a:srgbClr val="404040"/>
                    </a:solidFill>
                    <a:latin typeface="+mn-ea"/>
                    <a:ea typeface="+mn-ea"/>
                  </a:rPr>
                  <a:t>－</a:t>
                </a:r>
                <a:r>
                  <a:rPr lang="en-US" sz="1400" b="0">
                    <a:solidFill>
                      <a:srgbClr val="404040"/>
                    </a:solidFill>
                    <a:latin typeface="+mn-ea"/>
                    <a:ea typeface="+mn-ea"/>
                  </a:rPr>
                  <a:t>5</a:t>
                </a:r>
              </a:p>
            </p:txBody>
          </p:sp>
          <p:sp>
            <p:nvSpPr>
              <p:cNvPr id="41" name="Rectangle 12"/>
              <p:cNvSpPr>
                <a:spLocks noChangeArrowheads="1"/>
              </p:cNvSpPr>
              <p:nvPr/>
            </p:nvSpPr>
            <p:spPr bwMode="auto">
              <a:xfrm>
                <a:off x="597" y="2537323"/>
                <a:ext cx="539014" cy="307843"/>
              </a:xfrm>
              <a:prstGeom prst="rect">
                <a:avLst/>
              </a:prstGeom>
              <a:noFill/>
              <a:ln w="9525">
                <a:noFill/>
                <a:miter lim="800000"/>
                <a:headEnd/>
                <a:tailEnd/>
              </a:ln>
            </p:spPr>
            <p:txBody>
              <a:bodyPr>
                <a:spAutoFit/>
              </a:bodyPr>
              <a:lstStyle/>
              <a:p>
                <a:pPr algn="r">
                  <a:buClr>
                    <a:srgbClr val="1F3F5F"/>
                  </a:buClr>
                  <a:defRPr/>
                </a:pPr>
                <a:r>
                  <a:rPr lang="zh-CN" altLang="en-US" sz="1400" b="0">
                    <a:solidFill>
                      <a:srgbClr val="404040"/>
                    </a:solidFill>
                    <a:latin typeface="+mn-ea"/>
                    <a:ea typeface="+mn-ea"/>
                  </a:rPr>
                  <a:t>－</a:t>
                </a:r>
                <a:r>
                  <a:rPr lang="en-US" sz="1400" b="0">
                    <a:solidFill>
                      <a:srgbClr val="404040"/>
                    </a:solidFill>
                    <a:latin typeface="+mn-ea"/>
                    <a:ea typeface="+mn-ea"/>
                  </a:rPr>
                  <a:t>6</a:t>
                </a:r>
              </a:p>
            </p:txBody>
          </p:sp>
          <p:sp>
            <p:nvSpPr>
              <p:cNvPr id="42" name="Rectangle 12"/>
              <p:cNvSpPr>
                <a:spLocks noChangeArrowheads="1"/>
              </p:cNvSpPr>
              <p:nvPr/>
            </p:nvSpPr>
            <p:spPr bwMode="auto">
              <a:xfrm>
                <a:off x="597" y="2791214"/>
                <a:ext cx="539014" cy="307843"/>
              </a:xfrm>
              <a:prstGeom prst="rect">
                <a:avLst/>
              </a:prstGeom>
              <a:noFill/>
              <a:ln w="9525">
                <a:noFill/>
                <a:miter lim="800000"/>
                <a:headEnd/>
                <a:tailEnd/>
              </a:ln>
            </p:spPr>
            <p:txBody>
              <a:bodyPr>
                <a:spAutoFit/>
              </a:bodyPr>
              <a:lstStyle/>
              <a:p>
                <a:pPr algn="r">
                  <a:buClr>
                    <a:srgbClr val="1F3F5F"/>
                  </a:buClr>
                  <a:defRPr/>
                </a:pPr>
                <a:r>
                  <a:rPr lang="zh-CN" altLang="en-US" sz="1400" b="0">
                    <a:solidFill>
                      <a:srgbClr val="404040"/>
                    </a:solidFill>
                    <a:latin typeface="+mn-ea"/>
                    <a:ea typeface="+mn-ea"/>
                  </a:rPr>
                  <a:t>－</a:t>
                </a:r>
                <a:r>
                  <a:rPr lang="en-US" sz="1400" b="0">
                    <a:solidFill>
                      <a:srgbClr val="404040"/>
                    </a:solidFill>
                    <a:latin typeface="+mn-ea"/>
                    <a:ea typeface="+mn-ea"/>
                  </a:rPr>
                  <a:t>7</a:t>
                </a:r>
              </a:p>
            </p:txBody>
          </p:sp>
          <p:sp>
            <p:nvSpPr>
              <p:cNvPr id="43" name="Rectangle 12"/>
              <p:cNvSpPr>
                <a:spLocks noChangeArrowheads="1"/>
              </p:cNvSpPr>
              <p:nvPr/>
            </p:nvSpPr>
            <p:spPr bwMode="auto">
              <a:xfrm>
                <a:off x="597" y="3045105"/>
                <a:ext cx="539014" cy="307843"/>
              </a:xfrm>
              <a:prstGeom prst="rect">
                <a:avLst/>
              </a:prstGeom>
              <a:noFill/>
              <a:ln w="9525">
                <a:noFill/>
                <a:miter lim="800000"/>
                <a:headEnd/>
                <a:tailEnd/>
              </a:ln>
            </p:spPr>
            <p:txBody>
              <a:bodyPr>
                <a:spAutoFit/>
              </a:bodyPr>
              <a:lstStyle/>
              <a:p>
                <a:pPr algn="r">
                  <a:buClr>
                    <a:srgbClr val="1F3F5F"/>
                  </a:buClr>
                  <a:defRPr/>
                </a:pPr>
                <a:r>
                  <a:rPr lang="zh-CN" altLang="en-US" sz="1400" b="0">
                    <a:solidFill>
                      <a:srgbClr val="404040"/>
                    </a:solidFill>
                    <a:latin typeface="+mn-ea"/>
                    <a:ea typeface="+mn-ea"/>
                  </a:rPr>
                  <a:t>－</a:t>
                </a:r>
                <a:r>
                  <a:rPr lang="en-US" sz="1400" b="0">
                    <a:solidFill>
                      <a:srgbClr val="404040"/>
                    </a:solidFill>
                    <a:latin typeface="+mn-ea"/>
                    <a:ea typeface="+mn-ea"/>
                  </a:rPr>
                  <a:t>8</a:t>
                </a:r>
              </a:p>
            </p:txBody>
          </p:sp>
        </p:grpSp>
        <p:grpSp>
          <p:nvGrpSpPr>
            <p:cNvPr id="127006" name="Group 32"/>
            <p:cNvGrpSpPr>
              <a:grpSpLocks/>
            </p:cNvGrpSpPr>
            <p:nvPr/>
          </p:nvGrpSpPr>
          <p:grpSpPr bwMode="auto">
            <a:xfrm>
              <a:off x="655638" y="368300"/>
              <a:ext cx="6660562" cy="3060709"/>
              <a:chOff x="0" y="0"/>
              <a:chExt cx="6660562" cy="3060000"/>
            </a:xfrm>
          </p:grpSpPr>
          <p:cxnSp>
            <p:nvCxnSpPr>
              <p:cNvPr id="127007" name="直接连接符 171"/>
              <p:cNvCxnSpPr>
                <a:cxnSpLocks noChangeShapeType="1"/>
              </p:cNvCxnSpPr>
              <p:nvPr/>
            </p:nvCxnSpPr>
            <p:spPr bwMode="auto">
              <a:xfrm rot="5400000">
                <a:off x="4941457" y="1074490"/>
                <a:ext cx="107925"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08" name="直接连接符 172"/>
              <p:cNvCxnSpPr>
                <a:cxnSpLocks noChangeShapeType="1"/>
              </p:cNvCxnSpPr>
              <p:nvPr/>
            </p:nvCxnSpPr>
            <p:spPr bwMode="auto">
              <a:xfrm rot="5400000" flipH="1" flipV="1">
                <a:off x="1611176" y="1074490"/>
                <a:ext cx="107925"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09" name="直接连接符 173"/>
              <p:cNvCxnSpPr>
                <a:cxnSpLocks noChangeShapeType="1"/>
              </p:cNvCxnSpPr>
              <p:nvPr/>
            </p:nvCxnSpPr>
            <p:spPr bwMode="auto">
              <a:xfrm rot="5400000">
                <a:off x="2442953" y="1074490"/>
                <a:ext cx="107925"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10" name="直接连接符 174"/>
              <p:cNvCxnSpPr>
                <a:cxnSpLocks noChangeShapeType="1"/>
              </p:cNvCxnSpPr>
              <p:nvPr/>
            </p:nvCxnSpPr>
            <p:spPr bwMode="auto">
              <a:xfrm rot="5400000">
                <a:off x="3276317" y="1074490"/>
                <a:ext cx="107925"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11" name="直接连接符 175"/>
              <p:cNvCxnSpPr>
                <a:cxnSpLocks noChangeShapeType="1"/>
              </p:cNvCxnSpPr>
              <p:nvPr/>
            </p:nvCxnSpPr>
            <p:spPr bwMode="auto">
              <a:xfrm rot="5400000" flipH="1" flipV="1">
                <a:off x="777813" y="1074490"/>
                <a:ext cx="107925"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12" name="直接连接符 176"/>
              <p:cNvCxnSpPr>
                <a:cxnSpLocks noChangeShapeType="1"/>
              </p:cNvCxnSpPr>
              <p:nvPr/>
            </p:nvCxnSpPr>
            <p:spPr bwMode="auto">
              <a:xfrm>
                <a:off x="0" y="1020529"/>
                <a:ext cx="6660562"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13" name="直接连接符 177"/>
              <p:cNvCxnSpPr>
                <a:cxnSpLocks noChangeShapeType="1"/>
              </p:cNvCxnSpPr>
              <p:nvPr/>
            </p:nvCxnSpPr>
            <p:spPr bwMode="auto">
              <a:xfrm rot="5400000" flipH="1" flipV="1">
                <a:off x="-1530000" y="1530000"/>
                <a:ext cx="3060000"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14" name="直接连接符 178"/>
              <p:cNvCxnSpPr>
                <a:cxnSpLocks noChangeShapeType="1"/>
              </p:cNvCxnSpPr>
              <p:nvPr/>
            </p:nvCxnSpPr>
            <p:spPr bwMode="auto">
              <a:xfrm>
                <a:off x="0" y="255529"/>
                <a:ext cx="107940"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15" name="直接连接符 179"/>
              <p:cNvCxnSpPr>
                <a:cxnSpLocks noChangeShapeType="1"/>
              </p:cNvCxnSpPr>
              <p:nvPr/>
            </p:nvCxnSpPr>
            <p:spPr bwMode="auto">
              <a:xfrm>
                <a:off x="0" y="1530000"/>
                <a:ext cx="107940"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16" name="直接连接符 180"/>
              <p:cNvCxnSpPr>
                <a:cxnSpLocks noChangeShapeType="1"/>
              </p:cNvCxnSpPr>
              <p:nvPr/>
            </p:nvCxnSpPr>
            <p:spPr bwMode="auto">
              <a:xfrm>
                <a:off x="0" y="3053651"/>
                <a:ext cx="107940"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17" name="直接连接符 181"/>
              <p:cNvCxnSpPr>
                <a:cxnSpLocks noChangeShapeType="1"/>
              </p:cNvCxnSpPr>
              <p:nvPr/>
            </p:nvCxnSpPr>
            <p:spPr bwMode="auto">
              <a:xfrm>
                <a:off x="0" y="6349"/>
                <a:ext cx="107940"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18" name="直接连接符 182"/>
              <p:cNvCxnSpPr>
                <a:cxnSpLocks noChangeShapeType="1"/>
              </p:cNvCxnSpPr>
              <p:nvPr/>
            </p:nvCxnSpPr>
            <p:spPr bwMode="auto">
              <a:xfrm>
                <a:off x="0" y="1274470"/>
                <a:ext cx="107940"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19" name="直接连接符 183"/>
              <p:cNvCxnSpPr>
                <a:cxnSpLocks noChangeShapeType="1"/>
              </p:cNvCxnSpPr>
              <p:nvPr/>
            </p:nvCxnSpPr>
            <p:spPr bwMode="auto">
              <a:xfrm>
                <a:off x="0" y="509470"/>
                <a:ext cx="107940"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20" name="直接连接符 184"/>
              <p:cNvCxnSpPr>
                <a:cxnSpLocks noChangeShapeType="1"/>
              </p:cNvCxnSpPr>
              <p:nvPr/>
            </p:nvCxnSpPr>
            <p:spPr bwMode="auto">
              <a:xfrm>
                <a:off x="0" y="765000"/>
                <a:ext cx="107940"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21" name="直接连接符 185"/>
              <p:cNvCxnSpPr>
                <a:cxnSpLocks noChangeShapeType="1"/>
              </p:cNvCxnSpPr>
              <p:nvPr/>
            </p:nvCxnSpPr>
            <p:spPr bwMode="auto">
              <a:xfrm>
                <a:off x="0" y="2039470"/>
                <a:ext cx="107940"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22" name="直接连接符 186"/>
              <p:cNvCxnSpPr>
                <a:cxnSpLocks noChangeShapeType="1"/>
              </p:cNvCxnSpPr>
              <p:nvPr/>
            </p:nvCxnSpPr>
            <p:spPr bwMode="auto">
              <a:xfrm>
                <a:off x="0" y="1785529"/>
                <a:ext cx="107940"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23" name="直接连接符 187"/>
              <p:cNvCxnSpPr>
                <a:cxnSpLocks noChangeShapeType="1"/>
              </p:cNvCxnSpPr>
              <p:nvPr/>
            </p:nvCxnSpPr>
            <p:spPr bwMode="auto">
              <a:xfrm>
                <a:off x="0" y="2804470"/>
                <a:ext cx="107940"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24" name="直接连接符 188"/>
              <p:cNvCxnSpPr>
                <a:cxnSpLocks noChangeShapeType="1"/>
              </p:cNvCxnSpPr>
              <p:nvPr/>
            </p:nvCxnSpPr>
            <p:spPr bwMode="auto">
              <a:xfrm>
                <a:off x="0" y="2295000"/>
                <a:ext cx="107940"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25" name="直接连接符 189"/>
              <p:cNvCxnSpPr>
                <a:cxnSpLocks noChangeShapeType="1"/>
              </p:cNvCxnSpPr>
              <p:nvPr/>
            </p:nvCxnSpPr>
            <p:spPr bwMode="auto">
              <a:xfrm>
                <a:off x="0" y="2550529"/>
                <a:ext cx="107940"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26" name="直接连接符 190"/>
              <p:cNvCxnSpPr>
                <a:cxnSpLocks noChangeShapeType="1"/>
              </p:cNvCxnSpPr>
              <p:nvPr/>
            </p:nvCxnSpPr>
            <p:spPr bwMode="auto">
              <a:xfrm rot="5400000">
                <a:off x="6600249" y="1074490"/>
                <a:ext cx="107925"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27" name="直接连接符 191"/>
              <p:cNvCxnSpPr>
                <a:cxnSpLocks noChangeShapeType="1"/>
              </p:cNvCxnSpPr>
              <p:nvPr/>
            </p:nvCxnSpPr>
            <p:spPr bwMode="auto">
              <a:xfrm rot="5400000">
                <a:off x="4108094" y="1074490"/>
                <a:ext cx="107925"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cxnSp>
            <p:nvCxnSpPr>
              <p:cNvPr id="127028" name="直接连接符 192"/>
              <p:cNvCxnSpPr>
                <a:cxnSpLocks noChangeShapeType="1"/>
              </p:cNvCxnSpPr>
              <p:nvPr/>
            </p:nvCxnSpPr>
            <p:spPr bwMode="auto">
              <a:xfrm rot="5400000">
                <a:off x="5773234" y="1074490"/>
                <a:ext cx="107925" cy="0"/>
              </a:xfrm>
              <a:prstGeom prst="line">
                <a:avLst/>
              </a:prstGeom>
              <a:noFill/>
              <a:ln w="19050">
                <a:solidFill>
                  <a:srgbClr val="595959"/>
                </a:solidFill>
                <a:round/>
                <a:headEnd/>
                <a:tailEnd/>
              </a:ln>
              <a:extLst>
                <a:ext uri="{909E8E84-426E-40DD-AFC4-6F175D3DCCD1}">
                  <a14:hiddenFill xmlns:a14="http://schemas.microsoft.com/office/drawing/2010/main">
                    <a:noFill/>
                  </a14:hiddenFill>
                </a:ext>
              </a:extLst>
            </p:spPr>
          </p:cxnSp>
        </p:grpSp>
      </p:grpSp>
      <p:sp>
        <p:nvSpPr>
          <p:cNvPr id="52" name="TextBox 146"/>
          <p:cNvSpPr txBox="1">
            <a:spLocks noChangeArrowheads="1"/>
          </p:cNvSpPr>
          <p:nvPr/>
        </p:nvSpPr>
        <p:spPr bwMode="auto">
          <a:xfrm>
            <a:off x="1570038" y="2232025"/>
            <a:ext cx="4630737" cy="584200"/>
          </a:xfrm>
          <a:prstGeom prst="rect">
            <a:avLst/>
          </a:prstGeom>
          <a:noFill/>
          <a:ln w="9525">
            <a:noFill/>
            <a:miter lim="800000"/>
            <a:headEnd/>
            <a:tailEnd/>
          </a:ln>
        </p:spPr>
        <p:txBody>
          <a:bodyPr lIns="91388" tIns="45693" rIns="91388" bIns="45693">
            <a:spAutoFit/>
          </a:bodyPr>
          <a:lstStyle/>
          <a:p>
            <a:pPr>
              <a:defRPr/>
            </a:pPr>
            <a:r>
              <a:rPr lang="zh-CN" altLang="en-US" sz="3200" b="0" dirty="0">
                <a:solidFill>
                  <a:srgbClr val="FF0000"/>
                </a:solidFill>
                <a:latin typeface="+mn-ea"/>
                <a:ea typeface="+mn-ea"/>
              </a:rPr>
              <a:t>单击此处添加标题</a:t>
            </a:r>
            <a:endParaRPr lang="en-US" sz="3200" b="0" dirty="0">
              <a:solidFill>
                <a:srgbClr val="FF0000"/>
              </a:solidFill>
              <a:latin typeface="+mn-ea"/>
              <a:ea typeface="+mn-ea"/>
            </a:endParaRPr>
          </a:p>
        </p:txBody>
      </p:sp>
      <p:sp>
        <p:nvSpPr>
          <p:cNvPr id="53" name="TextBox 146"/>
          <p:cNvSpPr txBox="1">
            <a:spLocks noChangeArrowheads="1"/>
          </p:cNvSpPr>
          <p:nvPr/>
        </p:nvSpPr>
        <p:spPr bwMode="auto">
          <a:xfrm>
            <a:off x="1587500" y="6545263"/>
            <a:ext cx="8245475" cy="307975"/>
          </a:xfrm>
          <a:prstGeom prst="rect">
            <a:avLst/>
          </a:prstGeom>
          <a:noFill/>
          <a:ln w="9525">
            <a:noFill/>
            <a:miter lim="800000"/>
            <a:headEnd/>
            <a:tailEnd/>
          </a:ln>
        </p:spPr>
        <p:txBody>
          <a:bodyPr lIns="91388" tIns="45693" rIns="91388" bIns="45693">
            <a:spAutoFit/>
          </a:bodyPr>
          <a:lstStyle/>
          <a:p>
            <a:pPr>
              <a:defRPr/>
            </a:pPr>
            <a:r>
              <a:rPr lang="zh-CN" altLang="en-US" sz="1400" b="0" dirty="0">
                <a:solidFill>
                  <a:srgbClr val="404040"/>
                </a:solidFill>
                <a:latin typeface="+mn-ea"/>
                <a:ea typeface="+mn-ea"/>
              </a:rPr>
              <a:t>单击添加文本 单击添加文本</a:t>
            </a:r>
            <a:endParaRPr lang="en-US" sz="1400" b="0" dirty="0">
              <a:solidFill>
                <a:srgbClr val="404040"/>
              </a:solidFill>
              <a:latin typeface="+mn-ea"/>
              <a:ea typeface="+mn-ea"/>
            </a:endParaRPr>
          </a:p>
        </p:txBody>
      </p:sp>
      <p:grpSp>
        <p:nvGrpSpPr>
          <p:cNvPr id="7" name="Group 57"/>
          <p:cNvGrpSpPr>
            <a:grpSpLocks/>
          </p:cNvGrpSpPr>
          <p:nvPr/>
        </p:nvGrpSpPr>
        <p:grpSpPr bwMode="auto">
          <a:xfrm>
            <a:off x="2408238" y="2887663"/>
            <a:ext cx="6870700" cy="3343275"/>
            <a:chOff x="0" y="0"/>
            <a:chExt cx="6440587" cy="3342334"/>
          </a:xfrm>
        </p:grpSpPr>
        <p:grpSp>
          <p:nvGrpSpPr>
            <p:cNvPr id="126984" name="Group 58"/>
            <p:cNvGrpSpPr>
              <a:grpSpLocks/>
            </p:cNvGrpSpPr>
            <p:nvPr/>
          </p:nvGrpSpPr>
          <p:grpSpPr bwMode="auto">
            <a:xfrm>
              <a:off x="230287" y="202456"/>
              <a:ext cx="6210300" cy="3139878"/>
              <a:chOff x="0" y="0"/>
              <a:chExt cx="6210300" cy="3139878"/>
            </a:xfrm>
          </p:grpSpPr>
          <p:sp>
            <p:nvSpPr>
              <p:cNvPr id="57" name="任意多边形 219"/>
              <p:cNvSpPr>
                <a:spLocks/>
              </p:cNvSpPr>
              <p:nvPr/>
            </p:nvSpPr>
            <p:spPr bwMode="auto">
              <a:xfrm>
                <a:off x="77753" y="164153"/>
                <a:ext cx="2715821" cy="991909"/>
              </a:xfrm>
              <a:custGeom>
                <a:avLst/>
                <a:gdLst/>
                <a:ahLst/>
                <a:cxnLst>
                  <a:cxn ang="0">
                    <a:pos x="0" y="0"/>
                  </a:cxn>
                  <a:cxn ang="0">
                    <a:pos x="833437" y="190501"/>
                  </a:cxn>
                  <a:cxn ang="0">
                    <a:pos x="1664493" y="576263"/>
                  </a:cxn>
                  <a:cxn ang="0">
                    <a:pos x="2505075" y="678657"/>
                  </a:cxn>
                  <a:cxn ang="0">
                    <a:pos x="2717006" y="992982"/>
                  </a:cxn>
                </a:cxnLst>
                <a:rect l="0" t="0" r="r" b="b"/>
                <a:pathLst>
                  <a:path w="2717006" h="992982">
                    <a:moveTo>
                      <a:pt x="0" y="0"/>
                    </a:moveTo>
                    <a:lnTo>
                      <a:pt x="833437" y="190501"/>
                    </a:lnTo>
                    <a:lnTo>
                      <a:pt x="1664493" y="576263"/>
                    </a:lnTo>
                    <a:lnTo>
                      <a:pt x="2505075" y="678657"/>
                    </a:lnTo>
                    <a:lnTo>
                      <a:pt x="2717006" y="992982"/>
                    </a:lnTo>
                  </a:path>
                </a:pathLst>
              </a:custGeom>
              <a:noFill/>
              <a:ln w="38100" cap="flat" cmpd="sng">
                <a:solidFill>
                  <a:srgbClr val="FF0000"/>
                </a:solidFill>
                <a:round/>
                <a:headEnd/>
                <a:tailEnd/>
              </a:ln>
            </p:spPr>
            <p:txBody>
              <a:bodyPr anchor="ctr"/>
              <a:lstStyle/>
              <a:p>
                <a:pPr>
                  <a:defRPr/>
                </a:pPr>
                <a:endParaRPr lang="zh-CN" altLang="en-US" b="0">
                  <a:latin typeface="+mn-ea"/>
                  <a:ea typeface="+mn-ea"/>
                </a:endParaRPr>
              </a:p>
            </p:txBody>
          </p:sp>
          <p:sp>
            <p:nvSpPr>
              <p:cNvPr id="58" name="任意多边形 220"/>
              <p:cNvSpPr>
                <a:spLocks/>
              </p:cNvSpPr>
              <p:nvPr/>
            </p:nvSpPr>
            <p:spPr bwMode="auto">
              <a:xfrm>
                <a:off x="2793575" y="1156062"/>
                <a:ext cx="3114636" cy="1642600"/>
              </a:xfrm>
              <a:custGeom>
                <a:avLst/>
                <a:gdLst/>
                <a:ahLst/>
                <a:cxnLst>
                  <a:cxn ang="0">
                    <a:pos x="0" y="0"/>
                  </a:cxn>
                  <a:cxn ang="0">
                    <a:pos x="611981" y="1052512"/>
                  </a:cxn>
                  <a:cxn ang="0">
                    <a:pos x="1445419" y="538163"/>
                  </a:cxn>
                  <a:cxn ang="0">
                    <a:pos x="2274094" y="781050"/>
                  </a:cxn>
                  <a:cxn ang="0">
                    <a:pos x="3114675" y="1643063"/>
                  </a:cxn>
                </a:cxnLst>
                <a:rect l="0" t="0" r="r" b="b"/>
                <a:pathLst>
                  <a:path w="3114675" h="1643063">
                    <a:moveTo>
                      <a:pt x="0" y="0"/>
                    </a:moveTo>
                    <a:lnTo>
                      <a:pt x="611981" y="1052512"/>
                    </a:lnTo>
                    <a:lnTo>
                      <a:pt x="1445419" y="538163"/>
                    </a:lnTo>
                    <a:lnTo>
                      <a:pt x="2274094" y="781050"/>
                    </a:lnTo>
                    <a:lnTo>
                      <a:pt x="3114675" y="1643063"/>
                    </a:lnTo>
                  </a:path>
                </a:pathLst>
              </a:custGeom>
              <a:noFill/>
              <a:ln w="38100" cap="flat" cmpd="sng">
                <a:solidFill>
                  <a:srgbClr val="595959"/>
                </a:solidFill>
                <a:round/>
                <a:headEnd/>
                <a:tailEnd/>
              </a:ln>
            </p:spPr>
            <p:txBody>
              <a:bodyPr anchor="ctr"/>
              <a:lstStyle/>
              <a:p>
                <a:pPr>
                  <a:defRPr/>
                </a:pPr>
                <a:endParaRPr lang="zh-CN" altLang="en-US" b="0">
                  <a:latin typeface="+mn-ea"/>
                  <a:ea typeface="+mn-ea"/>
                </a:endParaRPr>
              </a:p>
            </p:txBody>
          </p:sp>
          <p:sp>
            <p:nvSpPr>
              <p:cNvPr id="59" name="矩形 50"/>
              <p:cNvSpPr>
                <a:spLocks noChangeAspect="1"/>
              </p:cNvSpPr>
              <p:nvPr/>
            </p:nvSpPr>
            <p:spPr bwMode="auto">
              <a:xfrm>
                <a:off x="371" y="89562"/>
                <a:ext cx="144348" cy="142835"/>
              </a:xfrm>
              <a:prstGeom prst="rect">
                <a:avLst/>
              </a:prstGeom>
              <a:solidFill>
                <a:srgbClr val="FF0000">
                  <a:alpha val="79999"/>
                </a:srgbClr>
              </a:solidFill>
              <a:ln w="12700" cmpd="sng">
                <a:solidFill>
                  <a:srgbClr val="FFFFFF"/>
                </a:solidFill>
                <a:miter lim="800000"/>
                <a:headEnd/>
                <a:tailEnd/>
              </a:ln>
            </p:spPr>
            <p:txBody>
              <a:bodyPr wrap="none" anchor="ctr"/>
              <a:lstStyle/>
              <a:p>
                <a:pPr algn="ctr" eaLnBrk="0" hangingPunct="0">
                  <a:buClr>
                    <a:srgbClr val="FF0000"/>
                  </a:buClr>
                  <a:buSzPct val="70000"/>
                  <a:defRPr/>
                </a:pPr>
                <a:endParaRPr lang="zh-CN" altLang="en-US" sz="2000" b="0">
                  <a:solidFill>
                    <a:srgbClr val="1F497D"/>
                  </a:solidFill>
                  <a:latin typeface="+mn-ea"/>
                  <a:ea typeface="+mn-ea"/>
                </a:endParaRPr>
              </a:p>
            </p:txBody>
          </p:sp>
          <p:sp>
            <p:nvSpPr>
              <p:cNvPr id="60" name="矩形 222"/>
              <p:cNvSpPr>
                <a:spLocks noChangeAspect="1"/>
              </p:cNvSpPr>
              <p:nvPr/>
            </p:nvSpPr>
            <p:spPr bwMode="auto">
              <a:xfrm>
                <a:off x="4162646" y="1619481"/>
                <a:ext cx="144347" cy="144421"/>
              </a:xfrm>
              <a:prstGeom prst="rect">
                <a:avLst/>
              </a:prstGeom>
              <a:solidFill>
                <a:srgbClr val="595959"/>
              </a:solidFill>
              <a:ln w="12700" cmpd="sng">
                <a:solidFill>
                  <a:srgbClr val="FFFFFF"/>
                </a:solidFill>
                <a:miter lim="800000"/>
                <a:headEnd/>
                <a:tailEnd/>
              </a:ln>
            </p:spPr>
            <p:txBody>
              <a:bodyPr wrap="none" anchor="ctr"/>
              <a:lstStyle/>
              <a:p>
                <a:pPr algn="ctr" eaLnBrk="0" fontAlgn="ctr" hangingPunct="0">
                  <a:buClr>
                    <a:srgbClr val="FF0000"/>
                  </a:buClr>
                  <a:buSzPct val="70000"/>
                  <a:defRPr/>
                </a:pPr>
                <a:endParaRPr lang="zh-CN" altLang="en-US" sz="2000" b="0">
                  <a:solidFill>
                    <a:srgbClr val="1F497D"/>
                  </a:solidFill>
                  <a:latin typeface="+mn-ea"/>
                  <a:ea typeface="+mn-ea"/>
                </a:endParaRPr>
              </a:p>
            </p:txBody>
          </p:sp>
          <p:sp>
            <p:nvSpPr>
              <p:cNvPr id="61" name="矩形 52"/>
              <p:cNvSpPr>
                <a:spLocks noChangeAspect="1"/>
              </p:cNvSpPr>
              <p:nvPr/>
            </p:nvSpPr>
            <p:spPr bwMode="auto">
              <a:xfrm>
                <a:off x="832231" y="280008"/>
                <a:ext cx="144347" cy="144421"/>
              </a:xfrm>
              <a:prstGeom prst="rect">
                <a:avLst/>
              </a:prstGeom>
              <a:solidFill>
                <a:srgbClr val="FF0000">
                  <a:alpha val="79999"/>
                </a:srgbClr>
              </a:solidFill>
              <a:ln w="12700" cmpd="sng">
                <a:solidFill>
                  <a:srgbClr val="FFFFFF"/>
                </a:solidFill>
                <a:miter lim="800000"/>
                <a:headEnd/>
                <a:tailEnd/>
              </a:ln>
            </p:spPr>
            <p:txBody>
              <a:bodyPr wrap="none" anchor="ctr"/>
              <a:lstStyle/>
              <a:p>
                <a:pPr algn="ctr" eaLnBrk="0" hangingPunct="0">
                  <a:buClr>
                    <a:srgbClr val="FF0000"/>
                  </a:buClr>
                  <a:buSzPct val="70000"/>
                  <a:defRPr/>
                </a:pPr>
                <a:endParaRPr lang="zh-CN" altLang="en-US" sz="2000" b="0">
                  <a:solidFill>
                    <a:srgbClr val="1F497D"/>
                  </a:solidFill>
                  <a:latin typeface="+mn-ea"/>
                  <a:ea typeface="+mn-ea"/>
                </a:endParaRPr>
              </a:p>
            </p:txBody>
          </p:sp>
          <p:sp>
            <p:nvSpPr>
              <p:cNvPr id="62" name="矩形 53"/>
              <p:cNvSpPr>
                <a:spLocks noChangeAspect="1"/>
              </p:cNvSpPr>
              <p:nvPr/>
            </p:nvSpPr>
            <p:spPr bwMode="auto">
              <a:xfrm>
                <a:off x="1665579" y="660901"/>
                <a:ext cx="144347" cy="144421"/>
              </a:xfrm>
              <a:prstGeom prst="rect">
                <a:avLst/>
              </a:prstGeom>
              <a:solidFill>
                <a:srgbClr val="FF0000">
                  <a:alpha val="79999"/>
                </a:srgbClr>
              </a:solidFill>
              <a:ln w="12700" cmpd="sng">
                <a:solidFill>
                  <a:srgbClr val="FFFFFF"/>
                </a:solidFill>
                <a:miter lim="800000"/>
                <a:headEnd/>
                <a:tailEnd/>
              </a:ln>
            </p:spPr>
            <p:txBody>
              <a:bodyPr wrap="none" anchor="ctr"/>
              <a:lstStyle/>
              <a:p>
                <a:pPr algn="ctr" eaLnBrk="0" hangingPunct="0">
                  <a:buClr>
                    <a:srgbClr val="FF0000"/>
                  </a:buClr>
                  <a:buSzPct val="70000"/>
                  <a:defRPr/>
                </a:pPr>
                <a:endParaRPr lang="zh-CN" altLang="en-US" sz="2000" b="0">
                  <a:solidFill>
                    <a:srgbClr val="1F497D"/>
                  </a:solidFill>
                  <a:latin typeface="+mn-ea"/>
                  <a:ea typeface="+mn-ea"/>
                </a:endParaRPr>
              </a:p>
            </p:txBody>
          </p:sp>
          <p:sp>
            <p:nvSpPr>
              <p:cNvPr id="63" name="矩形 54"/>
              <p:cNvSpPr>
                <a:spLocks noChangeAspect="1"/>
              </p:cNvSpPr>
              <p:nvPr/>
            </p:nvSpPr>
            <p:spPr bwMode="auto">
              <a:xfrm>
                <a:off x="2497438" y="768821"/>
                <a:ext cx="144348" cy="142835"/>
              </a:xfrm>
              <a:prstGeom prst="rect">
                <a:avLst/>
              </a:prstGeom>
              <a:solidFill>
                <a:srgbClr val="FF0000">
                  <a:alpha val="79999"/>
                </a:srgbClr>
              </a:solidFill>
              <a:ln w="12700" cmpd="sng">
                <a:solidFill>
                  <a:srgbClr val="FFFFFF"/>
                </a:solidFill>
                <a:miter lim="800000"/>
                <a:headEnd/>
                <a:tailEnd/>
              </a:ln>
            </p:spPr>
            <p:txBody>
              <a:bodyPr wrap="none" anchor="ctr"/>
              <a:lstStyle/>
              <a:p>
                <a:pPr algn="ctr" eaLnBrk="0" hangingPunct="0">
                  <a:buClr>
                    <a:srgbClr val="FF0000"/>
                  </a:buClr>
                  <a:buSzPct val="70000"/>
                  <a:defRPr/>
                </a:pPr>
                <a:endParaRPr lang="zh-CN" altLang="en-US" sz="2000" b="0">
                  <a:solidFill>
                    <a:srgbClr val="1F497D"/>
                  </a:solidFill>
                  <a:latin typeface="+mn-ea"/>
                  <a:ea typeface="+mn-ea"/>
                </a:endParaRPr>
              </a:p>
            </p:txBody>
          </p:sp>
          <p:sp>
            <p:nvSpPr>
              <p:cNvPr id="64" name="矩形 226"/>
              <p:cNvSpPr>
                <a:spLocks noChangeAspect="1"/>
              </p:cNvSpPr>
              <p:nvPr/>
            </p:nvSpPr>
            <p:spPr bwMode="auto">
              <a:xfrm>
                <a:off x="3330786" y="2130512"/>
                <a:ext cx="142860" cy="142835"/>
              </a:xfrm>
              <a:prstGeom prst="rect">
                <a:avLst/>
              </a:prstGeom>
              <a:solidFill>
                <a:srgbClr val="595959"/>
              </a:solidFill>
              <a:ln w="12700" cmpd="sng">
                <a:solidFill>
                  <a:srgbClr val="FFFFFF"/>
                </a:solidFill>
                <a:miter lim="800000"/>
                <a:headEnd/>
                <a:tailEnd/>
              </a:ln>
            </p:spPr>
            <p:txBody>
              <a:bodyPr wrap="none" anchor="ctr"/>
              <a:lstStyle/>
              <a:p>
                <a:pPr algn="ctr" eaLnBrk="0" fontAlgn="ctr" hangingPunct="0">
                  <a:buClr>
                    <a:srgbClr val="FF0000"/>
                  </a:buClr>
                  <a:buSzPct val="70000"/>
                  <a:defRPr/>
                </a:pPr>
                <a:endParaRPr lang="zh-CN" altLang="en-US" sz="2000" b="0">
                  <a:solidFill>
                    <a:srgbClr val="1F497D"/>
                  </a:solidFill>
                  <a:latin typeface="+mn-ea"/>
                  <a:ea typeface="+mn-ea"/>
                </a:endParaRPr>
              </a:p>
            </p:txBody>
          </p:sp>
          <p:sp>
            <p:nvSpPr>
              <p:cNvPr id="65" name="矩形 227"/>
              <p:cNvSpPr>
                <a:spLocks noChangeAspect="1"/>
              </p:cNvSpPr>
              <p:nvPr/>
            </p:nvSpPr>
            <p:spPr bwMode="auto">
              <a:xfrm>
                <a:off x="4995993" y="1855951"/>
                <a:ext cx="142860" cy="144422"/>
              </a:xfrm>
              <a:prstGeom prst="rect">
                <a:avLst/>
              </a:prstGeom>
              <a:solidFill>
                <a:srgbClr val="595959"/>
              </a:solidFill>
              <a:ln w="12700" cmpd="sng">
                <a:solidFill>
                  <a:srgbClr val="FFFFFF"/>
                </a:solidFill>
                <a:miter lim="800000"/>
                <a:headEnd/>
                <a:tailEnd/>
              </a:ln>
            </p:spPr>
            <p:txBody>
              <a:bodyPr wrap="none" anchor="ctr"/>
              <a:lstStyle/>
              <a:p>
                <a:pPr algn="ctr" eaLnBrk="0" fontAlgn="ctr" hangingPunct="0">
                  <a:buClr>
                    <a:srgbClr val="FF0000"/>
                  </a:buClr>
                  <a:buSzPct val="70000"/>
                  <a:defRPr/>
                </a:pPr>
                <a:endParaRPr lang="zh-CN" altLang="en-US" sz="2000" b="0">
                  <a:solidFill>
                    <a:srgbClr val="1F497D"/>
                  </a:solidFill>
                  <a:latin typeface="+mn-ea"/>
                  <a:ea typeface="+mn-ea"/>
                </a:endParaRPr>
              </a:p>
            </p:txBody>
          </p:sp>
          <p:sp>
            <p:nvSpPr>
              <p:cNvPr id="66" name="矩形 228"/>
              <p:cNvSpPr>
                <a:spLocks noChangeAspect="1"/>
              </p:cNvSpPr>
              <p:nvPr/>
            </p:nvSpPr>
            <p:spPr bwMode="auto">
              <a:xfrm>
                <a:off x="5827852" y="2724070"/>
                <a:ext cx="144348" cy="144421"/>
              </a:xfrm>
              <a:prstGeom prst="rect">
                <a:avLst/>
              </a:prstGeom>
              <a:solidFill>
                <a:srgbClr val="595959"/>
              </a:solidFill>
              <a:ln w="12700" cmpd="sng">
                <a:solidFill>
                  <a:srgbClr val="FFFFFF"/>
                </a:solidFill>
                <a:miter lim="800000"/>
                <a:headEnd/>
                <a:tailEnd/>
              </a:ln>
            </p:spPr>
            <p:txBody>
              <a:bodyPr wrap="none" anchor="ctr"/>
              <a:lstStyle/>
              <a:p>
                <a:pPr algn="ctr" eaLnBrk="0" fontAlgn="ctr" hangingPunct="0">
                  <a:buClr>
                    <a:srgbClr val="FF0000"/>
                  </a:buClr>
                  <a:buSzPct val="70000"/>
                  <a:defRPr/>
                </a:pPr>
                <a:endParaRPr lang="zh-CN" altLang="en-US" sz="2000" b="0">
                  <a:solidFill>
                    <a:srgbClr val="1F497D"/>
                  </a:solidFill>
                  <a:latin typeface="+mn-ea"/>
                  <a:ea typeface="+mn-ea"/>
                </a:endParaRPr>
              </a:p>
            </p:txBody>
          </p:sp>
          <p:sp>
            <p:nvSpPr>
              <p:cNvPr id="67" name="TextBox 146"/>
              <p:cNvSpPr txBox="1">
                <a:spLocks noChangeArrowheads="1"/>
              </p:cNvSpPr>
              <p:nvPr/>
            </p:nvSpPr>
            <p:spPr bwMode="auto">
              <a:xfrm>
                <a:off x="3101615" y="2260651"/>
                <a:ext cx="619058" cy="307888"/>
              </a:xfrm>
              <a:prstGeom prst="rect">
                <a:avLst/>
              </a:prstGeom>
              <a:noFill/>
              <a:ln w="9525">
                <a:noFill/>
                <a:miter lim="800000"/>
                <a:headEnd/>
                <a:tailEnd/>
              </a:ln>
            </p:spPr>
            <p:txBody>
              <a:bodyPr>
                <a:spAutoFit/>
              </a:bodyPr>
              <a:lstStyle/>
              <a:p>
                <a:pPr algn="ctr">
                  <a:defRPr/>
                </a:pPr>
                <a:r>
                  <a:rPr lang="zh-CN" altLang="en-US" sz="1400" b="0">
                    <a:solidFill>
                      <a:srgbClr val="404040"/>
                    </a:solidFill>
                    <a:latin typeface="+mn-ea"/>
                    <a:ea typeface="+mn-ea"/>
                  </a:rPr>
                  <a:t>文本</a:t>
                </a:r>
                <a:endParaRPr lang="en-US" sz="1400" b="0">
                  <a:solidFill>
                    <a:srgbClr val="404040"/>
                  </a:solidFill>
                  <a:latin typeface="+mn-ea"/>
                  <a:ea typeface="+mn-ea"/>
                </a:endParaRPr>
              </a:p>
            </p:txBody>
          </p:sp>
          <p:sp>
            <p:nvSpPr>
              <p:cNvPr id="68" name="TextBox 146"/>
              <p:cNvSpPr txBox="1">
                <a:spLocks noChangeArrowheads="1"/>
              </p:cNvSpPr>
              <p:nvPr/>
            </p:nvSpPr>
            <p:spPr bwMode="auto">
              <a:xfrm>
                <a:off x="3927523" y="1740097"/>
                <a:ext cx="619058" cy="307888"/>
              </a:xfrm>
              <a:prstGeom prst="rect">
                <a:avLst/>
              </a:prstGeom>
              <a:noFill/>
              <a:ln w="9525">
                <a:noFill/>
                <a:miter lim="800000"/>
                <a:headEnd/>
                <a:tailEnd/>
              </a:ln>
            </p:spPr>
            <p:txBody>
              <a:bodyPr>
                <a:spAutoFit/>
              </a:bodyPr>
              <a:lstStyle/>
              <a:p>
                <a:pPr algn="ctr">
                  <a:defRPr/>
                </a:pPr>
                <a:r>
                  <a:rPr lang="zh-CN" altLang="en-US" sz="1400" b="0">
                    <a:solidFill>
                      <a:srgbClr val="404040"/>
                    </a:solidFill>
                    <a:latin typeface="+mn-ea"/>
                    <a:ea typeface="+mn-ea"/>
                  </a:rPr>
                  <a:t>文本</a:t>
                </a:r>
                <a:endParaRPr lang="en-US" sz="1400" b="0">
                  <a:solidFill>
                    <a:srgbClr val="404040"/>
                  </a:solidFill>
                  <a:latin typeface="+mn-ea"/>
                  <a:ea typeface="+mn-ea"/>
                </a:endParaRPr>
              </a:p>
            </p:txBody>
          </p:sp>
          <p:sp>
            <p:nvSpPr>
              <p:cNvPr id="69" name="TextBox 146"/>
              <p:cNvSpPr txBox="1">
                <a:spLocks noChangeArrowheads="1"/>
              </p:cNvSpPr>
              <p:nvPr/>
            </p:nvSpPr>
            <p:spPr bwMode="auto">
              <a:xfrm>
                <a:off x="5109091" y="1790883"/>
                <a:ext cx="619058" cy="307888"/>
              </a:xfrm>
              <a:prstGeom prst="rect">
                <a:avLst/>
              </a:prstGeom>
              <a:noFill/>
              <a:ln w="9525">
                <a:noFill/>
                <a:miter lim="800000"/>
                <a:headEnd/>
                <a:tailEnd/>
              </a:ln>
            </p:spPr>
            <p:txBody>
              <a:bodyPr>
                <a:spAutoFit/>
              </a:bodyPr>
              <a:lstStyle/>
              <a:p>
                <a:pPr>
                  <a:defRPr/>
                </a:pPr>
                <a:r>
                  <a:rPr lang="zh-CN" altLang="en-US" sz="1400" b="0">
                    <a:solidFill>
                      <a:srgbClr val="404040"/>
                    </a:solidFill>
                    <a:latin typeface="+mn-ea"/>
                    <a:ea typeface="+mn-ea"/>
                  </a:rPr>
                  <a:t>文本</a:t>
                </a:r>
                <a:endParaRPr lang="en-US" sz="1400" b="0">
                  <a:solidFill>
                    <a:srgbClr val="404040"/>
                  </a:solidFill>
                  <a:latin typeface="+mn-ea"/>
                  <a:ea typeface="+mn-ea"/>
                </a:endParaRPr>
              </a:p>
            </p:txBody>
          </p:sp>
          <p:sp>
            <p:nvSpPr>
              <p:cNvPr id="70" name="TextBox 146"/>
              <p:cNvSpPr txBox="1">
                <a:spLocks noChangeArrowheads="1"/>
              </p:cNvSpPr>
              <p:nvPr/>
            </p:nvSpPr>
            <p:spPr bwMode="auto">
              <a:xfrm>
                <a:off x="5591242" y="2831990"/>
                <a:ext cx="619058" cy="307888"/>
              </a:xfrm>
              <a:prstGeom prst="rect">
                <a:avLst/>
              </a:prstGeom>
              <a:noFill/>
              <a:ln w="9525">
                <a:noFill/>
                <a:miter lim="800000"/>
                <a:headEnd/>
                <a:tailEnd/>
              </a:ln>
            </p:spPr>
            <p:txBody>
              <a:bodyPr>
                <a:spAutoFit/>
              </a:bodyPr>
              <a:lstStyle/>
              <a:p>
                <a:pPr algn="ctr">
                  <a:defRPr/>
                </a:pPr>
                <a:r>
                  <a:rPr lang="zh-CN" altLang="en-US" sz="1400" b="0" dirty="0">
                    <a:solidFill>
                      <a:srgbClr val="404040"/>
                    </a:solidFill>
                    <a:latin typeface="+mn-ea"/>
                    <a:ea typeface="+mn-ea"/>
                  </a:rPr>
                  <a:t>文本</a:t>
                </a:r>
                <a:endParaRPr lang="en-US" sz="1400" b="0" dirty="0">
                  <a:solidFill>
                    <a:srgbClr val="404040"/>
                  </a:solidFill>
                  <a:latin typeface="+mn-ea"/>
                  <a:ea typeface="+mn-ea"/>
                </a:endParaRPr>
              </a:p>
            </p:txBody>
          </p:sp>
          <p:sp>
            <p:nvSpPr>
              <p:cNvPr id="71" name="TextBox 146"/>
              <p:cNvSpPr txBox="1">
                <a:spLocks noChangeArrowheads="1"/>
              </p:cNvSpPr>
              <p:nvPr/>
            </p:nvSpPr>
            <p:spPr bwMode="auto">
              <a:xfrm>
                <a:off x="2263803" y="495847"/>
                <a:ext cx="619058" cy="307888"/>
              </a:xfrm>
              <a:prstGeom prst="rect">
                <a:avLst/>
              </a:prstGeom>
              <a:noFill/>
              <a:ln w="9525">
                <a:noFill/>
                <a:miter lim="800000"/>
                <a:headEnd/>
                <a:tailEnd/>
              </a:ln>
            </p:spPr>
            <p:txBody>
              <a:bodyPr>
                <a:spAutoFit/>
              </a:bodyPr>
              <a:lstStyle/>
              <a:p>
                <a:pPr algn="ctr">
                  <a:defRPr/>
                </a:pPr>
                <a:r>
                  <a:rPr lang="zh-CN" altLang="en-US" sz="1400" b="0">
                    <a:solidFill>
                      <a:srgbClr val="FF0000"/>
                    </a:solidFill>
                    <a:latin typeface="+mn-ea"/>
                    <a:ea typeface="+mn-ea"/>
                  </a:rPr>
                  <a:t>文本</a:t>
                </a:r>
                <a:endParaRPr lang="en-US" sz="1400" b="0">
                  <a:solidFill>
                    <a:srgbClr val="FF0000"/>
                  </a:solidFill>
                  <a:latin typeface="+mn-ea"/>
                  <a:ea typeface="+mn-ea"/>
                </a:endParaRPr>
              </a:p>
            </p:txBody>
          </p:sp>
          <p:sp>
            <p:nvSpPr>
              <p:cNvPr id="72" name="TextBox 146"/>
              <p:cNvSpPr txBox="1">
                <a:spLocks noChangeArrowheads="1"/>
              </p:cNvSpPr>
              <p:nvPr/>
            </p:nvSpPr>
            <p:spPr bwMode="auto">
              <a:xfrm>
                <a:off x="1437896" y="395863"/>
                <a:ext cx="619058" cy="307888"/>
              </a:xfrm>
              <a:prstGeom prst="rect">
                <a:avLst/>
              </a:prstGeom>
              <a:noFill/>
              <a:ln w="9525">
                <a:noFill/>
                <a:miter lim="800000"/>
                <a:headEnd/>
                <a:tailEnd/>
              </a:ln>
            </p:spPr>
            <p:txBody>
              <a:bodyPr>
                <a:spAutoFit/>
              </a:bodyPr>
              <a:lstStyle/>
              <a:p>
                <a:pPr algn="ctr">
                  <a:defRPr/>
                </a:pPr>
                <a:r>
                  <a:rPr lang="zh-CN" altLang="en-US" sz="1400" b="0">
                    <a:solidFill>
                      <a:srgbClr val="FF0000"/>
                    </a:solidFill>
                    <a:latin typeface="+mn-ea"/>
                    <a:ea typeface="+mn-ea"/>
                  </a:rPr>
                  <a:t>文本</a:t>
                </a:r>
                <a:endParaRPr lang="en-US" sz="1400" b="0">
                  <a:solidFill>
                    <a:srgbClr val="FF0000"/>
                  </a:solidFill>
                  <a:latin typeface="+mn-ea"/>
                  <a:ea typeface="+mn-ea"/>
                </a:endParaRPr>
              </a:p>
            </p:txBody>
          </p:sp>
          <p:sp>
            <p:nvSpPr>
              <p:cNvPr id="73" name="TextBox 146"/>
              <p:cNvSpPr txBox="1">
                <a:spLocks noChangeArrowheads="1"/>
              </p:cNvSpPr>
              <p:nvPr/>
            </p:nvSpPr>
            <p:spPr bwMode="auto">
              <a:xfrm>
                <a:off x="600084" y="687"/>
                <a:ext cx="619058" cy="307888"/>
              </a:xfrm>
              <a:prstGeom prst="rect">
                <a:avLst/>
              </a:prstGeom>
              <a:noFill/>
              <a:ln w="9525">
                <a:noFill/>
                <a:miter lim="800000"/>
                <a:headEnd/>
                <a:tailEnd/>
              </a:ln>
            </p:spPr>
            <p:txBody>
              <a:bodyPr>
                <a:spAutoFit/>
              </a:bodyPr>
              <a:lstStyle/>
              <a:p>
                <a:pPr algn="ctr">
                  <a:defRPr/>
                </a:pPr>
                <a:r>
                  <a:rPr lang="zh-CN" altLang="en-US" sz="1400" b="0">
                    <a:solidFill>
                      <a:srgbClr val="FF0000"/>
                    </a:solidFill>
                    <a:latin typeface="+mn-ea"/>
                    <a:ea typeface="+mn-ea"/>
                  </a:rPr>
                  <a:t>文本</a:t>
                </a:r>
                <a:endParaRPr lang="en-US" sz="1400" b="0">
                  <a:solidFill>
                    <a:srgbClr val="FF0000"/>
                  </a:solidFill>
                  <a:latin typeface="+mn-ea"/>
                  <a:ea typeface="+mn-ea"/>
                </a:endParaRPr>
              </a:p>
            </p:txBody>
          </p:sp>
        </p:grpSp>
        <p:sp>
          <p:nvSpPr>
            <p:cNvPr id="56" name="TextBox 146"/>
            <p:cNvSpPr txBox="1">
              <a:spLocks noChangeArrowheads="1"/>
            </p:cNvSpPr>
            <p:nvPr/>
          </p:nvSpPr>
          <p:spPr bwMode="auto">
            <a:xfrm>
              <a:off x="0" y="0"/>
              <a:ext cx="619058" cy="307888"/>
            </a:xfrm>
            <a:prstGeom prst="rect">
              <a:avLst/>
            </a:prstGeom>
            <a:noFill/>
            <a:ln w="9525">
              <a:noFill/>
              <a:miter lim="800000"/>
              <a:headEnd/>
              <a:tailEnd/>
            </a:ln>
          </p:spPr>
          <p:txBody>
            <a:bodyPr>
              <a:spAutoFit/>
            </a:bodyPr>
            <a:lstStyle/>
            <a:p>
              <a:pPr algn="ctr">
                <a:defRPr/>
              </a:pPr>
              <a:r>
                <a:rPr lang="zh-CN" altLang="en-US" sz="1400" b="0">
                  <a:solidFill>
                    <a:srgbClr val="FF0000"/>
                  </a:solidFill>
                  <a:latin typeface="+mn-ea"/>
                  <a:ea typeface="+mn-ea"/>
                </a:rPr>
                <a:t>文本</a:t>
              </a:r>
              <a:endParaRPr lang="en-US" sz="1400" b="0">
                <a:solidFill>
                  <a:srgbClr val="FF0000"/>
                </a:solidFill>
                <a:latin typeface="+mn-ea"/>
                <a:ea typeface="+mn-ea"/>
              </a:endParaRPr>
            </a:p>
          </p:txBody>
        </p:sp>
      </p:grpSp>
      <p:sp>
        <p:nvSpPr>
          <p:cNvPr id="74" name="TextBox 73"/>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lide(fromTop)">
                                      <p:cBhvr>
                                        <p:cTn id="7" dur="500"/>
                                        <p:tgtEl>
                                          <p:spTgt spid="52"/>
                                        </p:tgtEl>
                                      </p:cBhvr>
                                    </p:animEffect>
                                  </p:childTnLst>
                                </p:cTn>
                              </p:par>
                            </p:childTnLst>
                          </p:cTn>
                        </p:par>
                        <p:par>
                          <p:cTn id="8" fill="hold" nodeType="afterGroup">
                            <p:stCondLst>
                              <p:cond delay="500"/>
                            </p:stCondLst>
                            <p:childTnLst>
                              <p:par>
                                <p:cTn id="9" presetID="1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slide(fromTop)">
                                      <p:cBhvr>
                                        <p:cTn id="11" dur="500"/>
                                        <p:tgtEl>
                                          <p:spTgt spid="2"/>
                                        </p:tgtEl>
                                      </p:cBhvr>
                                    </p:animEffect>
                                  </p:childTnLst>
                                </p:cTn>
                              </p:par>
                            </p:childTnLst>
                          </p:cTn>
                        </p:par>
                        <p:par>
                          <p:cTn id="12" fill="hold" nodeType="afterGroup">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slide(fromTop)">
                                      <p:cBhvr>
                                        <p:cTn id="15" dur="500"/>
                                        <p:tgtEl>
                                          <p:spTgt spid="53"/>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1000"/>
                                        <p:tgtEl>
                                          <p:spTgt spid="7"/>
                                        </p:tgtEl>
                                      </p:cBhvr>
                                    </p:animEffect>
                                  </p:childTnLst>
                                </p:cTn>
                              </p:par>
                            </p:childTnLst>
                          </p:cTn>
                        </p:par>
                        <p:par>
                          <p:cTn id="20" fill="hold" nodeType="afterGroup">
                            <p:stCondLst>
                              <p:cond delay="2500"/>
                            </p:stCondLst>
                            <p:childTnLst>
                              <p:par>
                                <p:cTn id="21" presetID="6" presetClass="entr" presetSubtype="16" fill="hold" nodeType="afterEffect">
                                  <p:stCondLst>
                                    <p:cond delay="0"/>
                                  </p:stCondLst>
                                  <p:childTnLst>
                                    <p:set>
                                      <p:cBhvr>
                                        <p:cTn id="22" dur="1" fill="hold">
                                          <p:stCondLst>
                                            <p:cond delay="0"/>
                                          </p:stCondLst>
                                        </p:cTn>
                                        <p:tgtEl>
                                          <p:spTgt spid="47106"/>
                                        </p:tgtEl>
                                        <p:attrNameLst>
                                          <p:attrName>style.visibility</p:attrName>
                                        </p:attrNameLst>
                                      </p:cBhvr>
                                      <p:to>
                                        <p:strVal val="visible"/>
                                      </p:to>
                                    </p:set>
                                    <p:animEffect transition="in" filter="circle(in)">
                                      <p:cBhvr>
                                        <p:cTn id="23" dur="1000"/>
                                        <p:tgtEl>
                                          <p:spTgt spid="47106"/>
                                        </p:tgtEl>
                                      </p:cBhvr>
                                    </p:animEffect>
                                  </p:childTnLst>
                                </p:cTn>
                              </p:par>
                            </p:childTnLst>
                          </p:cTn>
                        </p:par>
                        <p:par>
                          <p:cTn id="24" fill="hold" nodeType="afterGroup">
                            <p:stCondLst>
                              <p:cond delay="3500"/>
                            </p:stCondLst>
                            <p:childTnLst>
                              <p:par>
                                <p:cTn id="25" presetID="26" presetClass="emph" presetSubtype="0" fill="hold" nodeType="afterEffect">
                                  <p:stCondLst>
                                    <p:cond delay="0"/>
                                  </p:stCondLst>
                                  <p:childTnLst>
                                    <p:animEffect transition="out" filter="fade">
                                      <p:cBhvr>
                                        <p:cTn id="26" dur="500" tmFilter="0, 0; .2, .5; .8, .5; 1, 0"/>
                                        <p:tgtEl>
                                          <p:spTgt spid="47106"/>
                                        </p:tgtEl>
                                      </p:cBhvr>
                                    </p:animEffect>
                                    <p:animScale>
                                      <p:cBhvr>
                                        <p:cTn id="27" dur="250" autoRev="1" fill="hold"/>
                                        <p:tgtEl>
                                          <p:spTgt spid="4710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utoUpdateAnimBg="0"/>
      <p:bldP spid="53"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30"/>
          <p:cNvGrpSpPr>
            <a:grpSpLocks/>
          </p:cNvGrpSpPr>
          <p:nvPr/>
        </p:nvGrpSpPr>
        <p:grpSpPr bwMode="auto">
          <a:xfrm>
            <a:off x="849313" y="1943100"/>
            <a:ext cx="2811462" cy="3268663"/>
            <a:chOff x="776772" y="1711245"/>
            <a:chExt cx="2636843" cy="3268697"/>
          </a:xfrm>
        </p:grpSpPr>
        <p:sp>
          <p:nvSpPr>
            <p:cNvPr id="5" name="等腰三角形 4"/>
            <p:cNvSpPr/>
            <p:nvPr/>
          </p:nvSpPr>
          <p:spPr>
            <a:xfrm flipV="1">
              <a:off x="1372332" y="3855980"/>
              <a:ext cx="1191121" cy="1123962"/>
            </a:xfrm>
            <a:prstGeom prst="triangle">
              <a:avLst/>
            </a:prstGeom>
            <a:solidFill>
              <a:sysClr val="window" lastClr="FFFFFF">
                <a:lumMod val="65000"/>
              </a:sysClr>
            </a:solidFill>
            <a:ln w="25400" cap="flat" cmpd="sng" algn="ctr">
              <a:noFill/>
              <a:prstDash val="solid"/>
            </a:ln>
            <a:effectLst/>
          </p:spPr>
          <p:txBody>
            <a:bodyPr lIns="102860" tIns="51429" rIns="102860" bIns="51429" anchor="ctr"/>
            <a:lstStyle/>
            <a:p>
              <a:pPr algn="ctr">
                <a:defRPr/>
              </a:pPr>
              <a:endParaRPr lang="zh-CN" altLang="en-US" kern="0" dirty="0">
                <a:solidFill>
                  <a:sysClr val="window" lastClr="FFFFFF"/>
                </a:solidFill>
                <a:latin typeface="Calibri"/>
                <a:ea typeface="宋体"/>
              </a:endParaRPr>
            </a:p>
          </p:txBody>
        </p:sp>
        <p:pic>
          <p:nvPicPr>
            <p:cNvPr id="128024" name="Picture 2"/>
            <p:cNvPicPr>
              <a:picLocks noChangeAspect="1" noChangeArrowheads="1"/>
            </p:cNvPicPr>
            <p:nvPr/>
          </p:nvPicPr>
          <p:blipFill>
            <a:blip r:embed="rId3">
              <a:extLst>
                <a:ext uri="{28A0092B-C50C-407E-A947-70E740481C1C}">
                  <a14:useLocalDpi xmlns:a14="http://schemas.microsoft.com/office/drawing/2010/main" val="0"/>
                </a:ext>
              </a:extLst>
            </a:blip>
            <a:srcRect t="73921"/>
            <a:stretch>
              <a:fillRect/>
            </a:stretch>
          </p:blipFill>
          <p:spPr bwMode="auto">
            <a:xfrm>
              <a:off x="874173" y="3130698"/>
              <a:ext cx="2160270" cy="50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等腰三角形 6"/>
            <p:cNvSpPr/>
            <p:nvPr/>
          </p:nvSpPr>
          <p:spPr>
            <a:xfrm flipV="1">
              <a:off x="776772" y="2862195"/>
              <a:ext cx="2636843" cy="2041546"/>
            </a:xfrm>
            <a:prstGeom prst="triangle">
              <a:avLst>
                <a:gd name="adj" fmla="val 48219"/>
              </a:avLst>
            </a:prstGeom>
            <a:gradFill flip="none" rotWithShape="1">
              <a:gsLst>
                <a:gs pos="0">
                  <a:srgbClr val="FFC000">
                    <a:shade val="30000"/>
                    <a:satMod val="115000"/>
                  </a:srgbClr>
                </a:gs>
                <a:gs pos="12000">
                  <a:srgbClr val="FFC000">
                    <a:shade val="67500"/>
                    <a:satMod val="115000"/>
                  </a:srgbClr>
                </a:gs>
                <a:gs pos="50016">
                  <a:srgbClr val="FFD44B"/>
                </a:gs>
                <a:gs pos="84000">
                  <a:srgbClr val="FFC000">
                    <a:shade val="100000"/>
                    <a:satMod val="115000"/>
                  </a:srgbClr>
                </a:gs>
              </a:gsLst>
              <a:lin ang="16200000" scaled="1"/>
              <a:tileRect/>
            </a:gradFill>
            <a:ln w="25400" cap="flat" cmpd="sng" algn="ctr">
              <a:solidFill>
                <a:srgbClr val="FFD44B"/>
              </a:solidFill>
              <a:prstDash val="solid"/>
            </a:ln>
            <a:effectLst/>
          </p:spPr>
          <p:txBody>
            <a:bodyPr lIns="102860" tIns="51429" rIns="102860" bIns="51429" anchor="ctr"/>
            <a:lstStyle/>
            <a:p>
              <a:pPr algn="ctr">
                <a:defRPr/>
              </a:pPr>
              <a:endParaRPr lang="zh-CN" altLang="en-US" kern="0" dirty="0">
                <a:solidFill>
                  <a:sysClr val="window" lastClr="FFFFFF"/>
                </a:solidFill>
                <a:latin typeface="Calibri"/>
                <a:ea typeface="宋体"/>
              </a:endParaRPr>
            </a:p>
          </p:txBody>
        </p:sp>
        <p:pic>
          <p:nvPicPr>
            <p:cNvPr id="128026" name="Picture 2"/>
            <p:cNvPicPr>
              <a:picLocks noChangeAspect="1" noChangeArrowheads="1"/>
            </p:cNvPicPr>
            <p:nvPr/>
          </p:nvPicPr>
          <p:blipFill>
            <a:blip r:embed="rId3">
              <a:extLst>
                <a:ext uri="{28A0092B-C50C-407E-A947-70E740481C1C}">
                  <a14:useLocalDpi xmlns:a14="http://schemas.microsoft.com/office/drawing/2010/main" val="0"/>
                </a:ext>
              </a:extLst>
            </a:blip>
            <a:srcRect b="26079"/>
            <a:stretch>
              <a:fillRect/>
            </a:stretch>
          </p:blipFill>
          <p:spPr bwMode="auto">
            <a:xfrm>
              <a:off x="874173" y="1711245"/>
              <a:ext cx="2160270" cy="1419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等腰三角形 8"/>
            <p:cNvSpPr/>
            <p:nvPr/>
          </p:nvSpPr>
          <p:spPr>
            <a:xfrm flipV="1">
              <a:off x="1634379" y="3130485"/>
              <a:ext cx="327558" cy="250828"/>
            </a:xfrm>
            <a:prstGeom prst="triangle">
              <a:avLst/>
            </a:prstGeom>
            <a:solidFill>
              <a:srgbClr val="C00000"/>
            </a:solidFill>
            <a:ln w="25400" cap="flat" cmpd="sng" algn="ctr">
              <a:noFill/>
              <a:prstDash val="solid"/>
            </a:ln>
            <a:effectLst/>
          </p:spPr>
          <p:txBody>
            <a:bodyPr lIns="102860" tIns="51429" rIns="102860" bIns="51429" anchor="ctr"/>
            <a:lstStyle/>
            <a:p>
              <a:pPr algn="ctr">
                <a:defRPr/>
              </a:pPr>
              <a:endParaRPr lang="zh-CN" altLang="en-US" kern="0" dirty="0">
                <a:solidFill>
                  <a:sysClr val="window" lastClr="FFFFFF"/>
                </a:solidFill>
                <a:latin typeface="Calibri"/>
                <a:ea typeface="宋体"/>
              </a:endParaRPr>
            </a:p>
          </p:txBody>
        </p:sp>
        <p:sp>
          <p:nvSpPr>
            <p:cNvPr id="10" name="TextBox 9"/>
            <p:cNvSpPr txBox="1"/>
            <p:nvPr/>
          </p:nvSpPr>
          <p:spPr>
            <a:xfrm>
              <a:off x="2048293" y="2216075"/>
              <a:ext cx="1018408" cy="1103324"/>
            </a:xfrm>
            <a:prstGeom prst="rect">
              <a:avLst/>
            </a:prstGeom>
            <a:noFill/>
          </p:spPr>
          <p:txBody>
            <a:bodyPr lIns="102860" tIns="51429" rIns="102860" bIns="51429">
              <a:spAutoFit/>
            </a:bodyPr>
            <a:lstStyle/>
            <a:p>
              <a:pPr algn="just">
                <a:lnSpc>
                  <a:spcPct val="130000"/>
                </a:lnSpc>
                <a:defRPr/>
              </a:pPr>
              <a:r>
                <a:rPr lang="en-US" altLang="zh-CN" sz="5000" kern="0" dirty="0">
                  <a:solidFill>
                    <a:sysClr val="window" lastClr="FFFFFF"/>
                  </a:solidFill>
                  <a:effectLst>
                    <a:outerShdw blurRad="50800" dist="38100" dir="13500000" algn="br" rotWithShape="0">
                      <a:prstClr val="black">
                        <a:alpha val="40000"/>
                      </a:prstClr>
                    </a:outerShdw>
                  </a:effectLst>
                  <a:latin typeface="Bell MT" pitchFamily="18" charset="0"/>
                  <a:ea typeface="微软雅黑" pitchFamily="34" charset="-122"/>
                </a:rPr>
                <a:t>01</a:t>
              </a:r>
            </a:p>
          </p:txBody>
        </p:sp>
        <p:sp>
          <p:nvSpPr>
            <p:cNvPr id="11" name="TextBox 10"/>
            <p:cNvSpPr txBox="1"/>
            <p:nvPr/>
          </p:nvSpPr>
          <p:spPr>
            <a:xfrm>
              <a:off x="1355954" y="3441638"/>
              <a:ext cx="1460612" cy="744546"/>
            </a:xfrm>
            <a:prstGeom prst="rect">
              <a:avLst/>
            </a:prstGeom>
            <a:noFill/>
          </p:spPr>
          <p:txBody>
            <a:bodyPr lIns="102860" tIns="51429" rIns="102860" bIns="51429">
              <a:spAutoFit/>
            </a:bodyPr>
            <a:lstStyle/>
            <a:p>
              <a:pPr algn="ctr">
                <a:lnSpc>
                  <a:spcPct val="130000"/>
                </a:lnSpc>
                <a:defRPr/>
              </a:pPr>
              <a:r>
                <a:rPr lang="zh-CN" altLang="en-US" sz="3200" kern="0" dirty="0">
                  <a:solidFill>
                    <a:srgbClr val="F79646">
                      <a:lumMod val="50000"/>
                    </a:srgbClr>
                  </a:solidFill>
                  <a:effectLst>
                    <a:outerShdw blurRad="50800" dist="38100" dir="5400000" algn="t" rotWithShape="0">
                      <a:sysClr val="window" lastClr="FFFFFF">
                        <a:alpha val="40000"/>
                      </a:sysClr>
                    </a:outerShdw>
                  </a:effectLst>
                  <a:latin typeface="微软雅黑" pitchFamily="34" charset="-122"/>
                  <a:ea typeface="微软雅黑" pitchFamily="34" charset="-122"/>
                </a:rPr>
                <a:t>文本</a:t>
              </a:r>
            </a:p>
          </p:txBody>
        </p:sp>
      </p:grpSp>
      <p:grpSp>
        <p:nvGrpSpPr>
          <p:cNvPr id="3" name="组合 31"/>
          <p:cNvGrpSpPr>
            <a:grpSpLocks/>
          </p:cNvGrpSpPr>
          <p:nvPr/>
        </p:nvGrpSpPr>
        <p:grpSpPr bwMode="auto">
          <a:xfrm>
            <a:off x="4387850" y="1943100"/>
            <a:ext cx="2813050" cy="3282950"/>
            <a:chOff x="4094092" y="1711245"/>
            <a:chExt cx="2636843" cy="3282311"/>
          </a:xfrm>
        </p:grpSpPr>
        <p:sp>
          <p:nvSpPr>
            <p:cNvPr id="13" name="等腰三角形 12"/>
            <p:cNvSpPr/>
            <p:nvPr/>
          </p:nvSpPr>
          <p:spPr>
            <a:xfrm flipV="1">
              <a:off x="4699733" y="3869825"/>
              <a:ext cx="1190448" cy="1123731"/>
            </a:xfrm>
            <a:prstGeom prst="triangle">
              <a:avLst/>
            </a:prstGeom>
            <a:solidFill>
              <a:sysClr val="window" lastClr="FFFFFF">
                <a:lumMod val="65000"/>
              </a:sysClr>
            </a:solidFill>
            <a:ln w="25400" cap="flat" cmpd="sng" algn="ctr">
              <a:noFill/>
              <a:prstDash val="solid"/>
            </a:ln>
            <a:effectLst/>
          </p:spPr>
          <p:txBody>
            <a:bodyPr lIns="102860" tIns="51429" rIns="102860" bIns="51429" anchor="ctr"/>
            <a:lstStyle/>
            <a:p>
              <a:pPr algn="ctr">
                <a:defRPr/>
              </a:pPr>
              <a:endParaRPr lang="zh-CN" altLang="en-US" kern="0" dirty="0">
                <a:solidFill>
                  <a:sysClr val="window" lastClr="FFFFFF"/>
                </a:solidFill>
                <a:latin typeface="Calibri"/>
                <a:ea typeface="宋体"/>
              </a:endParaRPr>
            </a:p>
          </p:txBody>
        </p:sp>
        <p:pic>
          <p:nvPicPr>
            <p:cNvPr id="128017" name="Picture 2"/>
            <p:cNvPicPr>
              <a:picLocks noChangeAspect="1" noChangeArrowheads="1"/>
            </p:cNvPicPr>
            <p:nvPr/>
          </p:nvPicPr>
          <p:blipFill>
            <a:blip r:embed="rId3">
              <a:extLst>
                <a:ext uri="{28A0092B-C50C-407E-A947-70E740481C1C}">
                  <a14:useLocalDpi xmlns:a14="http://schemas.microsoft.com/office/drawing/2010/main" val="0"/>
                </a:ext>
              </a:extLst>
            </a:blip>
            <a:srcRect t="73921"/>
            <a:stretch>
              <a:fillRect/>
            </a:stretch>
          </p:blipFill>
          <p:spPr bwMode="auto">
            <a:xfrm>
              <a:off x="4191492" y="3130698"/>
              <a:ext cx="2160270" cy="50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等腰三角形 14"/>
            <p:cNvSpPr/>
            <p:nvPr/>
          </p:nvSpPr>
          <p:spPr>
            <a:xfrm flipV="1">
              <a:off x="4094092" y="2863546"/>
              <a:ext cx="2636843" cy="2041128"/>
            </a:xfrm>
            <a:prstGeom prst="triangle">
              <a:avLst>
                <a:gd name="adj" fmla="val 48219"/>
              </a:avLst>
            </a:prstGeom>
            <a:gradFill flip="none" rotWithShape="1">
              <a:gsLst>
                <a:gs pos="0">
                  <a:srgbClr val="FFC000">
                    <a:shade val="30000"/>
                    <a:satMod val="115000"/>
                  </a:srgbClr>
                </a:gs>
                <a:gs pos="12000">
                  <a:srgbClr val="FFC000">
                    <a:shade val="67500"/>
                    <a:satMod val="115000"/>
                  </a:srgbClr>
                </a:gs>
                <a:gs pos="50016">
                  <a:srgbClr val="FFD44B"/>
                </a:gs>
                <a:gs pos="84000">
                  <a:srgbClr val="FFC000">
                    <a:shade val="100000"/>
                    <a:satMod val="115000"/>
                  </a:srgbClr>
                </a:gs>
              </a:gsLst>
              <a:lin ang="16200000" scaled="1"/>
              <a:tileRect/>
            </a:gradFill>
            <a:ln w="25400" cap="flat" cmpd="sng" algn="ctr">
              <a:solidFill>
                <a:srgbClr val="FFD44B"/>
              </a:solidFill>
              <a:prstDash val="solid"/>
            </a:ln>
            <a:effectLst/>
          </p:spPr>
          <p:txBody>
            <a:bodyPr lIns="102860" tIns="51429" rIns="102860" bIns="51429" anchor="ctr"/>
            <a:lstStyle/>
            <a:p>
              <a:pPr algn="ctr">
                <a:defRPr/>
              </a:pPr>
              <a:endParaRPr lang="zh-CN" altLang="en-US" kern="0" dirty="0">
                <a:solidFill>
                  <a:sysClr val="window" lastClr="FFFFFF"/>
                </a:solidFill>
                <a:latin typeface="Calibri"/>
                <a:ea typeface="宋体"/>
              </a:endParaRPr>
            </a:p>
          </p:txBody>
        </p:sp>
        <p:pic>
          <p:nvPicPr>
            <p:cNvPr id="128019" name="Picture 2"/>
            <p:cNvPicPr>
              <a:picLocks noChangeAspect="1" noChangeArrowheads="1"/>
            </p:cNvPicPr>
            <p:nvPr/>
          </p:nvPicPr>
          <p:blipFill>
            <a:blip r:embed="rId3">
              <a:extLst>
                <a:ext uri="{28A0092B-C50C-407E-A947-70E740481C1C}">
                  <a14:useLocalDpi xmlns:a14="http://schemas.microsoft.com/office/drawing/2010/main" val="0"/>
                </a:ext>
              </a:extLst>
            </a:blip>
            <a:srcRect b="26079"/>
            <a:stretch>
              <a:fillRect/>
            </a:stretch>
          </p:blipFill>
          <p:spPr bwMode="auto">
            <a:xfrm>
              <a:off x="4191492" y="1711245"/>
              <a:ext cx="2160270" cy="1419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等腰三角形 16"/>
            <p:cNvSpPr/>
            <p:nvPr/>
          </p:nvSpPr>
          <p:spPr>
            <a:xfrm flipV="1">
              <a:off x="4951215" y="3130194"/>
              <a:ext cx="328862" cy="250776"/>
            </a:xfrm>
            <a:prstGeom prst="triangle">
              <a:avLst/>
            </a:prstGeom>
            <a:solidFill>
              <a:srgbClr val="C00000"/>
            </a:solidFill>
            <a:ln w="25400" cap="flat" cmpd="sng" algn="ctr">
              <a:noFill/>
              <a:prstDash val="solid"/>
            </a:ln>
            <a:effectLst/>
          </p:spPr>
          <p:txBody>
            <a:bodyPr lIns="102860" tIns="51429" rIns="102860" bIns="51429" anchor="ctr"/>
            <a:lstStyle/>
            <a:p>
              <a:pPr algn="ctr">
                <a:defRPr/>
              </a:pPr>
              <a:endParaRPr lang="zh-CN" altLang="en-US" kern="0" dirty="0">
                <a:solidFill>
                  <a:sysClr val="window" lastClr="FFFFFF"/>
                </a:solidFill>
                <a:latin typeface="Calibri"/>
                <a:ea typeface="宋体"/>
              </a:endParaRPr>
            </a:p>
          </p:txBody>
        </p:sp>
        <p:sp>
          <p:nvSpPr>
            <p:cNvPr id="18" name="TextBox 17"/>
            <p:cNvSpPr txBox="1"/>
            <p:nvPr/>
          </p:nvSpPr>
          <p:spPr>
            <a:xfrm>
              <a:off x="5333647" y="2173118"/>
              <a:ext cx="1017833" cy="1103097"/>
            </a:xfrm>
            <a:prstGeom prst="rect">
              <a:avLst/>
            </a:prstGeom>
            <a:noFill/>
          </p:spPr>
          <p:txBody>
            <a:bodyPr lIns="102860" tIns="51429" rIns="102860" bIns="51429">
              <a:spAutoFit/>
            </a:bodyPr>
            <a:lstStyle/>
            <a:p>
              <a:pPr algn="just">
                <a:lnSpc>
                  <a:spcPct val="130000"/>
                </a:lnSpc>
                <a:defRPr/>
              </a:pPr>
              <a:r>
                <a:rPr lang="en-US" altLang="zh-CN" sz="5000" kern="0" dirty="0">
                  <a:solidFill>
                    <a:sysClr val="window" lastClr="FFFFFF"/>
                  </a:solidFill>
                  <a:effectLst>
                    <a:outerShdw blurRad="50800" dist="38100" dir="13500000" algn="br" rotWithShape="0">
                      <a:prstClr val="black">
                        <a:alpha val="40000"/>
                      </a:prstClr>
                    </a:outerShdw>
                  </a:effectLst>
                  <a:latin typeface="Bell MT" pitchFamily="18" charset="0"/>
                  <a:ea typeface="微软雅黑" pitchFamily="34" charset="-122"/>
                </a:rPr>
                <a:t>02</a:t>
              </a:r>
            </a:p>
          </p:txBody>
        </p:sp>
        <p:sp>
          <p:nvSpPr>
            <p:cNvPr id="19" name="TextBox 18"/>
            <p:cNvSpPr txBox="1"/>
            <p:nvPr/>
          </p:nvSpPr>
          <p:spPr>
            <a:xfrm>
              <a:off x="4710149" y="3441283"/>
              <a:ext cx="1458299" cy="744393"/>
            </a:xfrm>
            <a:prstGeom prst="rect">
              <a:avLst/>
            </a:prstGeom>
            <a:noFill/>
          </p:spPr>
          <p:txBody>
            <a:bodyPr lIns="102860" tIns="51429" rIns="102860" bIns="51429">
              <a:spAutoFit/>
            </a:bodyPr>
            <a:lstStyle/>
            <a:p>
              <a:pPr algn="ctr">
                <a:lnSpc>
                  <a:spcPct val="130000"/>
                </a:lnSpc>
                <a:defRPr/>
              </a:pPr>
              <a:r>
                <a:rPr lang="zh-CN" altLang="en-US" sz="3200" kern="0" dirty="0">
                  <a:solidFill>
                    <a:srgbClr val="F79646">
                      <a:lumMod val="50000"/>
                    </a:srgbClr>
                  </a:solidFill>
                  <a:effectLst>
                    <a:outerShdw blurRad="50800" dist="38100" dir="5400000" algn="t" rotWithShape="0">
                      <a:sysClr val="window" lastClr="FFFFFF">
                        <a:alpha val="40000"/>
                      </a:sysClr>
                    </a:outerShdw>
                  </a:effectLst>
                  <a:latin typeface="微软雅黑" pitchFamily="34" charset="-122"/>
                  <a:ea typeface="微软雅黑" pitchFamily="34" charset="-122"/>
                </a:rPr>
                <a:t>文本</a:t>
              </a:r>
            </a:p>
          </p:txBody>
        </p:sp>
      </p:grpSp>
      <p:grpSp>
        <p:nvGrpSpPr>
          <p:cNvPr id="4" name="组合 32"/>
          <p:cNvGrpSpPr>
            <a:grpSpLocks/>
          </p:cNvGrpSpPr>
          <p:nvPr/>
        </p:nvGrpSpPr>
        <p:grpSpPr bwMode="auto">
          <a:xfrm>
            <a:off x="7926388" y="1943100"/>
            <a:ext cx="2813050" cy="3268663"/>
            <a:chOff x="7411409" y="1711245"/>
            <a:chExt cx="2636843" cy="3268395"/>
          </a:xfrm>
        </p:grpSpPr>
        <p:sp>
          <p:nvSpPr>
            <p:cNvPr id="21" name="等腰三角形 20"/>
            <p:cNvSpPr/>
            <p:nvPr/>
          </p:nvSpPr>
          <p:spPr>
            <a:xfrm flipV="1">
              <a:off x="8002169" y="3855782"/>
              <a:ext cx="1190448" cy="1123858"/>
            </a:xfrm>
            <a:prstGeom prst="triangle">
              <a:avLst/>
            </a:prstGeom>
            <a:solidFill>
              <a:sysClr val="window" lastClr="FFFFFF">
                <a:lumMod val="65000"/>
              </a:sysClr>
            </a:solidFill>
            <a:ln w="25400" cap="flat" cmpd="sng" algn="ctr">
              <a:noFill/>
              <a:prstDash val="solid"/>
            </a:ln>
            <a:effectLst/>
          </p:spPr>
          <p:txBody>
            <a:bodyPr lIns="102860" tIns="51429" rIns="102860" bIns="51429" anchor="ctr"/>
            <a:lstStyle/>
            <a:p>
              <a:pPr algn="ctr">
                <a:defRPr/>
              </a:pPr>
              <a:endParaRPr lang="zh-CN" altLang="en-US" kern="0" dirty="0">
                <a:solidFill>
                  <a:sysClr val="window" lastClr="FFFFFF"/>
                </a:solidFill>
                <a:latin typeface="Calibri"/>
                <a:ea typeface="宋体"/>
              </a:endParaRPr>
            </a:p>
          </p:txBody>
        </p:sp>
        <p:pic>
          <p:nvPicPr>
            <p:cNvPr id="128010" name="Picture 2"/>
            <p:cNvPicPr>
              <a:picLocks noChangeAspect="1" noChangeArrowheads="1"/>
            </p:cNvPicPr>
            <p:nvPr/>
          </p:nvPicPr>
          <p:blipFill>
            <a:blip r:embed="rId3">
              <a:extLst>
                <a:ext uri="{28A0092B-C50C-407E-A947-70E740481C1C}">
                  <a14:useLocalDpi xmlns:a14="http://schemas.microsoft.com/office/drawing/2010/main" val="0"/>
                </a:ext>
              </a:extLst>
            </a:blip>
            <a:srcRect t="73921"/>
            <a:stretch>
              <a:fillRect/>
            </a:stretch>
          </p:blipFill>
          <p:spPr bwMode="auto">
            <a:xfrm>
              <a:off x="7508811" y="3130698"/>
              <a:ext cx="2160270" cy="50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等腰三角形 22"/>
            <p:cNvSpPr/>
            <p:nvPr/>
          </p:nvSpPr>
          <p:spPr>
            <a:xfrm flipV="1">
              <a:off x="7411409" y="2863676"/>
              <a:ext cx="2636843" cy="2041358"/>
            </a:xfrm>
            <a:prstGeom prst="triangle">
              <a:avLst>
                <a:gd name="adj" fmla="val 48219"/>
              </a:avLst>
            </a:prstGeom>
            <a:gradFill flip="none" rotWithShape="1">
              <a:gsLst>
                <a:gs pos="0">
                  <a:srgbClr val="FFC000">
                    <a:shade val="30000"/>
                    <a:satMod val="115000"/>
                  </a:srgbClr>
                </a:gs>
                <a:gs pos="12000">
                  <a:srgbClr val="FFC000">
                    <a:shade val="67500"/>
                    <a:satMod val="115000"/>
                  </a:srgbClr>
                </a:gs>
                <a:gs pos="50016">
                  <a:srgbClr val="FFD44B"/>
                </a:gs>
                <a:gs pos="84000">
                  <a:srgbClr val="FFC000">
                    <a:shade val="100000"/>
                    <a:satMod val="115000"/>
                  </a:srgbClr>
                </a:gs>
              </a:gsLst>
              <a:lin ang="16200000" scaled="1"/>
              <a:tileRect/>
            </a:gradFill>
            <a:ln w="25400" cap="flat" cmpd="sng" algn="ctr">
              <a:solidFill>
                <a:srgbClr val="FFD44B"/>
              </a:solidFill>
              <a:prstDash val="solid"/>
            </a:ln>
            <a:effectLst/>
          </p:spPr>
          <p:txBody>
            <a:bodyPr lIns="102860" tIns="51429" rIns="102860" bIns="51429" anchor="ctr"/>
            <a:lstStyle/>
            <a:p>
              <a:pPr algn="ctr">
                <a:defRPr/>
              </a:pPr>
              <a:endParaRPr lang="zh-CN" altLang="en-US" kern="0" dirty="0">
                <a:solidFill>
                  <a:sysClr val="window" lastClr="FFFFFF"/>
                </a:solidFill>
                <a:latin typeface="Calibri"/>
                <a:ea typeface="宋体"/>
              </a:endParaRPr>
            </a:p>
          </p:txBody>
        </p:sp>
        <p:pic>
          <p:nvPicPr>
            <p:cNvPr id="128012" name="Picture 2"/>
            <p:cNvPicPr>
              <a:picLocks noChangeAspect="1" noChangeArrowheads="1"/>
            </p:cNvPicPr>
            <p:nvPr/>
          </p:nvPicPr>
          <p:blipFill>
            <a:blip r:embed="rId3">
              <a:extLst>
                <a:ext uri="{28A0092B-C50C-407E-A947-70E740481C1C}">
                  <a14:useLocalDpi xmlns:a14="http://schemas.microsoft.com/office/drawing/2010/main" val="0"/>
                </a:ext>
              </a:extLst>
            </a:blip>
            <a:srcRect b="26079"/>
            <a:stretch>
              <a:fillRect/>
            </a:stretch>
          </p:blipFill>
          <p:spPr bwMode="auto">
            <a:xfrm>
              <a:off x="7508811" y="1711245"/>
              <a:ext cx="2160270" cy="1419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等腰三角形 24"/>
            <p:cNvSpPr/>
            <p:nvPr/>
          </p:nvSpPr>
          <p:spPr>
            <a:xfrm flipV="1">
              <a:off x="8268532" y="3130354"/>
              <a:ext cx="328861" cy="250804"/>
            </a:xfrm>
            <a:prstGeom prst="triangle">
              <a:avLst/>
            </a:prstGeom>
            <a:solidFill>
              <a:srgbClr val="C00000"/>
            </a:solidFill>
            <a:ln w="25400" cap="flat" cmpd="sng" algn="ctr">
              <a:noFill/>
              <a:prstDash val="solid"/>
            </a:ln>
            <a:effectLst/>
          </p:spPr>
          <p:txBody>
            <a:bodyPr lIns="102860" tIns="51429" rIns="102860" bIns="51429" anchor="ctr"/>
            <a:lstStyle/>
            <a:p>
              <a:pPr algn="ctr">
                <a:defRPr/>
              </a:pPr>
              <a:endParaRPr lang="zh-CN" altLang="en-US" kern="0" dirty="0">
                <a:solidFill>
                  <a:sysClr val="window" lastClr="FFFFFF"/>
                </a:solidFill>
                <a:latin typeface="Calibri"/>
                <a:ea typeface="宋体"/>
              </a:endParaRPr>
            </a:p>
          </p:txBody>
        </p:sp>
        <p:sp>
          <p:nvSpPr>
            <p:cNvPr id="26" name="TextBox 25"/>
            <p:cNvSpPr txBox="1"/>
            <p:nvPr/>
          </p:nvSpPr>
          <p:spPr>
            <a:xfrm>
              <a:off x="8650963" y="2173170"/>
              <a:ext cx="1017833" cy="1103222"/>
            </a:xfrm>
            <a:prstGeom prst="rect">
              <a:avLst/>
            </a:prstGeom>
            <a:noFill/>
          </p:spPr>
          <p:txBody>
            <a:bodyPr lIns="102860" tIns="51429" rIns="102860" bIns="51429">
              <a:spAutoFit/>
            </a:bodyPr>
            <a:lstStyle/>
            <a:p>
              <a:pPr algn="just">
                <a:lnSpc>
                  <a:spcPct val="130000"/>
                </a:lnSpc>
                <a:defRPr/>
              </a:pPr>
              <a:r>
                <a:rPr lang="en-US" altLang="zh-CN" sz="5000" kern="0" dirty="0">
                  <a:solidFill>
                    <a:sysClr val="window" lastClr="FFFFFF"/>
                  </a:solidFill>
                  <a:effectLst>
                    <a:outerShdw blurRad="50800" dist="38100" dir="13500000" algn="br" rotWithShape="0">
                      <a:prstClr val="black">
                        <a:alpha val="40000"/>
                      </a:prstClr>
                    </a:outerShdw>
                  </a:effectLst>
                  <a:latin typeface="Bell MT" pitchFamily="18" charset="0"/>
                  <a:ea typeface="微软雅黑" pitchFamily="34" charset="-122"/>
                </a:rPr>
                <a:t>03</a:t>
              </a:r>
            </a:p>
          </p:txBody>
        </p:sp>
        <p:sp>
          <p:nvSpPr>
            <p:cNvPr id="27" name="TextBox 26"/>
            <p:cNvSpPr txBox="1"/>
            <p:nvPr/>
          </p:nvSpPr>
          <p:spPr>
            <a:xfrm>
              <a:off x="8014073" y="3441478"/>
              <a:ext cx="1459788" cy="744477"/>
            </a:xfrm>
            <a:prstGeom prst="rect">
              <a:avLst/>
            </a:prstGeom>
            <a:noFill/>
          </p:spPr>
          <p:txBody>
            <a:bodyPr lIns="102860" tIns="51429" rIns="102860" bIns="51429">
              <a:spAutoFit/>
            </a:bodyPr>
            <a:lstStyle/>
            <a:p>
              <a:pPr algn="ctr">
                <a:lnSpc>
                  <a:spcPct val="130000"/>
                </a:lnSpc>
                <a:defRPr/>
              </a:pPr>
              <a:r>
                <a:rPr lang="zh-CN" altLang="en-US" sz="3200" kern="0" dirty="0">
                  <a:solidFill>
                    <a:srgbClr val="F79646">
                      <a:lumMod val="50000"/>
                    </a:srgbClr>
                  </a:solidFill>
                  <a:effectLst>
                    <a:outerShdw blurRad="50800" dist="38100" dir="5400000" algn="t" rotWithShape="0">
                      <a:sysClr val="window" lastClr="FFFFFF">
                        <a:alpha val="40000"/>
                      </a:sysClr>
                    </a:outerShdw>
                  </a:effectLst>
                  <a:latin typeface="微软雅黑" pitchFamily="34" charset="-122"/>
                  <a:ea typeface="微软雅黑" pitchFamily="34" charset="-122"/>
                </a:rPr>
                <a:t>文本</a:t>
              </a:r>
            </a:p>
          </p:txBody>
        </p:sp>
      </p:grpSp>
      <p:sp>
        <p:nvSpPr>
          <p:cNvPr id="28" name="TextBox 27"/>
          <p:cNvSpPr txBox="1"/>
          <p:nvPr/>
        </p:nvSpPr>
        <p:spPr>
          <a:xfrm>
            <a:off x="576263" y="5127625"/>
            <a:ext cx="3084512" cy="1065213"/>
          </a:xfrm>
          <a:prstGeom prst="rect">
            <a:avLst/>
          </a:prstGeom>
          <a:noFill/>
        </p:spPr>
        <p:txBody>
          <a:bodyPr lIns="102789" tIns="51393" rIns="102789" bIns="51393">
            <a:spAutoFit/>
          </a:bodyPr>
          <a:lstStyle/>
          <a:p>
            <a:pPr algn="just">
              <a:lnSpc>
                <a:spcPct val="130000"/>
              </a:lnSpc>
              <a:defRPr/>
            </a:pPr>
            <a:r>
              <a:rPr lang="zh-CN" altLang="en-US" sz="1600" kern="0" dirty="0">
                <a:solidFill>
                  <a:sysClr val="windowText" lastClr="000000">
                    <a:lumMod val="50000"/>
                    <a:lumOff val="50000"/>
                  </a:sysClr>
                </a:solidFill>
                <a:latin typeface="微软雅黑" pitchFamily="34" charset="-122"/>
                <a:ea typeface="微软雅黑" pitchFamily="34" charset="-122"/>
              </a:rPr>
              <a:t>您的内容打在这里或者通过复制您的文本后在此框中选择粘贴您的内容打在这里</a:t>
            </a:r>
            <a:endParaRPr lang="en-US" altLang="zh-CN" sz="1600" kern="0" dirty="0">
              <a:solidFill>
                <a:sysClr val="windowText" lastClr="000000">
                  <a:lumMod val="50000"/>
                  <a:lumOff val="50000"/>
                </a:sysClr>
              </a:solidFill>
              <a:latin typeface="微软雅黑" pitchFamily="34" charset="-122"/>
              <a:ea typeface="微软雅黑" pitchFamily="34" charset="-122"/>
            </a:endParaRPr>
          </a:p>
        </p:txBody>
      </p:sp>
      <p:sp>
        <p:nvSpPr>
          <p:cNvPr id="29" name="TextBox 28"/>
          <p:cNvSpPr txBox="1"/>
          <p:nvPr/>
        </p:nvSpPr>
        <p:spPr>
          <a:xfrm>
            <a:off x="4202113" y="5127625"/>
            <a:ext cx="3082925" cy="1065213"/>
          </a:xfrm>
          <a:prstGeom prst="rect">
            <a:avLst/>
          </a:prstGeom>
          <a:noFill/>
        </p:spPr>
        <p:txBody>
          <a:bodyPr lIns="102789" tIns="51393" rIns="102789" bIns="51393">
            <a:spAutoFit/>
          </a:bodyPr>
          <a:lstStyle/>
          <a:p>
            <a:pPr algn="just">
              <a:lnSpc>
                <a:spcPct val="130000"/>
              </a:lnSpc>
              <a:defRPr/>
            </a:pPr>
            <a:r>
              <a:rPr lang="zh-CN" altLang="en-US" sz="1600" kern="0" dirty="0">
                <a:solidFill>
                  <a:sysClr val="windowText" lastClr="000000">
                    <a:lumMod val="50000"/>
                    <a:lumOff val="50000"/>
                  </a:sysClr>
                </a:solidFill>
                <a:latin typeface="微软雅黑" pitchFamily="34" charset="-122"/>
                <a:ea typeface="微软雅黑" pitchFamily="34" charset="-122"/>
              </a:rPr>
              <a:t>您的内容打在这里或者通过复制您的文本后在此框中选择粘贴您的内容打在这里</a:t>
            </a:r>
            <a:endParaRPr lang="en-US" altLang="zh-CN" sz="1600" kern="0" dirty="0">
              <a:solidFill>
                <a:sysClr val="windowText" lastClr="000000">
                  <a:lumMod val="50000"/>
                  <a:lumOff val="50000"/>
                </a:sysClr>
              </a:solidFill>
              <a:latin typeface="微软雅黑" pitchFamily="34" charset="-122"/>
              <a:ea typeface="微软雅黑" pitchFamily="34" charset="-122"/>
            </a:endParaRPr>
          </a:p>
        </p:txBody>
      </p:sp>
      <p:sp>
        <p:nvSpPr>
          <p:cNvPr id="30" name="TextBox 29"/>
          <p:cNvSpPr txBox="1"/>
          <p:nvPr/>
        </p:nvSpPr>
        <p:spPr>
          <a:xfrm>
            <a:off x="7726363" y="5127625"/>
            <a:ext cx="3084512" cy="1065213"/>
          </a:xfrm>
          <a:prstGeom prst="rect">
            <a:avLst/>
          </a:prstGeom>
          <a:noFill/>
        </p:spPr>
        <p:txBody>
          <a:bodyPr lIns="102789" tIns="51393" rIns="102789" bIns="51393">
            <a:spAutoFit/>
          </a:bodyPr>
          <a:lstStyle/>
          <a:p>
            <a:pPr algn="just">
              <a:lnSpc>
                <a:spcPct val="130000"/>
              </a:lnSpc>
              <a:defRPr/>
            </a:pPr>
            <a:r>
              <a:rPr lang="zh-CN" altLang="en-US" sz="1600" kern="0" dirty="0">
                <a:solidFill>
                  <a:sysClr val="windowText" lastClr="000000">
                    <a:lumMod val="50000"/>
                    <a:lumOff val="50000"/>
                  </a:sysClr>
                </a:solidFill>
                <a:latin typeface="微软雅黑" pitchFamily="34" charset="-122"/>
                <a:ea typeface="微软雅黑" pitchFamily="34" charset="-122"/>
              </a:rPr>
              <a:t>您的内容打在这里或者通过复制您的文本后在此框中选择粘贴您的内容打在这里</a:t>
            </a:r>
            <a:endParaRPr lang="en-US" altLang="zh-CN" sz="1600" kern="0" dirty="0">
              <a:solidFill>
                <a:sysClr val="windowText" lastClr="000000">
                  <a:lumMod val="50000"/>
                  <a:lumOff val="50000"/>
                </a:sysClr>
              </a:solidFill>
              <a:latin typeface="微软雅黑" pitchFamily="34" charset="-122"/>
              <a:ea typeface="微软雅黑" pitchFamily="34" charset="-122"/>
            </a:endParaRPr>
          </a:p>
        </p:txBody>
      </p:sp>
      <p:sp>
        <p:nvSpPr>
          <p:cNvPr id="31" name="TextBox 30"/>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9000">
        <p14:gallery dir="l"/>
      </p:transition>
    </mc:Choice>
    <mc:Fallback xmlns="">
      <p:transition spd="slow" advTm="9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3"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childTnLst>
                                </p:cTn>
                              </p:par>
                            </p:childTnLst>
                          </p:cTn>
                        </p:par>
                        <p:par>
                          <p:cTn id="14" fill="hold" nodeType="afterGroup">
                            <p:stCondLst>
                              <p:cond delay="1000"/>
                            </p:stCondLst>
                            <p:childTnLst>
                              <p:par>
                                <p:cTn id="15" presetID="2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childTnLst>
                                </p:cTn>
                              </p:par>
                            </p:childTnLst>
                          </p:cTn>
                        </p:par>
                        <p:par>
                          <p:cTn id="19" fill="hold" nodeType="afterGroup">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8"/>
                                        </p:tgtEl>
                                        <p:attrNameLst>
                                          <p:attrName>ppt_y</p:attrName>
                                        </p:attrNameLst>
                                      </p:cBhvr>
                                      <p:tavLst>
                                        <p:tav tm="0">
                                          <p:val>
                                            <p:strVal val="#ppt_y"/>
                                          </p:val>
                                        </p:tav>
                                        <p:tav tm="100000">
                                          <p:val>
                                            <p:strVal val="#ppt_y"/>
                                          </p:val>
                                        </p:tav>
                                      </p:tavLst>
                                    </p:anim>
                                    <p:anim calcmode="lin" valueType="num">
                                      <p:cBhvr>
                                        <p:cTn id="2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8"/>
                                        </p:tgtEl>
                                      </p:cBhvr>
                                    </p:animEffect>
                                  </p:childTnLst>
                                </p:cTn>
                              </p:par>
                            </p:childTnLst>
                          </p:cTn>
                        </p:par>
                        <p:par>
                          <p:cTn id="27" fill="hold" nodeType="afterGroup">
                            <p:stCondLst>
                              <p:cond delay="37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29"/>
                                        </p:tgtEl>
                                        <p:attrNameLst>
                                          <p:attrName>ppt_y</p:attrName>
                                        </p:attrNameLst>
                                      </p:cBhvr>
                                      <p:tavLst>
                                        <p:tav tm="0">
                                          <p:val>
                                            <p:strVal val="#ppt_y"/>
                                          </p:val>
                                        </p:tav>
                                        <p:tav tm="100000">
                                          <p:val>
                                            <p:strVal val="#ppt_y"/>
                                          </p:val>
                                        </p:tav>
                                      </p:tavLst>
                                    </p:anim>
                                    <p:anim calcmode="lin" valueType="num">
                                      <p:cBhvr>
                                        <p:cTn id="32"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29"/>
                                        </p:tgtEl>
                                      </p:cBhvr>
                                    </p:animEffect>
                                  </p:childTnLst>
                                </p:cTn>
                              </p:par>
                            </p:childTnLst>
                          </p:cTn>
                        </p:par>
                        <p:par>
                          <p:cTn id="35" fill="hold" nodeType="afterGroup">
                            <p:stCondLst>
                              <p:cond delay="59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30"/>
                                        </p:tgtEl>
                                        <p:attrNameLst>
                                          <p:attrName>ppt_y</p:attrName>
                                        </p:attrNameLst>
                                      </p:cBhvr>
                                      <p:tavLst>
                                        <p:tav tm="0">
                                          <p:val>
                                            <p:strVal val="#ppt_y"/>
                                          </p:val>
                                        </p:tav>
                                        <p:tav tm="100000">
                                          <p:val>
                                            <p:strVal val="#ppt_y"/>
                                          </p:val>
                                        </p:tav>
                                      </p:tavLst>
                                    </p:anim>
                                    <p:anim calcmode="lin" valueType="num">
                                      <p:cBhvr>
                                        <p:cTn id="40"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6"/>
          <p:cNvGrpSpPr>
            <a:grpSpLocks/>
          </p:cNvGrpSpPr>
          <p:nvPr/>
        </p:nvGrpSpPr>
        <p:grpSpPr bwMode="auto">
          <a:xfrm>
            <a:off x="3363913" y="2581275"/>
            <a:ext cx="7277100" cy="1793875"/>
            <a:chOff x="3363913" y="2203450"/>
            <a:chExt cx="7277100" cy="1793875"/>
          </a:xfrm>
        </p:grpSpPr>
        <p:grpSp>
          <p:nvGrpSpPr>
            <p:cNvPr id="101420" name="组合 1"/>
            <p:cNvGrpSpPr>
              <a:grpSpLocks/>
            </p:cNvGrpSpPr>
            <p:nvPr/>
          </p:nvGrpSpPr>
          <p:grpSpPr bwMode="auto">
            <a:xfrm>
              <a:off x="3363913" y="2203450"/>
              <a:ext cx="7277100" cy="1793875"/>
              <a:chOff x="3363913" y="2203450"/>
              <a:chExt cx="7277100" cy="1793875"/>
            </a:xfrm>
          </p:grpSpPr>
          <p:cxnSp>
            <p:nvCxnSpPr>
              <p:cNvPr id="101422" name="AutoShape 5"/>
              <p:cNvCxnSpPr>
                <a:cxnSpLocks noChangeShapeType="1"/>
              </p:cNvCxnSpPr>
              <p:nvPr/>
            </p:nvCxnSpPr>
            <p:spPr bwMode="auto">
              <a:xfrm flipH="1">
                <a:off x="3363913" y="2459038"/>
                <a:ext cx="2949575" cy="1538287"/>
              </a:xfrm>
              <a:prstGeom prst="straightConnector1">
                <a:avLst/>
              </a:prstGeom>
              <a:noFill/>
              <a:ln w="38100">
                <a:solidFill>
                  <a:schemeClr val="accent2"/>
                </a:solidFill>
                <a:round/>
                <a:headEnd/>
                <a:tailEnd/>
              </a:ln>
              <a:extLst>
                <a:ext uri="{909E8E84-426E-40DD-AFC4-6F175D3DCCD1}">
                  <a14:hiddenFill xmlns:a14="http://schemas.microsoft.com/office/drawing/2010/main">
                    <a:noFill/>
                  </a14:hiddenFill>
                </a:ext>
              </a:extLst>
            </p:spPr>
          </p:cxnSp>
          <p:grpSp>
            <p:nvGrpSpPr>
              <p:cNvPr id="101423" name="Group 6"/>
              <p:cNvGrpSpPr>
                <a:grpSpLocks/>
              </p:cNvGrpSpPr>
              <p:nvPr/>
            </p:nvGrpSpPr>
            <p:grpSpPr bwMode="auto">
              <a:xfrm>
                <a:off x="6323013" y="2203450"/>
                <a:ext cx="4318000" cy="503238"/>
                <a:chOff x="2439" y="1489"/>
                <a:chExt cx="2720" cy="317"/>
              </a:xfrm>
            </p:grpSpPr>
            <p:sp>
              <p:nvSpPr>
                <p:cNvPr id="36" name="AutoShape 7"/>
                <p:cNvSpPr>
                  <a:spLocks noChangeArrowheads="1"/>
                </p:cNvSpPr>
                <p:nvPr/>
              </p:nvSpPr>
              <p:spPr bwMode="gray">
                <a:xfrm>
                  <a:off x="2479" y="1489"/>
                  <a:ext cx="2680" cy="317"/>
                </a:xfrm>
                <a:prstGeom prst="roundRect">
                  <a:avLst>
                    <a:gd name="adj" fmla="val 50000"/>
                  </a:avLst>
                </a:prstGeom>
                <a:gradFill rotWithShape="1">
                  <a:gsLst>
                    <a:gs pos="0">
                      <a:schemeClr val="accent2"/>
                    </a:gs>
                    <a:gs pos="100000">
                      <a:schemeClr val="accent2">
                        <a:gamma/>
                        <a:shade val="76471"/>
                        <a:invGamma/>
                      </a:schemeClr>
                    </a:gs>
                  </a:gsLst>
                  <a:lin ang="5400000" scaled="1"/>
                </a:gradFill>
                <a:ln w="19050" algn="ctr">
                  <a:solidFill>
                    <a:srgbClr val="C0C0C0"/>
                  </a:solidFill>
                  <a:round/>
                  <a:headEnd/>
                  <a:tailEnd/>
                </a:ln>
                <a:effectLst>
                  <a:outerShdw dist="53882" dir="2700000" algn="ctr" rotWithShape="0">
                    <a:srgbClr val="292929">
                      <a:alpha val="50000"/>
                    </a:srgbClr>
                  </a:outerShdw>
                </a:effectLst>
              </p:spPr>
              <p:txBody>
                <a:bodyPr wrap="none" anchor="ctr"/>
                <a:lstStyle/>
                <a:p>
                  <a:pPr>
                    <a:defRPr/>
                  </a:pPr>
                  <a:endParaRPr lang="zh-CN" altLang="en-US" sz="2000" b="0">
                    <a:latin typeface="+mj-ea"/>
                    <a:ea typeface="+mj-ea"/>
                  </a:endParaRPr>
                </a:p>
              </p:txBody>
            </p:sp>
            <p:sp>
              <p:nvSpPr>
                <p:cNvPr id="37" name="Oval 8"/>
                <p:cNvSpPr>
                  <a:spLocks noChangeArrowheads="1"/>
                </p:cNvSpPr>
                <p:nvPr/>
              </p:nvSpPr>
              <p:spPr bwMode="gray">
                <a:xfrm>
                  <a:off x="2439" y="1575"/>
                  <a:ext cx="120" cy="149"/>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lgn="ctr">
                  <a:solidFill>
                    <a:srgbClr val="FFFFFF"/>
                  </a:solidFill>
                  <a:round/>
                  <a:headEnd/>
                  <a:tailEnd/>
                </a:ln>
                <a:effectLst>
                  <a:outerShdw dist="63500" dir="2212194" algn="ctr" rotWithShape="0">
                    <a:schemeClr val="bg2">
                      <a:alpha val="50000"/>
                    </a:schemeClr>
                  </a:outerShdw>
                </a:effectLst>
              </p:spPr>
              <p:txBody>
                <a:bodyPr wrap="none" anchor="ctr"/>
                <a:lstStyle/>
                <a:p>
                  <a:pPr>
                    <a:defRPr/>
                  </a:pPr>
                  <a:endParaRPr lang="zh-CN" altLang="en-US" sz="2000" b="0">
                    <a:latin typeface="+mj-ea"/>
                    <a:ea typeface="+mj-ea"/>
                  </a:endParaRPr>
                </a:p>
              </p:txBody>
            </p:sp>
          </p:grpSp>
        </p:grpSp>
        <p:sp>
          <p:nvSpPr>
            <p:cNvPr id="38" name="Rectangle 9"/>
            <p:cNvSpPr>
              <a:spLocks noChangeArrowheads="1"/>
            </p:cNvSpPr>
            <p:nvPr/>
          </p:nvSpPr>
          <p:spPr bwMode="auto">
            <a:xfrm>
              <a:off x="6540500" y="2257425"/>
              <a:ext cx="3519488" cy="400050"/>
            </a:xfrm>
            <a:prstGeom prst="rect">
              <a:avLst/>
            </a:prstGeom>
            <a:noFill/>
            <a:ln>
              <a:noFill/>
            </a:ln>
            <a:effectLst/>
            <a:extLst/>
          </p:spPr>
          <p:txBody>
            <a:bodyPr wrap="none" lIns="91366" tIns="45681" rIns="91366" bIns="45681">
              <a:spAutoFit/>
            </a:bodyPr>
            <a:lstStyle/>
            <a:p>
              <a:pPr algn="ctr" defTabSz="913646">
                <a:defRPr/>
              </a:pPr>
              <a:r>
                <a:rPr lang="zh-CN" altLang="en-US" sz="2000" b="0" dirty="0">
                  <a:solidFill>
                    <a:srgbClr val="FFFFFF"/>
                  </a:solidFill>
                  <a:latin typeface="+mj-ea"/>
                  <a:ea typeface="+mj-ea"/>
                </a:rPr>
                <a:t>点击修改文字内容为目录内容</a:t>
              </a:r>
              <a:endParaRPr lang="zh-CN" altLang="en-US" sz="2000" b="0" dirty="0">
                <a:latin typeface="+mj-ea"/>
                <a:ea typeface="+mj-ea"/>
              </a:endParaRPr>
            </a:p>
          </p:txBody>
        </p:sp>
      </p:grpSp>
      <p:grpSp>
        <p:nvGrpSpPr>
          <p:cNvPr id="5" name="组合 7"/>
          <p:cNvGrpSpPr>
            <a:grpSpLocks/>
          </p:cNvGrpSpPr>
          <p:nvPr/>
        </p:nvGrpSpPr>
        <p:grpSpPr bwMode="auto">
          <a:xfrm>
            <a:off x="3363913" y="3344863"/>
            <a:ext cx="7277100" cy="1030287"/>
            <a:chOff x="3363913" y="2967038"/>
            <a:chExt cx="7277100" cy="1030287"/>
          </a:xfrm>
        </p:grpSpPr>
        <p:grpSp>
          <p:nvGrpSpPr>
            <p:cNvPr id="101414" name="组合 2"/>
            <p:cNvGrpSpPr>
              <a:grpSpLocks/>
            </p:cNvGrpSpPr>
            <p:nvPr/>
          </p:nvGrpSpPr>
          <p:grpSpPr bwMode="auto">
            <a:xfrm>
              <a:off x="3363913" y="2967038"/>
              <a:ext cx="7277100" cy="1030287"/>
              <a:chOff x="3363913" y="2967038"/>
              <a:chExt cx="7277100" cy="1030287"/>
            </a:xfrm>
          </p:grpSpPr>
          <p:cxnSp>
            <p:nvCxnSpPr>
              <p:cNvPr id="101416" name="AutoShape 4"/>
              <p:cNvCxnSpPr>
                <a:cxnSpLocks noChangeShapeType="1"/>
              </p:cNvCxnSpPr>
              <p:nvPr/>
            </p:nvCxnSpPr>
            <p:spPr bwMode="auto">
              <a:xfrm flipH="1">
                <a:off x="3363913" y="3205163"/>
                <a:ext cx="2949575" cy="792162"/>
              </a:xfrm>
              <a:prstGeom prst="straightConnector1">
                <a:avLst/>
              </a:prstGeom>
              <a:noFill/>
              <a:ln w="38100">
                <a:solidFill>
                  <a:schemeClr val="accent1"/>
                </a:solidFill>
                <a:round/>
                <a:headEnd/>
                <a:tailEnd/>
              </a:ln>
              <a:extLst>
                <a:ext uri="{909E8E84-426E-40DD-AFC4-6F175D3DCCD1}">
                  <a14:hiddenFill xmlns:a14="http://schemas.microsoft.com/office/drawing/2010/main">
                    <a:noFill/>
                  </a14:hiddenFill>
                </a:ext>
              </a:extLst>
            </p:spPr>
          </p:cxnSp>
          <p:grpSp>
            <p:nvGrpSpPr>
              <p:cNvPr id="101417" name="Group 10"/>
              <p:cNvGrpSpPr>
                <a:grpSpLocks/>
              </p:cNvGrpSpPr>
              <p:nvPr/>
            </p:nvGrpSpPr>
            <p:grpSpPr bwMode="auto">
              <a:xfrm>
                <a:off x="6323013" y="2967038"/>
                <a:ext cx="4318000" cy="503237"/>
                <a:chOff x="2439" y="1970"/>
                <a:chExt cx="2720" cy="317"/>
              </a:xfrm>
            </p:grpSpPr>
            <p:sp>
              <p:nvSpPr>
                <p:cNvPr id="40" name="AutoShape 11"/>
                <p:cNvSpPr>
                  <a:spLocks noChangeArrowheads="1"/>
                </p:cNvSpPr>
                <p:nvPr/>
              </p:nvSpPr>
              <p:spPr bwMode="gray">
                <a:xfrm>
                  <a:off x="2486" y="1970"/>
                  <a:ext cx="2673" cy="317"/>
                </a:xfrm>
                <a:prstGeom prst="roundRect">
                  <a:avLst>
                    <a:gd name="adj" fmla="val 50000"/>
                  </a:avLst>
                </a:prstGeom>
                <a:gradFill rotWithShape="1">
                  <a:gsLst>
                    <a:gs pos="0">
                      <a:schemeClr val="accent1"/>
                    </a:gs>
                    <a:gs pos="100000">
                      <a:schemeClr val="accent1">
                        <a:gamma/>
                        <a:shade val="76471"/>
                        <a:invGamma/>
                      </a:schemeClr>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defRPr/>
                  </a:pPr>
                  <a:endParaRPr lang="zh-CN" altLang="en-US" sz="2000" b="0">
                    <a:latin typeface="+mj-ea"/>
                    <a:ea typeface="+mj-ea"/>
                  </a:endParaRPr>
                </a:p>
              </p:txBody>
            </p:sp>
            <p:sp>
              <p:nvSpPr>
                <p:cNvPr id="41" name="Oval 12"/>
                <p:cNvSpPr>
                  <a:spLocks noChangeArrowheads="1"/>
                </p:cNvSpPr>
                <p:nvPr/>
              </p:nvSpPr>
              <p:spPr bwMode="gray">
                <a:xfrm>
                  <a:off x="2439" y="2046"/>
                  <a:ext cx="120" cy="148"/>
                </a:xfrm>
                <a:prstGeom prst="ellipse">
                  <a:avLst/>
                </a:prstGeom>
                <a:gradFill rotWithShape="1">
                  <a:gsLst>
                    <a:gs pos="0">
                      <a:schemeClr val="accent1"/>
                    </a:gs>
                    <a:gs pos="100000">
                      <a:schemeClr val="accent1">
                        <a:gamma/>
                        <a:shade val="46275"/>
                        <a:invGamma/>
                      </a:schemeClr>
                    </a:gs>
                  </a:gsLst>
                  <a:path path="shape">
                    <a:fillToRect l="50000" t="50000" r="50000" b="50000"/>
                  </a:path>
                </a:gradFill>
                <a:ln w="19050">
                  <a:solidFill>
                    <a:srgbClr val="FFFFFF"/>
                  </a:solidFill>
                  <a:round/>
                  <a:headEnd/>
                  <a:tailEnd/>
                </a:ln>
                <a:effectLst>
                  <a:outerShdw dist="63500" dir="2212194" algn="ctr" rotWithShape="0">
                    <a:schemeClr val="bg2">
                      <a:alpha val="50000"/>
                    </a:schemeClr>
                  </a:outerShdw>
                </a:effectLst>
              </p:spPr>
              <p:txBody>
                <a:bodyPr wrap="none" anchor="ctr"/>
                <a:lstStyle/>
                <a:p>
                  <a:pPr>
                    <a:defRPr/>
                  </a:pPr>
                  <a:endParaRPr lang="zh-CN" altLang="en-US" sz="2000" b="0">
                    <a:latin typeface="+mj-ea"/>
                    <a:ea typeface="+mj-ea"/>
                  </a:endParaRPr>
                </a:p>
              </p:txBody>
            </p:sp>
          </p:grpSp>
        </p:grpSp>
        <p:sp>
          <p:nvSpPr>
            <p:cNvPr id="42" name="Rectangle 13"/>
            <p:cNvSpPr>
              <a:spLocks noChangeArrowheads="1"/>
            </p:cNvSpPr>
            <p:nvPr/>
          </p:nvSpPr>
          <p:spPr bwMode="auto">
            <a:xfrm>
              <a:off x="6540500" y="3021013"/>
              <a:ext cx="3519488" cy="400050"/>
            </a:xfrm>
            <a:prstGeom prst="rect">
              <a:avLst/>
            </a:prstGeom>
            <a:noFill/>
            <a:ln>
              <a:noFill/>
            </a:ln>
            <a:effectLst/>
            <a:extLst/>
          </p:spPr>
          <p:txBody>
            <a:bodyPr wrap="none" lIns="91366" tIns="45681" rIns="91366" bIns="45681">
              <a:spAutoFit/>
            </a:bodyPr>
            <a:lstStyle/>
            <a:p>
              <a:pPr algn="ctr" defTabSz="913646">
                <a:defRPr/>
              </a:pPr>
              <a:r>
                <a:rPr lang="zh-CN" altLang="en-US" sz="2000" b="0">
                  <a:solidFill>
                    <a:srgbClr val="FFFFFF"/>
                  </a:solidFill>
                  <a:latin typeface="+mj-ea"/>
                  <a:ea typeface="+mj-ea"/>
                </a:rPr>
                <a:t>点击修改文字内容为目录内容</a:t>
              </a:r>
              <a:endParaRPr lang="zh-CN" altLang="en-US" sz="2000" b="0">
                <a:latin typeface="+mj-ea"/>
                <a:ea typeface="+mj-ea"/>
              </a:endParaRPr>
            </a:p>
          </p:txBody>
        </p:sp>
      </p:grpSp>
      <p:grpSp>
        <p:nvGrpSpPr>
          <p:cNvPr id="8" name="组合 10"/>
          <p:cNvGrpSpPr>
            <a:grpSpLocks/>
          </p:cNvGrpSpPr>
          <p:nvPr/>
        </p:nvGrpSpPr>
        <p:grpSpPr bwMode="auto">
          <a:xfrm>
            <a:off x="3363913" y="4108450"/>
            <a:ext cx="7277100" cy="503238"/>
            <a:chOff x="3363913" y="3730625"/>
            <a:chExt cx="7277100" cy="503238"/>
          </a:xfrm>
        </p:grpSpPr>
        <p:grpSp>
          <p:nvGrpSpPr>
            <p:cNvPr id="101408" name="组合 3"/>
            <p:cNvGrpSpPr>
              <a:grpSpLocks/>
            </p:cNvGrpSpPr>
            <p:nvPr/>
          </p:nvGrpSpPr>
          <p:grpSpPr bwMode="auto">
            <a:xfrm>
              <a:off x="3363913" y="3730625"/>
              <a:ext cx="7277100" cy="503238"/>
              <a:chOff x="3363913" y="3730625"/>
              <a:chExt cx="7277100" cy="503238"/>
            </a:xfrm>
          </p:grpSpPr>
          <p:cxnSp>
            <p:nvCxnSpPr>
              <p:cNvPr id="101410" name="AutoShape 3"/>
              <p:cNvCxnSpPr>
                <a:cxnSpLocks noChangeShapeType="1"/>
              </p:cNvCxnSpPr>
              <p:nvPr/>
            </p:nvCxnSpPr>
            <p:spPr bwMode="auto">
              <a:xfrm flipV="1">
                <a:off x="3363913" y="3968750"/>
                <a:ext cx="2949575" cy="28575"/>
              </a:xfrm>
              <a:prstGeom prst="straightConnector1">
                <a:avLst/>
              </a:prstGeom>
              <a:noFill/>
              <a:ln w="38100">
                <a:solidFill>
                  <a:schemeClr val="accent1"/>
                </a:solidFill>
                <a:round/>
                <a:headEnd/>
                <a:tailEnd/>
              </a:ln>
              <a:extLst>
                <a:ext uri="{909E8E84-426E-40DD-AFC4-6F175D3DCCD1}">
                  <a14:hiddenFill xmlns:a14="http://schemas.microsoft.com/office/drawing/2010/main">
                    <a:noFill/>
                  </a14:hiddenFill>
                </a:ext>
              </a:extLst>
            </p:spPr>
          </p:cxnSp>
          <p:grpSp>
            <p:nvGrpSpPr>
              <p:cNvPr id="101411" name="Group 14"/>
              <p:cNvGrpSpPr>
                <a:grpSpLocks/>
              </p:cNvGrpSpPr>
              <p:nvPr/>
            </p:nvGrpSpPr>
            <p:grpSpPr bwMode="auto">
              <a:xfrm>
                <a:off x="6323013" y="3730625"/>
                <a:ext cx="4318000" cy="503238"/>
                <a:chOff x="2439" y="2451"/>
                <a:chExt cx="2720" cy="317"/>
              </a:xfrm>
            </p:grpSpPr>
            <p:sp>
              <p:nvSpPr>
                <p:cNvPr id="44" name="AutoShape 15"/>
                <p:cNvSpPr>
                  <a:spLocks noChangeArrowheads="1"/>
                </p:cNvSpPr>
                <p:nvPr/>
              </p:nvSpPr>
              <p:spPr bwMode="gray">
                <a:xfrm>
                  <a:off x="2486" y="2451"/>
                  <a:ext cx="2673" cy="317"/>
                </a:xfrm>
                <a:prstGeom prst="roundRect">
                  <a:avLst>
                    <a:gd name="adj" fmla="val 50000"/>
                  </a:avLst>
                </a:prstGeom>
                <a:gradFill rotWithShape="1">
                  <a:gsLst>
                    <a:gs pos="0">
                      <a:schemeClr val="accent1"/>
                    </a:gs>
                    <a:gs pos="100000">
                      <a:schemeClr val="accent1">
                        <a:gamma/>
                        <a:shade val="76471"/>
                        <a:invGamma/>
                      </a:schemeClr>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defRPr/>
                  </a:pPr>
                  <a:endParaRPr lang="zh-CN" altLang="en-US" sz="2000" b="0">
                    <a:latin typeface="+mj-ea"/>
                    <a:ea typeface="+mj-ea"/>
                  </a:endParaRPr>
                </a:p>
              </p:txBody>
            </p:sp>
            <p:sp>
              <p:nvSpPr>
                <p:cNvPr id="45" name="Oval 16"/>
                <p:cNvSpPr>
                  <a:spLocks noChangeArrowheads="1"/>
                </p:cNvSpPr>
                <p:nvPr/>
              </p:nvSpPr>
              <p:spPr bwMode="gray">
                <a:xfrm>
                  <a:off x="2439" y="2527"/>
                  <a:ext cx="120" cy="148"/>
                </a:xfrm>
                <a:prstGeom prst="ellipse">
                  <a:avLst/>
                </a:prstGeom>
                <a:gradFill rotWithShape="1">
                  <a:gsLst>
                    <a:gs pos="0">
                      <a:schemeClr val="accent1"/>
                    </a:gs>
                    <a:gs pos="100000">
                      <a:schemeClr val="accent1">
                        <a:gamma/>
                        <a:shade val="46275"/>
                        <a:invGamma/>
                      </a:schemeClr>
                    </a:gs>
                  </a:gsLst>
                  <a:path path="shape">
                    <a:fillToRect l="50000" t="50000" r="50000" b="50000"/>
                  </a:path>
                </a:gradFill>
                <a:ln w="19050">
                  <a:solidFill>
                    <a:srgbClr val="FFFFFF"/>
                  </a:solidFill>
                  <a:round/>
                  <a:headEnd/>
                  <a:tailEnd/>
                </a:ln>
                <a:effectLst>
                  <a:outerShdw dist="63500" dir="2212194" algn="ctr" rotWithShape="0">
                    <a:schemeClr val="bg2">
                      <a:alpha val="50000"/>
                    </a:schemeClr>
                  </a:outerShdw>
                </a:effectLst>
              </p:spPr>
              <p:txBody>
                <a:bodyPr wrap="none" anchor="ctr"/>
                <a:lstStyle/>
                <a:p>
                  <a:pPr>
                    <a:defRPr/>
                  </a:pPr>
                  <a:endParaRPr lang="zh-CN" altLang="en-US" sz="2000" b="0">
                    <a:latin typeface="+mj-ea"/>
                    <a:ea typeface="+mj-ea"/>
                  </a:endParaRPr>
                </a:p>
              </p:txBody>
            </p:sp>
          </p:grpSp>
        </p:grpSp>
        <p:sp>
          <p:nvSpPr>
            <p:cNvPr id="46" name="Rectangle 17"/>
            <p:cNvSpPr>
              <a:spLocks noChangeArrowheads="1"/>
            </p:cNvSpPr>
            <p:nvPr/>
          </p:nvSpPr>
          <p:spPr bwMode="auto">
            <a:xfrm>
              <a:off x="6540500" y="3784600"/>
              <a:ext cx="3519488" cy="400050"/>
            </a:xfrm>
            <a:prstGeom prst="rect">
              <a:avLst/>
            </a:prstGeom>
            <a:noFill/>
            <a:ln>
              <a:noFill/>
            </a:ln>
            <a:effectLst/>
            <a:extLst/>
          </p:spPr>
          <p:txBody>
            <a:bodyPr wrap="none" lIns="91366" tIns="45681" rIns="91366" bIns="45681">
              <a:spAutoFit/>
            </a:bodyPr>
            <a:lstStyle/>
            <a:p>
              <a:pPr algn="ctr" defTabSz="913646">
                <a:defRPr/>
              </a:pPr>
              <a:r>
                <a:rPr lang="zh-CN" altLang="en-US" sz="2000" b="0" dirty="0">
                  <a:solidFill>
                    <a:srgbClr val="FFFFFF"/>
                  </a:solidFill>
                  <a:latin typeface="+mj-ea"/>
                  <a:ea typeface="+mj-ea"/>
                </a:rPr>
                <a:t>点击修改文字内容为目录内容</a:t>
              </a:r>
              <a:endParaRPr lang="zh-CN" altLang="en-US" sz="2000" b="0" dirty="0">
                <a:latin typeface="+mj-ea"/>
                <a:ea typeface="+mj-ea"/>
              </a:endParaRPr>
            </a:p>
          </p:txBody>
        </p:sp>
      </p:grpSp>
      <p:grpSp>
        <p:nvGrpSpPr>
          <p:cNvPr id="11" name="组合 8"/>
          <p:cNvGrpSpPr>
            <a:grpSpLocks/>
          </p:cNvGrpSpPr>
          <p:nvPr/>
        </p:nvGrpSpPr>
        <p:grpSpPr bwMode="auto">
          <a:xfrm>
            <a:off x="3363913" y="4375150"/>
            <a:ext cx="7277100" cy="1000125"/>
            <a:chOff x="3363913" y="3997325"/>
            <a:chExt cx="7277100" cy="1000125"/>
          </a:xfrm>
        </p:grpSpPr>
        <p:grpSp>
          <p:nvGrpSpPr>
            <p:cNvPr id="101402" name="组合 4"/>
            <p:cNvGrpSpPr>
              <a:grpSpLocks/>
            </p:cNvGrpSpPr>
            <p:nvPr/>
          </p:nvGrpSpPr>
          <p:grpSpPr bwMode="auto">
            <a:xfrm>
              <a:off x="3363913" y="3997325"/>
              <a:ext cx="7277100" cy="1000125"/>
              <a:chOff x="3363913" y="3997325"/>
              <a:chExt cx="7277100" cy="1000125"/>
            </a:xfrm>
          </p:grpSpPr>
          <p:cxnSp>
            <p:nvCxnSpPr>
              <p:cNvPr id="101404" name="AutoShape 2"/>
              <p:cNvCxnSpPr>
                <a:cxnSpLocks noChangeShapeType="1"/>
              </p:cNvCxnSpPr>
              <p:nvPr/>
            </p:nvCxnSpPr>
            <p:spPr bwMode="auto">
              <a:xfrm>
                <a:off x="3363913" y="3997325"/>
                <a:ext cx="2949575" cy="735013"/>
              </a:xfrm>
              <a:prstGeom prst="straightConnector1">
                <a:avLst/>
              </a:prstGeom>
              <a:noFill/>
              <a:ln w="38100">
                <a:solidFill>
                  <a:schemeClr val="accent1"/>
                </a:solidFill>
                <a:round/>
                <a:headEnd/>
                <a:tailEnd/>
              </a:ln>
              <a:extLst>
                <a:ext uri="{909E8E84-426E-40DD-AFC4-6F175D3DCCD1}">
                  <a14:hiddenFill xmlns:a14="http://schemas.microsoft.com/office/drawing/2010/main">
                    <a:noFill/>
                  </a14:hiddenFill>
                </a:ext>
              </a:extLst>
            </p:spPr>
          </p:cxnSp>
          <p:grpSp>
            <p:nvGrpSpPr>
              <p:cNvPr id="101405" name="Group 18"/>
              <p:cNvGrpSpPr>
                <a:grpSpLocks/>
              </p:cNvGrpSpPr>
              <p:nvPr/>
            </p:nvGrpSpPr>
            <p:grpSpPr bwMode="auto">
              <a:xfrm>
                <a:off x="6323013" y="4494213"/>
                <a:ext cx="4318000" cy="503237"/>
                <a:chOff x="2439" y="2932"/>
                <a:chExt cx="2720" cy="317"/>
              </a:xfrm>
            </p:grpSpPr>
            <p:sp>
              <p:nvSpPr>
                <p:cNvPr id="48" name="AutoShape 19"/>
                <p:cNvSpPr>
                  <a:spLocks noChangeArrowheads="1"/>
                </p:cNvSpPr>
                <p:nvPr/>
              </p:nvSpPr>
              <p:spPr bwMode="gray">
                <a:xfrm>
                  <a:off x="2486" y="2932"/>
                  <a:ext cx="2673" cy="317"/>
                </a:xfrm>
                <a:prstGeom prst="roundRect">
                  <a:avLst>
                    <a:gd name="adj" fmla="val 50000"/>
                  </a:avLst>
                </a:prstGeom>
                <a:gradFill rotWithShape="1">
                  <a:gsLst>
                    <a:gs pos="0">
                      <a:schemeClr val="accent1"/>
                    </a:gs>
                    <a:gs pos="100000">
                      <a:schemeClr val="accent1">
                        <a:gamma/>
                        <a:shade val="76471"/>
                        <a:invGamma/>
                      </a:schemeClr>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defRPr/>
                  </a:pPr>
                  <a:endParaRPr lang="zh-CN" altLang="en-US" sz="2000" b="0">
                    <a:latin typeface="+mj-ea"/>
                    <a:ea typeface="+mj-ea"/>
                  </a:endParaRPr>
                </a:p>
              </p:txBody>
            </p:sp>
            <p:sp>
              <p:nvSpPr>
                <p:cNvPr id="49" name="Oval 20"/>
                <p:cNvSpPr>
                  <a:spLocks noChangeArrowheads="1"/>
                </p:cNvSpPr>
                <p:nvPr/>
              </p:nvSpPr>
              <p:spPr bwMode="gray">
                <a:xfrm>
                  <a:off x="2439" y="3008"/>
                  <a:ext cx="120" cy="148"/>
                </a:xfrm>
                <a:prstGeom prst="ellipse">
                  <a:avLst/>
                </a:prstGeom>
                <a:gradFill rotWithShape="1">
                  <a:gsLst>
                    <a:gs pos="0">
                      <a:schemeClr val="accent1"/>
                    </a:gs>
                    <a:gs pos="100000">
                      <a:schemeClr val="accent1">
                        <a:gamma/>
                        <a:shade val="46275"/>
                        <a:invGamma/>
                      </a:schemeClr>
                    </a:gs>
                  </a:gsLst>
                  <a:path path="shape">
                    <a:fillToRect l="50000" t="50000" r="50000" b="50000"/>
                  </a:path>
                </a:gradFill>
                <a:ln w="19050">
                  <a:solidFill>
                    <a:srgbClr val="FFFFFF"/>
                  </a:solidFill>
                  <a:round/>
                  <a:headEnd/>
                  <a:tailEnd/>
                </a:ln>
                <a:effectLst>
                  <a:outerShdw dist="63500" dir="2212194" algn="ctr" rotWithShape="0">
                    <a:schemeClr val="bg2">
                      <a:alpha val="50000"/>
                    </a:schemeClr>
                  </a:outerShdw>
                </a:effectLst>
              </p:spPr>
              <p:txBody>
                <a:bodyPr wrap="none" anchor="ctr"/>
                <a:lstStyle/>
                <a:p>
                  <a:pPr>
                    <a:defRPr/>
                  </a:pPr>
                  <a:endParaRPr lang="zh-CN" altLang="en-US" sz="2000" b="0">
                    <a:latin typeface="+mj-ea"/>
                    <a:ea typeface="+mj-ea"/>
                  </a:endParaRPr>
                </a:p>
              </p:txBody>
            </p:sp>
          </p:grpSp>
        </p:grpSp>
        <p:sp>
          <p:nvSpPr>
            <p:cNvPr id="50" name="Rectangle 21"/>
            <p:cNvSpPr>
              <a:spLocks noChangeArrowheads="1"/>
            </p:cNvSpPr>
            <p:nvPr/>
          </p:nvSpPr>
          <p:spPr bwMode="auto">
            <a:xfrm>
              <a:off x="6540500" y="4548188"/>
              <a:ext cx="3519488" cy="400050"/>
            </a:xfrm>
            <a:prstGeom prst="rect">
              <a:avLst/>
            </a:prstGeom>
            <a:noFill/>
            <a:ln>
              <a:noFill/>
            </a:ln>
            <a:effectLst/>
            <a:extLst/>
          </p:spPr>
          <p:txBody>
            <a:bodyPr wrap="none" lIns="91366" tIns="45681" rIns="91366" bIns="45681">
              <a:spAutoFit/>
            </a:bodyPr>
            <a:lstStyle/>
            <a:p>
              <a:pPr algn="ctr" defTabSz="913646">
                <a:defRPr/>
              </a:pPr>
              <a:r>
                <a:rPr lang="zh-CN" altLang="en-US" sz="2000" b="0">
                  <a:solidFill>
                    <a:srgbClr val="FFFFFF"/>
                  </a:solidFill>
                  <a:latin typeface="+mj-ea"/>
                  <a:ea typeface="+mj-ea"/>
                </a:rPr>
                <a:t>点击修改文字内容为目录内容</a:t>
              </a:r>
              <a:endParaRPr lang="zh-CN" altLang="en-US" sz="2000" b="0">
                <a:latin typeface="+mj-ea"/>
                <a:ea typeface="+mj-ea"/>
              </a:endParaRPr>
            </a:p>
          </p:txBody>
        </p:sp>
      </p:grpSp>
      <p:grpSp>
        <p:nvGrpSpPr>
          <p:cNvPr id="14" name="组合 9"/>
          <p:cNvGrpSpPr>
            <a:grpSpLocks/>
          </p:cNvGrpSpPr>
          <p:nvPr/>
        </p:nvGrpSpPr>
        <p:grpSpPr bwMode="auto">
          <a:xfrm>
            <a:off x="3363913" y="4375150"/>
            <a:ext cx="7292975" cy="1763713"/>
            <a:chOff x="3363913" y="3997325"/>
            <a:chExt cx="7292975" cy="1763713"/>
          </a:xfrm>
        </p:grpSpPr>
        <p:grpSp>
          <p:nvGrpSpPr>
            <p:cNvPr id="101396" name="组合 5"/>
            <p:cNvGrpSpPr>
              <a:grpSpLocks/>
            </p:cNvGrpSpPr>
            <p:nvPr/>
          </p:nvGrpSpPr>
          <p:grpSpPr bwMode="auto">
            <a:xfrm>
              <a:off x="3363913" y="3997325"/>
              <a:ext cx="7292975" cy="1763713"/>
              <a:chOff x="3363913" y="3997325"/>
              <a:chExt cx="7292975" cy="1763713"/>
            </a:xfrm>
          </p:grpSpPr>
          <p:grpSp>
            <p:nvGrpSpPr>
              <p:cNvPr id="101398" name="Group 22"/>
              <p:cNvGrpSpPr>
                <a:grpSpLocks/>
              </p:cNvGrpSpPr>
              <p:nvPr/>
            </p:nvGrpSpPr>
            <p:grpSpPr bwMode="auto">
              <a:xfrm>
                <a:off x="6338888" y="5257800"/>
                <a:ext cx="4318000" cy="503238"/>
                <a:chOff x="2449" y="3413"/>
                <a:chExt cx="2720" cy="317"/>
              </a:xfrm>
            </p:grpSpPr>
            <p:sp>
              <p:nvSpPr>
                <p:cNvPr id="52" name="AutoShape 23"/>
                <p:cNvSpPr>
                  <a:spLocks noChangeArrowheads="1"/>
                </p:cNvSpPr>
                <p:nvPr/>
              </p:nvSpPr>
              <p:spPr bwMode="gray">
                <a:xfrm>
                  <a:off x="2496" y="3413"/>
                  <a:ext cx="2673" cy="317"/>
                </a:xfrm>
                <a:prstGeom prst="roundRect">
                  <a:avLst>
                    <a:gd name="adj" fmla="val 50000"/>
                  </a:avLst>
                </a:prstGeom>
                <a:gradFill rotWithShape="1">
                  <a:gsLst>
                    <a:gs pos="0">
                      <a:schemeClr val="accent1"/>
                    </a:gs>
                    <a:gs pos="100000">
                      <a:schemeClr val="accent1">
                        <a:gamma/>
                        <a:shade val="76471"/>
                        <a:invGamma/>
                      </a:schemeClr>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defRPr/>
                  </a:pPr>
                  <a:endParaRPr lang="zh-CN" altLang="en-US" sz="2000" b="0">
                    <a:latin typeface="+mj-ea"/>
                    <a:ea typeface="+mj-ea"/>
                  </a:endParaRPr>
                </a:p>
              </p:txBody>
            </p:sp>
            <p:sp>
              <p:nvSpPr>
                <p:cNvPr id="53" name="Oval 24"/>
                <p:cNvSpPr>
                  <a:spLocks noChangeArrowheads="1"/>
                </p:cNvSpPr>
                <p:nvPr/>
              </p:nvSpPr>
              <p:spPr bwMode="gray">
                <a:xfrm>
                  <a:off x="2449" y="3489"/>
                  <a:ext cx="120" cy="148"/>
                </a:xfrm>
                <a:prstGeom prst="ellipse">
                  <a:avLst/>
                </a:prstGeom>
                <a:gradFill rotWithShape="1">
                  <a:gsLst>
                    <a:gs pos="0">
                      <a:schemeClr val="accent1"/>
                    </a:gs>
                    <a:gs pos="100000">
                      <a:schemeClr val="accent1">
                        <a:gamma/>
                        <a:shade val="46275"/>
                        <a:invGamma/>
                      </a:schemeClr>
                    </a:gs>
                  </a:gsLst>
                  <a:path path="shape">
                    <a:fillToRect l="50000" t="50000" r="50000" b="50000"/>
                  </a:path>
                </a:gradFill>
                <a:ln w="19050">
                  <a:solidFill>
                    <a:srgbClr val="FFFFFF"/>
                  </a:solidFill>
                  <a:round/>
                  <a:headEnd/>
                  <a:tailEnd/>
                </a:ln>
                <a:effectLst>
                  <a:outerShdw dist="63500" dir="2212194" algn="ctr" rotWithShape="0">
                    <a:schemeClr val="bg2">
                      <a:alpha val="50000"/>
                    </a:schemeClr>
                  </a:outerShdw>
                </a:effectLst>
              </p:spPr>
              <p:txBody>
                <a:bodyPr wrap="none" anchor="ctr"/>
                <a:lstStyle/>
                <a:p>
                  <a:pPr>
                    <a:defRPr/>
                  </a:pPr>
                  <a:endParaRPr lang="zh-CN" altLang="en-US" sz="2000" b="0">
                    <a:latin typeface="+mj-ea"/>
                    <a:ea typeface="+mj-ea"/>
                  </a:endParaRPr>
                </a:p>
              </p:txBody>
            </p:sp>
          </p:grpSp>
          <p:cxnSp>
            <p:nvCxnSpPr>
              <p:cNvPr id="101399" name="AutoShape 26"/>
              <p:cNvCxnSpPr>
                <a:cxnSpLocks noChangeShapeType="1"/>
              </p:cNvCxnSpPr>
              <p:nvPr/>
            </p:nvCxnSpPr>
            <p:spPr bwMode="auto">
              <a:xfrm>
                <a:off x="3363913" y="3997325"/>
                <a:ext cx="2965450" cy="1498600"/>
              </a:xfrm>
              <a:prstGeom prst="straightConnector1">
                <a:avLst/>
              </a:prstGeom>
              <a:noFill/>
              <a:ln w="38100">
                <a:solidFill>
                  <a:schemeClr val="accent1"/>
                </a:solidFill>
                <a:round/>
                <a:headEnd/>
                <a:tailEnd/>
              </a:ln>
              <a:extLst>
                <a:ext uri="{909E8E84-426E-40DD-AFC4-6F175D3DCCD1}">
                  <a14:hiddenFill xmlns:a14="http://schemas.microsoft.com/office/drawing/2010/main">
                    <a:noFill/>
                  </a14:hiddenFill>
                </a:ext>
              </a:extLst>
            </p:spPr>
          </p:cxnSp>
        </p:grpSp>
        <p:sp>
          <p:nvSpPr>
            <p:cNvPr id="54" name="Rectangle 25"/>
            <p:cNvSpPr>
              <a:spLocks noChangeArrowheads="1"/>
            </p:cNvSpPr>
            <p:nvPr/>
          </p:nvSpPr>
          <p:spPr bwMode="auto">
            <a:xfrm>
              <a:off x="6556375" y="5311775"/>
              <a:ext cx="3519488" cy="400050"/>
            </a:xfrm>
            <a:prstGeom prst="rect">
              <a:avLst/>
            </a:prstGeom>
            <a:noFill/>
            <a:ln>
              <a:noFill/>
            </a:ln>
            <a:effectLst/>
            <a:extLst/>
          </p:spPr>
          <p:txBody>
            <a:bodyPr wrap="none" lIns="91366" tIns="45681" rIns="91366" bIns="45681">
              <a:spAutoFit/>
            </a:bodyPr>
            <a:lstStyle/>
            <a:p>
              <a:pPr algn="ctr" defTabSz="913646">
                <a:defRPr/>
              </a:pPr>
              <a:r>
                <a:rPr lang="zh-CN" altLang="en-US" sz="2000" b="0">
                  <a:solidFill>
                    <a:srgbClr val="FFFFFF"/>
                  </a:solidFill>
                  <a:latin typeface="+mj-ea"/>
                  <a:ea typeface="+mj-ea"/>
                </a:rPr>
                <a:t>点击修改文字内容为目录内容</a:t>
              </a:r>
              <a:endParaRPr lang="zh-CN" altLang="en-US" sz="2000" b="0">
                <a:latin typeface="+mj-ea"/>
                <a:ea typeface="+mj-ea"/>
              </a:endParaRPr>
            </a:p>
          </p:txBody>
        </p:sp>
      </p:grpSp>
      <p:grpSp>
        <p:nvGrpSpPr>
          <p:cNvPr id="17" name="Group 27"/>
          <p:cNvGrpSpPr>
            <a:grpSpLocks/>
          </p:cNvGrpSpPr>
          <p:nvPr/>
        </p:nvGrpSpPr>
        <p:grpSpPr bwMode="auto">
          <a:xfrm>
            <a:off x="3224213" y="2825750"/>
            <a:ext cx="2338387" cy="2971800"/>
            <a:chOff x="303" y="1248"/>
            <a:chExt cx="1473" cy="1872"/>
          </a:xfrm>
        </p:grpSpPr>
        <p:sp>
          <p:nvSpPr>
            <p:cNvPr id="101387" name="Line 28"/>
            <p:cNvSpPr>
              <a:spLocks noChangeShapeType="1"/>
            </p:cNvSpPr>
            <p:nvPr/>
          </p:nvSpPr>
          <p:spPr bwMode="auto">
            <a:xfrm flipV="1">
              <a:off x="1492" y="1248"/>
              <a:ext cx="240" cy="240"/>
            </a:xfrm>
            <a:prstGeom prst="line">
              <a:avLst/>
            </a:prstGeom>
            <a:noFill/>
            <a:ln w="12700" cap="rnd">
              <a:solidFill>
                <a:srgbClr val="FFFFFF"/>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1388" name="Line 29"/>
            <p:cNvSpPr>
              <a:spLocks noChangeShapeType="1"/>
            </p:cNvSpPr>
            <p:nvPr/>
          </p:nvSpPr>
          <p:spPr bwMode="auto">
            <a:xfrm>
              <a:off x="1444" y="2928"/>
              <a:ext cx="288" cy="192"/>
            </a:xfrm>
            <a:prstGeom prst="line">
              <a:avLst/>
            </a:prstGeom>
            <a:noFill/>
            <a:ln w="12700" cap="rnd">
              <a:solidFill>
                <a:srgbClr val="FFFFFF"/>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 name="Oval 31"/>
            <p:cNvSpPr>
              <a:spLocks noChangeArrowheads="1"/>
            </p:cNvSpPr>
            <p:nvPr/>
          </p:nvSpPr>
          <p:spPr bwMode="gray">
            <a:xfrm>
              <a:off x="303" y="1923"/>
              <a:ext cx="1461" cy="518"/>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a:noFill/>
            </a:ln>
            <a:effectLst/>
            <a:extLst/>
          </p:spPr>
          <p:txBody>
            <a:bodyPr anchor="ctr">
              <a:spAutoFit/>
            </a:bodyPr>
            <a:lstStyle/>
            <a:p>
              <a:pPr>
                <a:defRPr/>
              </a:pPr>
              <a:endParaRPr lang="zh-CN" altLang="en-US" sz="3200">
                <a:ea typeface="宋体" charset="-122"/>
              </a:endParaRPr>
            </a:p>
          </p:txBody>
        </p:sp>
        <p:sp>
          <p:nvSpPr>
            <p:cNvPr id="61" name="Oval 32"/>
            <p:cNvSpPr>
              <a:spLocks noChangeArrowheads="1"/>
            </p:cNvSpPr>
            <p:nvPr/>
          </p:nvSpPr>
          <p:spPr bwMode="gray">
            <a:xfrm>
              <a:off x="315" y="1910"/>
              <a:ext cx="1461" cy="518"/>
            </a:xfrm>
            <a:prstGeom prst="ellipse">
              <a:avLst/>
            </a:prstGeom>
            <a:gradFill rotWithShape="1">
              <a:gsLst>
                <a:gs pos="0">
                  <a:schemeClr val="accent1">
                    <a:gamma/>
                    <a:shade val="63529"/>
                    <a:invGamma/>
                  </a:schemeClr>
                </a:gs>
                <a:gs pos="100000">
                  <a:schemeClr val="accent1">
                    <a:alpha val="0"/>
                  </a:schemeClr>
                </a:gs>
              </a:gsLst>
              <a:lin ang="2700000" scaled="1"/>
            </a:gradFill>
            <a:ln>
              <a:noFill/>
            </a:ln>
            <a:effectLst/>
            <a:extLst/>
          </p:spPr>
          <p:txBody>
            <a:bodyPr anchor="ctr">
              <a:spAutoFit/>
            </a:bodyPr>
            <a:lstStyle/>
            <a:p>
              <a:pPr>
                <a:defRPr/>
              </a:pPr>
              <a:endParaRPr lang="zh-CN" altLang="en-US" sz="3200">
                <a:ea typeface="宋体" charset="-122"/>
              </a:endParaRPr>
            </a:p>
          </p:txBody>
        </p:sp>
        <p:sp>
          <p:nvSpPr>
            <p:cNvPr id="101391" name="Oval 33"/>
            <p:cNvSpPr>
              <a:spLocks noChangeArrowheads="1"/>
            </p:cNvSpPr>
            <p:nvPr/>
          </p:nvSpPr>
          <p:spPr bwMode="gray">
            <a:xfrm>
              <a:off x="375" y="1923"/>
              <a:ext cx="1317" cy="51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p>
              <a:endParaRPr lang="zh-CN" altLang="en-US" sz="3200"/>
            </a:p>
          </p:txBody>
        </p:sp>
        <p:sp>
          <p:nvSpPr>
            <p:cNvPr id="101392" name="Oval 34"/>
            <p:cNvSpPr>
              <a:spLocks noChangeArrowheads="1"/>
            </p:cNvSpPr>
            <p:nvPr/>
          </p:nvSpPr>
          <p:spPr bwMode="gray">
            <a:xfrm>
              <a:off x="396" y="1545"/>
              <a:ext cx="1276" cy="1277"/>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sz="3200"/>
            </a:p>
          </p:txBody>
        </p:sp>
        <p:sp>
          <p:nvSpPr>
            <p:cNvPr id="101393" name="Oval 35"/>
            <p:cNvSpPr>
              <a:spLocks noChangeArrowheads="1"/>
            </p:cNvSpPr>
            <p:nvPr/>
          </p:nvSpPr>
          <p:spPr bwMode="gray">
            <a:xfrm>
              <a:off x="412" y="1552"/>
              <a:ext cx="1246" cy="1246"/>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sz="3200"/>
            </a:p>
          </p:txBody>
        </p:sp>
        <p:sp>
          <p:nvSpPr>
            <p:cNvPr id="101394" name="Oval 36"/>
            <p:cNvSpPr>
              <a:spLocks noChangeArrowheads="1"/>
            </p:cNvSpPr>
            <p:nvPr/>
          </p:nvSpPr>
          <p:spPr bwMode="gray">
            <a:xfrm>
              <a:off x="426" y="1564"/>
              <a:ext cx="1184" cy="1164"/>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sz="3200"/>
            </a:p>
          </p:txBody>
        </p:sp>
        <p:sp>
          <p:nvSpPr>
            <p:cNvPr id="101395" name="Oval 37"/>
            <p:cNvSpPr>
              <a:spLocks noChangeArrowheads="1"/>
            </p:cNvSpPr>
            <p:nvPr/>
          </p:nvSpPr>
          <p:spPr bwMode="gray">
            <a:xfrm>
              <a:off x="495" y="1597"/>
              <a:ext cx="1053" cy="945"/>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sz="3200"/>
            </a:p>
          </p:txBody>
        </p:sp>
      </p:grpSp>
      <p:sp>
        <p:nvSpPr>
          <p:cNvPr id="67" name="Rectangle 9"/>
          <p:cNvSpPr>
            <a:spLocks noChangeArrowheads="1"/>
          </p:cNvSpPr>
          <p:nvPr/>
        </p:nvSpPr>
        <p:spPr bwMode="auto">
          <a:xfrm>
            <a:off x="3529013" y="4049713"/>
            <a:ext cx="1620837" cy="523875"/>
          </a:xfrm>
          <a:prstGeom prst="rect">
            <a:avLst/>
          </a:prstGeom>
          <a:noFill/>
          <a:ln>
            <a:noFill/>
          </a:ln>
          <a:effectLst/>
          <a:extLst/>
        </p:spPr>
        <p:txBody>
          <a:bodyPr wrap="none" lIns="91366" tIns="45681" rIns="91366" bIns="45681">
            <a:spAutoFit/>
          </a:bodyPr>
          <a:lstStyle/>
          <a:p>
            <a:pPr algn="ctr" defTabSz="913646">
              <a:defRPr/>
            </a:pPr>
            <a:r>
              <a:rPr lang="zh-CN" altLang="en-US" sz="2800" b="0" dirty="0">
                <a:latin typeface="+mj-ea"/>
                <a:ea typeface="+mj-ea"/>
              </a:rPr>
              <a:t>主要内容</a:t>
            </a:r>
          </a:p>
        </p:txBody>
      </p:sp>
      <p:sp>
        <p:nvSpPr>
          <p:cNvPr id="101385" name="TextBox 67"/>
          <p:cNvSpPr txBox="1">
            <a:spLocks noChangeArrowheads="1"/>
          </p:cNvSpPr>
          <p:nvPr/>
        </p:nvSpPr>
        <p:spPr bwMode="auto">
          <a:xfrm>
            <a:off x="0" y="134938"/>
            <a:ext cx="487680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789" tIns="51393" rIns="102789" bIns="5139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lnSpc>
                <a:spcPct val="130000"/>
              </a:lnSpc>
            </a:pPr>
            <a:r>
              <a:rPr lang="zh-CN" altLang="en-US" sz="2800" b="0">
                <a:latin typeface="微软雅黑" pitchFamily="34" charset="-122"/>
                <a:ea typeface="微软雅黑" pitchFamily="34" charset="-122"/>
              </a:rPr>
              <a:t>     </a:t>
            </a:r>
            <a:r>
              <a:rPr lang="zh-CN" altLang="en-US" sz="2800">
                <a:latin typeface="微软雅黑" pitchFamily="34" charset="-122"/>
                <a:ea typeface="微软雅黑" pitchFamily="34" charset="-122"/>
              </a:rPr>
              <a:t>目     录</a:t>
            </a:r>
          </a:p>
        </p:txBody>
      </p:sp>
      <p:pic>
        <p:nvPicPr>
          <p:cNvPr id="20500" name="Picture 2" descr="C:\Users\tec\Desktop\图片1_副本.png"/>
          <p:cNvPicPr>
            <a:picLocks noChangeAspect="1" noChangeArrowheads="1"/>
          </p:cNvPicPr>
          <p:nvPr/>
        </p:nvPicPr>
        <p:blipFill>
          <a:blip r:embed="rId3">
            <a:extLst>
              <a:ext uri="{28A0092B-C50C-407E-A947-70E740481C1C}">
                <a14:useLocalDpi xmlns:a14="http://schemas.microsoft.com/office/drawing/2010/main" val="0"/>
              </a:ext>
            </a:extLst>
          </a:blip>
          <a:srcRect b="7288"/>
          <a:stretch>
            <a:fillRect/>
          </a:stretch>
        </p:blipFill>
        <p:spPr bwMode="auto">
          <a:xfrm>
            <a:off x="576263" y="2376488"/>
            <a:ext cx="3241675" cy="388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advTm="8000">
        <p14:gallery dir="l"/>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0500"/>
                                        </p:tgtEl>
                                        <p:attrNameLst>
                                          <p:attrName>style.visibility</p:attrName>
                                        </p:attrNameLst>
                                      </p:cBhvr>
                                      <p:to>
                                        <p:strVal val="visible"/>
                                      </p:to>
                                    </p:set>
                                    <p:animEffect transition="in" filter="fade">
                                      <p:cBhvr>
                                        <p:cTn id="7" dur="1000"/>
                                        <p:tgtEl>
                                          <p:spTgt spid="20500"/>
                                        </p:tgtEl>
                                      </p:cBhvr>
                                    </p:animEffect>
                                    <p:anim calcmode="lin" valueType="num">
                                      <p:cBhvr>
                                        <p:cTn id="8" dur="1000" fill="hold"/>
                                        <p:tgtEl>
                                          <p:spTgt spid="20500"/>
                                        </p:tgtEl>
                                        <p:attrNameLst>
                                          <p:attrName>ppt_x</p:attrName>
                                        </p:attrNameLst>
                                      </p:cBhvr>
                                      <p:tavLst>
                                        <p:tav tm="0">
                                          <p:val>
                                            <p:strVal val="#ppt_x"/>
                                          </p:val>
                                        </p:tav>
                                        <p:tav tm="100000">
                                          <p:val>
                                            <p:strVal val="#ppt_x"/>
                                          </p:val>
                                        </p:tav>
                                      </p:tavLst>
                                    </p:anim>
                                    <p:anim calcmode="lin" valueType="num">
                                      <p:cBhvr>
                                        <p:cTn id="9" dur="1000" fill="hold"/>
                                        <p:tgtEl>
                                          <p:spTgt spid="2050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9" presetClass="entr" presetSubtype="1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fmla="#ppt_w*sin(2.5*pi*$)">
                                          <p:val>
                                            <p:fltVal val="0"/>
                                          </p:val>
                                        </p:tav>
                                        <p:tav tm="100000">
                                          <p:val>
                                            <p:fltVal val="1"/>
                                          </p:val>
                                        </p:tav>
                                      </p:tavLst>
                                    </p:anim>
                                    <p:anim calcmode="lin" valueType="num">
                                      <p:cBhvr>
                                        <p:cTn id="14" dur="1000" fill="hold"/>
                                        <p:tgtEl>
                                          <p:spTgt spid="17"/>
                                        </p:tgtEl>
                                        <p:attrNameLst>
                                          <p:attrName>ppt_h</p:attrName>
                                        </p:attrNameLst>
                                      </p:cBhvr>
                                      <p:tavLst>
                                        <p:tav tm="0">
                                          <p:val>
                                            <p:strVal val="#ppt_h"/>
                                          </p:val>
                                        </p:tav>
                                        <p:tav tm="100000">
                                          <p:val>
                                            <p:strVal val="#ppt_h"/>
                                          </p:val>
                                        </p:tav>
                                      </p:tavLst>
                                    </p:anim>
                                  </p:childTnLst>
                                </p:cTn>
                              </p:par>
                            </p:childTnLst>
                          </p:cTn>
                        </p:par>
                        <p:par>
                          <p:cTn id="15" fill="hold" nodeType="afterGroup">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7"/>
                                        </p:tgtEl>
                                        <p:attrNameLst>
                                          <p:attrName>style.visibility</p:attrName>
                                        </p:attrNameLst>
                                      </p:cBhvr>
                                      <p:to>
                                        <p:strVal val="visible"/>
                                      </p:to>
                                    </p:set>
                                    <p:anim calcmode="lin" valueType="num">
                                      <p:cBhvr>
                                        <p:cTn id="18"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7"/>
                                        </p:tgtEl>
                                        <p:attrNameLst>
                                          <p:attrName>ppt_y</p:attrName>
                                        </p:attrNameLst>
                                      </p:cBhvr>
                                      <p:tavLst>
                                        <p:tav tm="0">
                                          <p:val>
                                            <p:strVal val="#ppt_y"/>
                                          </p:val>
                                        </p:tav>
                                        <p:tav tm="100000">
                                          <p:val>
                                            <p:strVal val="#ppt_y"/>
                                          </p:val>
                                        </p:tav>
                                      </p:tavLst>
                                    </p:anim>
                                    <p:anim calcmode="lin" valueType="num">
                                      <p:cBhvr>
                                        <p:cTn id="20"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7"/>
                                        </p:tgtEl>
                                      </p:cBhvr>
                                    </p:animEffect>
                                  </p:childTnLst>
                                </p:cTn>
                              </p:par>
                            </p:childTnLst>
                          </p:cTn>
                        </p:par>
                        <p:par>
                          <p:cTn id="23" fill="hold" nodeType="afterGroup">
                            <p:stCondLst>
                              <p:cond delay="2650"/>
                            </p:stCondLst>
                            <p:childTnLst>
                              <p:par>
                                <p:cTn id="24" presetID="1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p:tgtEl>
                                          <p:spTgt spid="2"/>
                                        </p:tgtEl>
                                        <p:attrNameLst>
                                          <p:attrName>ppt_x</p:attrName>
                                        </p:attrNameLst>
                                      </p:cBhvr>
                                      <p:tavLst>
                                        <p:tav tm="0">
                                          <p:val>
                                            <p:strVal val="#ppt_x-#ppt_w*1.125000"/>
                                          </p:val>
                                        </p:tav>
                                        <p:tav tm="100000">
                                          <p:val>
                                            <p:strVal val="#ppt_x"/>
                                          </p:val>
                                        </p:tav>
                                      </p:tavLst>
                                    </p:anim>
                                    <p:animEffect transition="in" filter="wipe(right)">
                                      <p:cBhvr>
                                        <p:cTn id="27" dur="1000"/>
                                        <p:tgtEl>
                                          <p:spTgt spid="2"/>
                                        </p:tgtEl>
                                      </p:cBhvr>
                                    </p:animEffect>
                                  </p:childTnLst>
                                </p:cTn>
                              </p:par>
                            </p:childTnLst>
                          </p:cTn>
                        </p:par>
                        <p:par>
                          <p:cTn id="28" fill="hold" nodeType="afterGroup">
                            <p:stCondLst>
                              <p:cond delay="3650"/>
                            </p:stCondLst>
                            <p:childTnLst>
                              <p:par>
                                <p:cTn id="29" presetID="12" presetClass="entr" presetSubtype="8"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000"/>
                                        <p:tgtEl>
                                          <p:spTgt spid="5"/>
                                        </p:tgtEl>
                                        <p:attrNameLst>
                                          <p:attrName>ppt_x</p:attrName>
                                        </p:attrNameLst>
                                      </p:cBhvr>
                                      <p:tavLst>
                                        <p:tav tm="0">
                                          <p:val>
                                            <p:strVal val="#ppt_x-#ppt_w*1.125000"/>
                                          </p:val>
                                        </p:tav>
                                        <p:tav tm="100000">
                                          <p:val>
                                            <p:strVal val="#ppt_x"/>
                                          </p:val>
                                        </p:tav>
                                      </p:tavLst>
                                    </p:anim>
                                    <p:animEffect transition="in" filter="wipe(right)">
                                      <p:cBhvr>
                                        <p:cTn id="32" dur="1000"/>
                                        <p:tgtEl>
                                          <p:spTgt spid="5"/>
                                        </p:tgtEl>
                                      </p:cBhvr>
                                    </p:animEffect>
                                  </p:childTnLst>
                                </p:cTn>
                              </p:par>
                            </p:childTnLst>
                          </p:cTn>
                        </p:par>
                        <p:par>
                          <p:cTn id="33" fill="hold" nodeType="afterGroup">
                            <p:stCondLst>
                              <p:cond delay="4650"/>
                            </p:stCondLst>
                            <p:childTnLst>
                              <p:par>
                                <p:cTn id="34" presetID="12" presetClass="entr" presetSubtype="8"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1000"/>
                                        <p:tgtEl>
                                          <p:spTgt spid="8"/>
                                        </p:tgtEl>
                                        <p:attrNameLst>
                                          <p:attrName>ppt_x</p:attrName>
                                        </p:attrNameLst>
                                      </p:cBhvr>
                                      <p:tavLst>
                                        <p:tav tm="0">
                                          <p:val>
                                            <p:strVal val="#ppt_x-#ppt_w*1.125000"/>
                                          </p:val>
                                        </p:tav>
                                        <p:tav tm="100000">
                                          <p:val>
                                            <p:strVal val="#ppt_x"/>
                                          </p:val>
                                        </p:tav>
                                      </p:tavLst>
                                    </p:anim>
                                    <p:animEffect transition="in" filter="wipe(right)">
                                      <p:cBhvr>
                                        <p:cTn id="37" dur="1000"/>
                                        <p:tgtEl>
                                          <p:spTgt spid="8"/>
                                        </p:tgtEl>
                                      </p:cBhvr>
                                    </p:animEffect>
                                  </p:childTnLst>
                                </p:cTn>
                              </p:par>
                            </p:childTnLst>
                          </p:cTn>
                        </p:par>
                        <p:par>
                          <p:cTn id="38" fill="hold" nodeType="afterGroup">
                            <p:stCondLst>
                              <p:cond delay="5650"/>
                            </p:stCondLst>
                            <p:childTnLst>
                              <p:par>
                                <p:cTn id="39" presetID="1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0"/>
                                        <p:tgtEl>
                                          <p:spTgt spid="11"/>
                                        </p:tgtEl>
                                        <p:attrNameLst>
                                          <p:attrName>ppt_x</p:attrName>
                                        </p:attrNameLst>
                                      </p:cBhvr>
                                      <p:tavLst>
                                        <p:tav tm="0">
                                          <p:val>
                                            <p:strVal val="#ppt_x-#ppt_w*1.125000"/>
                                          </p:val>
                                        </p:tav>
                                        <p:tav tm="100000">
                                          <p:val>
                                            <p:strVal val="#ppt_x"/>
                                          </p:val>
                                        </p:tav>
                                      </p:tavLst>
                                    </p:anim>
                                    <p:animEffect transition="in" filter="wipe(right)">
                                      <p:cBhvr>
                                        <p:cTn id="42" dur="1000"/>
                                        <p:tgtEl>
                                          <p:spTgt spid="11"/>
                                        </p:tgtEl>
                                      </p:cBhvr>
                                    </p:animEffect>
                                  </p:childTnLst>
                                </p:cTn>
                              </p:par>
                            </p:childTnLst>
                          </p:cTn>
                        </p:par>
                        <p:par>
                          <p:cTn id="43" fill="hold" nodeType="afterGroup">
                            <p:stCondLst>
                              <p:cond delay="6650"/>
                            </p:stCondLst>
                            <p:childTnLst>
                              <p:par>
                                <p:cTn id="44" presetID="12" presetClass="entr" presetSubtype="8"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1000"/>
                                        <p:tgtEl>
                                          <p:spTgt spid="14"/>
                                        </p:tgtEl>
                                        <p:attrNameLst>
                                          <p:attrName>ppt_x</p:attrName>
                                        </p:attrNameLst>
                                      </p:cBhvr>
                                      <p:tavLst>
                                        <p:tav tm="0">
                                          <p:val>
                                            <p:strVal val="#ppt_x-#ppt_w*1.125000"/>
                                          </p:val>
                                        </p:tav>
                                        <p:tav tm="100000">
                                          <p:val>
                                            <p:strVal val="#ppt_x"/>
                                          </p:val>
                                        </p:tav>
                                      </p:tavLst>
                                    </p:anim>
                                    <p:animEffect transition="in" filter="wipe(right)">
                                      <p:cBhvr>
                                        <p:cTn id="4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0178" name="图片 1" descr="般若黑洞 3D小人17.jpg"/>
          <p:cNvPicPr>
            <a:picLocks noGrp="1" noChangeAspect="1"/>
          </p:cNvPicPr>
          <p:nvPr isPhoto="1"/>
        </p:nvPicPr>
        <p:blipFill>
          <a:blip r:embed="rId3">
            <a:extLst>
              <a:ext uri="{28A0092B-C50C-407E-A947-70E740481C1C}">
                <a14:useLocalDpi xmlns:a14="http://schemas.microsoft.com/office/drawing/2010/main" val="0"/>
              </a:ext>
            </a:extLst>
          </a:blip>
          <a:srcRect/>
          <a:stretch>
            <a:fillRect/>
          </a:stretch>
        </p:blipFill>
        <p:spPr bwMode="auto">
          <a:xfrm>
            <a:off x="2376488" y="1717675"/>
            <a:ext cx="6657975" cy="346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a:grpSpLocks/>
          </p:cNvGrpSpPr>
          <p:nvPr/>
        </p:nvGrpSpPr>
        <p:grpSpPr bwMode="auto">
          <a:xfrm>
            <a:off x="768350" y="4711700"/>
            <a:ext cx="3556000" cy="1839913"/>
            <a:chOff x="768350" y="3992563"/>
            <a:chExt cx="3556000" cy="1839912"/>
          </a:xfrm>
        </p:grpSpPr>
        <p:pic>
          <p:nvPicPr>
            <p:cNvPr id="129059" name="Picture 22" descr="2副本"/>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350" y="4699000"/>
              <a:ext cx="3556000"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9060" name="Group 28"/>
            <p:cNvGrpSpPr>
              <a:grpSpLocks/>
            </p:cNvGrpSpPr>
            <p:nvPr/>
          </p:nvGrpSpPr>
          <p:grpSpPr bwMode="auto">
            <a:xfrm>
              <a:off x="768350" y="3992563"/>
              <a:ext cx="3552825" cy="1127125"/>
              <a:chOff x="384" y="2064"/>
              <a:chExt cx="1776" cy="676"/>
            </a:xfrm>
          </p:grpSpPr>
          <p:sp>
            <p:nvSpPr>
              <p:cNvPr id="129061" name="Freeform 29"/>
              <p:cNvSpPr>
                <a:spLocks/>
              </p:cNvSpPr>
              <p:nvPr/>
            </p:nvSpPr>
            <p:spPr bwMode="auto">
              <a:xfrm>
                <a:off x="2056" y="2198"/>
                <a:ext cx="103" cy="347"/>
              </a:xfrm>
              <a:custGeom>
                <a:avLst/>
                <a:gdLst>
                  <a:gd name="T0" fmla="*/ 30 w 120"/>
                  <a:gd name="T1" fmla="*/ 0 h 404"/>
                  <a:gd name="T2" fmla="*/ 29 w 120"/>
                  <a:gd name="T3" fmla="*/ 21 h 404"/>
                  <a:gd name="T4" fmla="*/ 4 w 120"/>
                  <a:gd name="T5" fmla="*/ 102 h 404"/>
                  <a:gd name="T6" fmla="*/ 0 w 120"/>
                  <a:gd name="T7" fmla="*/ 90 h 404"/>
                  <a:gd name="T8" fmla="*/ 30 w 120"/>
                  <a:gd name="T9" fmla="*/ 0 h 404"/>
                  <a:gd name="T10" fmla="*/ 0 60000 65536"/>
                  <a:gd name="T11" fmla="*/ 0 60000 65536"/>
                  <a:gd name="T12" fmla="*/ 0 60000 65536"/>
                  <a:gd name="T13" fmla="*/ 0 60000 65536"/>
                  <a:gd name="T14" fmla="*/ 0 60000 65536"/>
                  <a:gd name="T15" fmla="*/ 0 w 120"/>
                  <a:gd name="T16" fmla="*/ 0 h 404"/>
                  <a:gd name="T17" fmla="*/ 120 w 120"/>
                  <a:gd name="T18" fmla="*/ 404 h 404"/>
                </a:gdLst>
                <a:ahLst/>
                <a:cxnLst>
                  <a:cxn ang="T10">
                    <a:pos x="T0" y="T1"/>
                  </a:cxn>
                  <a:cxn ang="T11">
                    <a:pos x="T2" y="T3"/>
                  </a:cxn>
                  <a:cxn ang="T12">
                    <a:pos x="T4" y="T5"/>
                  </a:cxn>
                  <a:cxn ang="T13">
                    <a:pos x="T6" y="T7"/>
                  </a:cxn>
                  <a:cxn ang="T14">
                    <a:pos x="T8" y="T9"/>
                  </a:cxn>
                </a:cxnLst>
                <a:rect l="T15" t="T16" r="T17" b="T18"/>
                <a:pathLst>
                  <a:path w="120" h="404">
                    <a:moveTo>
                      <a:pt x="120" y="0"/>
                    </a:moveTo>
                    <a:lnTo>
                      <a:pt x="118" y="80"/>
                    </a:lnTo>
                    <a:lnTo>
                      <a:pt x="16" y="404"/>
                    </a:lnTo>
                    <a:lnTo>
                      <a:pt x="0" y="354"/>
                    </a:lnTo>
                    <a:lnTo>
                      <a:pt x="120" y="0"/>
                    </a:lnTo>
                    <a:close/>
                  </a:path>
                </a:pathLst>
              </a:custGeom>
              <a:gradFill rotWithShape="1">
                <a:gsLst>
                  <a:gs pos="0">
                    <a:srgbClr val="DDDDDD"/>
                  </a:gs>
                  <a:gs pos="100000">
                    <a:srgbClr val="777777"/>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062" name="Freeform 30"/>
              <p:cNvSpPr>
                <a:spLocks/>
              </p:cNvSpPr>
              <p:nvPr/>
            </p:nvSpPr>
            <p:spPr bwMode="auto">
              <a:xfrm>
                <a:off x="790" y="2502"/>
                <a:ext cx="1280" cy="45"/>
              </a:xfrm>
              <a:custGeom>
                <a:avLst/>
                <a:gdLst>
                  <a:gd name="T0" fmla="*/ 375 w 1490"/>
                  <a:gd name="T1" fmla="*/ 0 h 52"/>
                  <a:gd name="T2" fmla="*/ 380 w 1490"/>
                  <a:gd name="T3" fmla="*/ 14 h 52"/>
                  <a:gd name="T4" fmla="*/ 380 w 1490"/>
                  <a:gd name="T5" fmla="*/ 14 h 52"/>
                  <a:gd name="T6" fmla="*/ 4 w 1490"/>
                  <a:gd name="T7" fmla="*/ 14 h 52"/>
                  <a:gd name="T8" fmla="*/ 0 w 1490"/>
                  <a:gd name="T9" fmla="*/ 0 h 52"/>
                  <a:gd name="T10" fmla="*/ 375 w 1490"/>
                  <a:gd name="T11" fmla="*/ 0 h 52"/>
                  <a:gd name="T12" fmla="*/ 0 60000 65536"/>
                  <a:gd name="T13" fmla="*/ 0 60000 65536"/>
                  <a:gd name="T14" fmla="*/ 0 60000 65536"/>
                  <a:gd name="T15" fmla="*/ 0 60000 65536"/>
                  <a:gd name="T16" fmla="*/ 0 60000 65536"/>
                  <a:gd name="T17" fmla="*/ 0 60000 65536"/>
                  <a:gd name="T18" fmla="*/ 0 w 1490"/>
                  <a:gd name="T19" fmla="*/ 0 h 52"/>
                  <a:gd name="T20" fmla="*/ 1490 w 1490"/>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1490" h="52">
                    <a:moveTo>
                      <a:pt x="1474" y="0"/>
                    </a:moveTo>
                    <a:lnTo>
                      <a:pt x="1490" y="50"/>
                    </a:lnTo>
                    <a:lnTo>
                      <a:pt x="1490" y="52"/>
                    </a:lnTo>
                    <a:lnTo>
                      <a:pt x="18" y="52"/>
                    </a:lnTo>
                    <a:lnTo>
                      <a:pt x="0" y="0"/>
                    </a:lnTo>
                    <a:lnTo>
                      <a:pt x="1474" y="0"/>
                    </a:lnTo>
                    <a:close/>
                  </a:path>
                </a:pathLst>
              </a:custGeom>
              <a:gradFill rotWithShape="1">
                <a:gsLst>
                  <a:gs pos="0">
                    <a:srgbClr val="808080"/>
                  </a:gs>
                  <a:gs pos="100000">
                    <a:srgbClr val="333333"/>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063" name="Freeform 31"/>
              <p:cNvSpPr>
                <a:spLocks/>
              </p:cNvSpPr>
              <p:nvPr/>
            </p:nvSpPr>
            <p:spPr bwMode="auto">
              <a:xfrm>
                <a:off x="951" y="2064"/>
                <a:ext cx="65" cy="134"/>
              </a:xfrm>
              <a:custGeom>
                <a:avLst/>
                <a:gdLst>
                  <a:gd name="T0" fmla="*/ 19 w 76"/>
                  <a:gd name="T1" fmla="*/ 0 h 156"/>
                  <a:gd name="T2" fmla="*/ 19 w 76"/>
                  <a:gd name="T3" fmla="*/ 29 h 156"/>
                  <a:gd name="T4" fmla="*/ 13 w 76"/>
                  <a:gd name="T5" fmla="*/ 40 h 156"/>
                  <a:gd name="T6" fmla="*/ 0 w 76"/>
                  <a:gd name="T7" fmla="*/ 40 h 156"/>
                  <a:gd name="T8" fmla="*/ 19 w 76"/>
                  <a:gd name="T9" fmla="*/ 0 h 156"/>
                  <a:gd name="T10" fmla="*/ 0 60000 65536"/>
                  <a:gd name="T11" fmla="*/ 0 60000 65536"/>
                  <a:gd name="T12" fmla="*/ 0 60000 65536"/>
                  <a:gd name="T13" fmla="*/ 0 60000 65536"/>
                  <a:gd name="T14" fmla="*/ 0 60000 65536"/>
                  <a:gd name="T15" fmla="*/ 0 w 76"/>
                  <a:gd name="T16" fmla="*/ 0 h 156"/>
                  <a:gd name="T17" fmla="*/ 76 w 76"/>
                  <a:gd name="T18" fmla="*/ 156 h 156"/>
                </a:gdLst>
                <a:ahLst/>
                <a:cxnLst>
                  <a:cxn ang="T10">
                    <a:pos x="T0" y="T1"/>
                  </a:cxn>
                  <a:cxn ang="T11">
                    <a:pos x="T2" y="T3"/>
                  </a:cxn>
                  <a:cxn ang="T12">
                    <a:pos x="T4" y="T5"/>
                  </a:cxn>
                  <a:cxn ang="T13">
                    <a:pos x="T6" y="T7"/>
                  </a:cxn>
                  <a:cxn ang="T14">
                    <a:pos x="T8" y="T9"/>
                  </a:cxn>
                </a:cxnLst>
                <a:rect l="T15" t="T16" r="T17" b="T18"/>
                <a:pathLst>
                  <a:path w="76" h="156">
                    <a:moveTo>
                      <a:pt x="76" y="0"/>
                    </a:moveTo>
                    <a:lnTo>
                      <a:pt x="76" y="114"/>
                    </a:lnTo>
                    <a:lnTo>
                      <a:pt x="52" y="156"/>
                    </a:lnTo>
                    <a:lnTo>
                      <a:pt x="0" y="156"/>
                    </a:lnTo>
                    <a:lnTo>
                      <a:pt x="76" y="0"/>
                    </a:lnTo>
                    <a:close/>
                  </a:path>
                </a:pathLst>
              </a:custGeom>
              <a:gradFill rotWithShape="1">
                <a:gsLst>
                  <a:gs pos="0">
                    <a:srgbClr val="333333"/>
                  </a:gs>
                  <a:gs pos="100000">
                    <a:srgbClr val="80808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064" name="Freeform 32"/>
              <p:cNvSpPr>
                <a:spLocks/>
              </p:cNvSpPr>
              <p:nvPr/>
            </p:nvSpPr>
            <p:spPr bwMode="auto">
              <a:xfrm>
                <a:off x="384" y="2330"/>
                <a:ext cx="321" cy="410"/>
              </a:xfrm>
              <a:custGeom>
                <a:avLst/>
                <a:gdLst>
                  <a:gd name="T0" fmla="*/ 94 w 374"/>
                  <a:gd name="T1" fmla="*/ 101 h 477"/>
                  <a:gd name="T2" fmla="*/ 3 w 374"/>
                  <a:gd name="T3" fmla="*/ 3 h 477"/>
                  <a:gd name="T4" fmla="*/ 0 w 374"/>
                  <a:gd name="T5" fmla="*/ 0 h 477"/>
                  <a:gd name="T6" fmla="*/ 94 w 374"/>
                  <a:gd name="T7" fmla="*/ 99 h 477"/>
                  <a:gd name="T8" fmla="*/ 94 w 374"/>
                  <a:gd name="T9" fmla="*/ 122 h 477"/>
                  <a:gd name="T10" fmla="*/ 94 w 374"/>
                  <a:gd name="T11" fmla="*/ 122 h 477"/>
                  <a:gd name="T12" fmla="*/ 94 w 374"/>
                  <a:gd name="T13" fmla="*/ 122 h 477"/>
                  <a:gd name="T14" fmla="*/ 0 w 374"/>
                  <a:gd name="T15" fmla="*/ 18 h 477"/>
                  <a:gd name="T16" fmla="*/ 0 w 374"/>
                  <a:gd name="T17" fmla="*/ 0 h 477"/>
                  <a:gd name="T18" fmla="*/ 94 w 374"/>
                  <a:gd name="T19" fmla="*/ 101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4"/>
                  <a:gd name="T31" fmla="*/ 0 h 477"/>
                  <a:gd name="T32" fmla="*/ 374 w 374"/>
                  <a:gd name="T33" fmla="*/ 477 h 47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4" h="477">
                    <a:moveTo>
                      <a:pt x="372" y="392"/>
                    </a:moveTo>
                    <a:lnTo>
                      <a:pt x="6" y="6"/>
                    </a:lnTo>
                    <a:lnTo>
                      <a:pt x="0" y="0"/>
                    </a:lnTo>
                    <a:lnTo>
                      <a:pt x="372" y="388"/>
                    </a:lnTo>
                    <a:lnTo>
                      <a:pt x="372" y="475"/>
                    </a:lnTo>
                    <a:lnTo>
                      <a:pt x="374" y="473"/>
                    </a:lnTo>
                    <a:lnTo>
                      <a:pt x="374" y="477"/>
                    </a:lnTo>
                    <a:lnTo>
                      <a:pt x="0" y="70"/>
                    </a:lnTo>
                    <a:lnTo>
                      <a:pt x="0" y="0"/>
                    </a:lnTo>
                    <a:lnTo>
                      <a:pt x="372" y="392"/>
                    </a:lnTo>
                    <a:close/>
                  </a:path>
                </a:pathLst>
              </a:custGeom>
              <a:gradFill rotWithShape="1">
                <a:gsLst>
                  <a:gs pos="0">
                    <a:srgbClr val="808080"/>
                  </a:gs>
                  <a:gs pos="100000">
                    <a:srgbClr val="333333"/>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065" name="Freeform 33"/>
              <p:cNvSpPr>
                <a:spLocks/>
              </p:cNvSpPr>
              <p:nvPr/>
            </p:nvSpPr>
            <p:spPr bwMode="auto">
              <a:xfrm>
                <a:off x="384" y="2330"/>
                <a:ext cx="320" cy="337"/>
              </a:xfrm>
              <a:custGeom>
                <a:avLst/>
                <a:gdLst>
                  <a:gd name="T0" fmla="*/ 96 w 372"/>
                  <a:gd name="T1" fmla="*/ 101 h 392"/>
                  <a:gd name="T2" fmla="*/ 0 w 372"/>
                  <a:gd name="T3" fmla="*/ 0 h 392"/>
                  <a:gd name="T4" fmla="*/ 3 w 372"/>
                  <a:gd name="T5" fmla="*/ 3 h 392"/>
                  <a:gd name="T6" fmla="*/ 96 w 372"/>
                  <a:gd name="T7" fmla="*/ 101 h 392"/>
                  <a:gd name="T8" fmla="*/ 0 60000 65536"/>
                  <a:gd name="T9" fmla="*/ 0 60000 65536"/>
                  <a:gd name="T10" fmla="*/ 0 60000 65536"/>
                  <a:gd name="T11" fmla="*/ 0 60000 65536"/>
                  <a:gd name="T12" fmla="*/ 0 w 372"/>
                  <a:gd name="T13" fmla="*/ 0 h 392"/>
                  <a:gd name="T14" fmla="*/ 372 w 372"/>
                  <a:gd name="T15" fmla="*/ 392 h 392"/>
                </a:gdLst>
                <a:ahLst/>
                <a:cxnLst>
                  <a:cxn ang="T8">
                    <a:pos x="T0" y="T1"/>
                  </a:cxn>
                  <a:cxn ang="T9">
                    <a:pos x="T2" y="T3"/>
                  </a:cxn>
                  <a:cxn ang="T10">
                    <a:pos x="T4" y="T5"/>
                  </a:cxn>
                  <a:cxn ang="T11">
                    <a:pos x="T6" y="T7"/>
                  </a:cxn>
                </a:cxnLst>
                <a:rect l="T12" t="T13" r="T14" b="T15"/>
                <a:pathLst>
                  <a:path w="372" h="392">
                    <a:moveTo>
                      <a:pt x="372" y="392"/>
                    </a:moveTo>
                    <a:lnTo>
                      <a:pt x="0" y="0"/>
                    </a:lnTo>
                    <a:lnTo>
                      <a:pt x="6" y="6"/>
                    </a:lnTo>
                    <a:lnTo>
                      <a:pt x="372" y="392"/>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066" name="Freeform 34"/>
              <p:cNvSpPr>
                <a:spLocks/>
              </p:cNvSpPr>
              <p:nvPr/>
            </p:nvSpPr>
            <p:spPr bwMode="auto">
              <a:xfrm>
                <a:off x="704" y="2502"/>
                <a:ext cx="101" cy="235"/>
              </a:xfrm>
              <a:custGeom>
                <a:avLst/>
                <a:gdLst>
                  <a:gd name="T0" fmla="*/ 24 w 118"/>
                  <a:gd name="T1" fmla="*/ 0 h 273"/>
                  <a:gd name="T2" fmla="*/ 28 w 118"/>
                  <a:gd name="T3" fmla="*/ 14 h 273"/>
                  <a:gd name="T4" fmla="*/ 2 w 118"/>
                  <a:gd name="T5" fmla="*/ 71 h 273"/>
                  <a:gd name="T6" fmla="*/ 0 w 118"/>
                  <a:gd name="T7" fmla="*/ 49 h 273"/>
                  <a:gd name="T8" fmla="*/ 24 w 118"/>
                  <a:gd name="T9" fmla="*/ 0 h 273"/>
                  <a:gd name="T10" fmla="*/ 0 60000 65536"/>
                  <a:gd name="T11" fmla="*/ 0 60000 65536"/>
                  <a:gd name="T12" fmla="*/ 0 60000 65536"/>
                  <a:gd name="T13" fmla="*/ 0 60000 65536"/>
                  <a:gd name="T14" fmla="*/ 0 60000 65536"/>
                  <a:gd name="T15" fmla="*/ 0 w 118"/>
                  <a:gd name="T16" fmla="*/ 0 h 273"/>
                  <a:gd name="T17" fmla="*/ 118 w 118"/>
                  <a:gd name="T18" fmla="*/ 273 h 273"/>
                </a:gdLst>
                <a:ahLst/>
                <a:cxnLst>
                  <a:cxn ang="T10">
                    <a:pos x="T0" y="T1"/>
                  </a:cxn>
                  <a:cxn ang="T11">
                    <a:pos x="T2" y="T3"/>
                  </a:cxn>
                  <a:cxn ang="T12">
                    <a:pos x="T4" y="T5"/>
                  </a:cxn>
                  <a:cxn ang="T13">
                    <a:pos x="T6" y="T7"/>
                  </a:cxn>
                  <a:cxn ang="T14">
                    <a:pos x="T8" y="T9"/>
                  </a:cxn>
                </a:cxnLst>
                <a:rect l="T15" t="T16" r="T17" b="T18"/>
                <a:pathLst>
                  <a:path w="118" h="273">
                    <a:moveTo>
                      <a:pt x="100" y="0"/>
                    </a:moveTo>
                    <a:lnTo>
                      <a:pt x="118" y="52"/>
                    </a:lnTo>
                    <a:lnTo>
                      <a:pt x="2" y="273"/>
                    </a:lnTo>
                    <a:lnTo>
                      <a:pt x="0" y="188"/>
                    </a:lnTo>
                    <a:lnTo>
                      <a:pt x="100" y="0"/>
                    </a:lnTo>
                    <a:close/>
                  </a:path>
                </a:pathLst>
              </a:custGeom>
              <a:gradFill rotWithShape="1">
                <a:gsLst>
                  <a:gs pos="0">
                    <a:srgbClr val="DDDDDD"/>
                  </a:gs>
                  <a:gs pos="100000">
                    <a:srgbClr val="777777"/>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067" name="Freeform 35"/>
              <p:cNvSpPr>
                <a:spLocks/>
              </p:cNvSpPr>
              <p:nvPr/>
            </p:nvSpPr>
            <p:spPr bwMode="auto">
              <a:xfrm>
                <a:off x="790" y="2502"/>
                <a:ext cx="15" cy="45"/>
              </a:xfrm>
              <a:custGeom>
                <a:avLst/>
                <a:gdLst>
                  <a:gd name="T0" fmla="*/ 0 w 18"/>
                  <a:gd name="T1" fmla="*/ 0 h 52"/>
                  <a:gd name="T2" fmla="*/ 4 w 18"/>
                  <a:gd name="T3" fmla="*/ 14 h 52"/>
                  <a:gd name="T4" fmla="*/ 0 w 18"/>
                  <a:gd name="T5" fmla="*/ 0 h 52"/>
                  <a:gd name="T6" fmla="*/ 0 w 18"/>
                  <a:gd name="T7" fmla="*/ 0 h 52"/>
                  <a:gd name="T8" fmla="*/ 0 60000 65536"/>
                  <a:gd name="T9" fmla="*/ 0 60000 65536"/>
                  <a:gd name="T10" fmla="*/ 0 60000 65536"/>
                  <a:gd name="T11" fmla="*/ 0 60000 65536"/>
                  <a:gd name="T12" fmla="*/ 0 w 18"/>
                  <a:gd name="T13" fmla="*/ 0 h 52"/>
                  <a:gd name="T14" fmla="*/ 18 w 18"/>
                  <a:gd name="T15" fmla="*/ 52 h 52"/>
                </a:gdLst>
                <a:ahLst/>
                <a:cxnLst>
                  <a:cxn ang="T8">
                    <a:pos x="T0" y="T1"/>
                  </a:cxn>
                  <a:cxn ang="T9">
                    <a:pos x="T2" y="T3"/>
                  </a:cxn>
                  <a:cxn ang="T10">
                    <a:pos x="T4" y="T5"/>
                  </a:cxn>
                  <a:cxn ang="T11">
                    <a:pos x="T6" y="T7"/>
                  </a:cxn>
                </a:cxnLst>
                <a:rect l="T12" t="T13" r="T14" b="T15"/>
                <a:pathLst>
                  <a:path w="18" h="52">
                    <a:moveTo>
                      <a:pt x="0" y="0"/>
                    </a:moveTo>
                    <a:lnTo>
                      <a:pt x="18" y="52"/>
                    </a:lnTo>
                    <a:lnTo>
                      <a:pt x="0"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068" name="Freeform 36"/>
              <p:cNvSpPr>
                <a:spLocks/>
              </p:cNvSpPr>
              <p:nvPr/>
            </p:nvSpPr>
            <p:spPr bwMode="auto">
              <a:xfrm>
                <a:off x="704" y="2664"/>
                <a:ext cx="1" cy="74"/>
              </a:xfrm>
              <a:custGeom>
                <a:avLst/>
                <a:gdLst>
                  <a:gd name="T0" fmla="*/ 0 w 2"/>
                  <a:gd name="T1" fmla="*/ 0 h 87"/>
                  <a:gd name="T2" fmla="*/ 1 w 2"/>
                  <a:gd name="T3" fmla="*/ 19 h 87"/>
                  <a:gd name="T4" fmla="*/ 0 w 2"/>
                  <a:gd name="T5" fmla="*/ 20 h 87"/>
                  <a:gd name="T6" fmla="*/ 0 w 2"/>
                  <a:gd name="T7" fmla="*/ 0 h 87"/>
                  <a:gd name="T8" fmla="*/ 0 60000 65536"/>
                  <a:gd name="T9" fmla="*/ 0 60000 65536"/>
                  <a:gd name="T10" fmla="*/ 0 60000 65536"/>
                  <a:gd name="T11" fmla="*/ 0 60000 65536"/>
                  <a:gd name="T12" fmla="*/ 0 w 2"/>
                  <a:gd name="T13" fmla="*/ 0 h 87"/>
                  <a:gd name="T14" fmla="*/ 2 w 2"/>
                  <a:gd name="T15" fmla="*/ 87 h 87"/>
                </a:gdLst>
                <a:ahLst/>
                <a:cxnLst>
                  <a:cxn ang="T8">
                    <a:pos x="T0" y="T1"/>
                  </a:cxn>
                  <a:cxn ang="T9">
                    <a:pos x="T2" y="T3"/>
                  </a:cxn>
                  <a:cxn ang="T10">
                    <a:pos x="T4" y="T5"/>
                  </a:cxn>
                  <a:cxn ang="T11">
                    <a:pos x="T6" y="T7"/>
                  </a:cxn>
                </a:cxnLst>
                <a:rect l="T12" t="T13" r="T14" b="T15"/>
                <a:pathLst>
                  <a:path w="2" h="87">
                    <a:moveTo>
                      <a:pt x="0" y="0"/>
                    </a:moveTo>
                    <a:lnTo>
                      <a:pt x="2" y="85"/>
                    </a:lnTo>
                    <a:lnTo>
                      <a:pt x="0" y="87"/>
                    </a:lnTo>
                    <a:lnTo>
                      <a:pt x="0"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069" name="Freeform 37"/>
              <p:cNvSpPr>
                <a:spLocks/>
              </p:cNvSpPr>
              <p:nvPr/>
            </p:nvSpPr>
            <p:spPr bwMode="auto">
              <a:xfrm>
                <a:off x="384" y="2064"/>
                <a:ext cx="1775" cy="600"/>
              </a:xfrm>
              <a:custGeom>
                <a:avLst/>
                <a:gdLst>
                  <a:gd name="T0" fmla="*/ 497 w 2066"/>
                  <a:gd name="T1" fmla="*/ 131 h 698"/>
                  <a:gd name="T2" fmla="*/ 497 w 2066"/>
                  <a:gd name="T3" fmla="*/ 131 h 698"/>
                  <a:gd name="T4" fmla="*/ 121 w 2066"/>
                  <a:gd name="T5" fmla="*/ 131 h 698"/>
                  <a:gd name="T6" fmla="*/ 121 w 2066"/>
                  <a:gd name="T7" fmla="*/ 131 h 698"/>
                  <a:gd name="T8" fmla="*/ 121 w 2066"/>
                  <a:gd name="T9" fmla="*/ 131 h 698"/>
                  <a:gd name="T10" fmla="*/ 95 w 2066"/>
                  <a:gd name="T11" fmla="*/ 179 h 698"/>
                  <a:gd name="T12" fmla="*/ 0 w 2066"/>
                  <a:gd name="T13" fmla="*/ 79 h 698"/>
                  <a:gd name="T14" fmla="*/ 187 w 2066"/>
                  <a:gd name="T15" fmla="*/ 0 h 698"/>
                  <a:gd name="T16" fmla="*/ 168 w 2066"/>
                  <a:gd name="T17" fmla="*/ 40 h 698"/>
                  <a:gd name="T18" fmla="*/ 181 w 2066"/>
                  <a:gd name="T19" fmla="*/ 40 h 698"/>
                  <a:gd name="T20" fmla="*/ 527 w 2066"/>
                  <a:gd name="T21" fmla="*/ 40 h 698"/>
                  <a:gd name="T22" fmla="*/ 527 w 2066"/>
                  <a:gd name="T23" fmla="*/ 40 h 698"/>
                  <a:gd name="T24" fmla="*/ 497 w 2066"/>
                  <a:gd name="T25" fmla="*/ 131 h 6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66"/>
                  <a:gd name="T40" fmla="*/ 0 h 698"/>
                  <a:gd name="T41" fmla="*/ 2066 w 2066"/>
                  <a:gd name="T42" fmla="*/ 698 h 69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66" h="698">
                    <a:moveTo>
                      <a:pt x="1946" y="510"/>
                    </a:moveTo>
                    <a:lnTo>
                      <a:pt x="1946" y="510"/>
                    </a:lnTo>
                    <a:lnTo>
                      <a:pt x="472" y="510"/>
                    </a:lnTo>
                    <a:lnTo>
                      <a:pt x="372" y="698"/>
                    </a:lnTo>
                    <a:lnTo>
                      <a:pt x="0" y="310"/>
                    </a:lnTo>
                    <a:lnTo>
                      <a:pt x="736" y="0"/>
                    </a:lnTo>
                    <a:lnTo>
                      <a:pt x="660" y="156"/>
                    </a:lnTo>
                    <a:lnTo>
                      <a:pt x="712" y="156"/>
                    </a:lnTo>
                    <a:lnTo>
                      <a:pt x="2066" y="156"/>
                    </a:lnTo>
                    <a:lnTo>
                      <a:pt x="1946" y="510"/>
                    </a:lnTo>
                    <a:close/>
                  </a:path>
                </a:pathLst>
              </a:custGeom>
              <a:gradFill rotWithShape="1">
                <a:gsLst>
                  <a:gs pos="0">
                    <a:srgbClr val="777777"/>
                  </a:gs>
                  <a:gs pos="100000">
                    <a:srgbClr val="DDDDDD"/>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070" name="Rectangle 38"/>
              <p:cNvSpPr>
                <a:spLocks noChangeArrowheads="1"/>
              </p:cNvSpPr>
              <p:nvPr/>
            </p:nvSpPr>
            <p:spPr bwMode="auto">
              <a:xfrm>
                <a:off x="790" y="2502"/>
                <a:ext cx="0" cy="1"/>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9071" name="Rectangle 39"/>
              <p:cNvSpPr>
                <a:spLocks noChangeArrowheads="1"/>
              </p:cNvSpPr>
              <p:nvPr/>
            </p:nvSpPr>
            <p:spPr bwMode="auto">
              <a:xfrm>
                <a:off x="2159" y="2198"/>
                <a:ext cx="1" cy="1"/>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4" name="组合 2"/>
          <p:cNvGrpSpPr>
            <a:grpSpLocks/>
          </p:cNvGrpSpPr>
          <p:nvPr/>
        </p:nvGrpSpPr>
        <p:grpSpPr bwMode="auto">
          <a:xfrm>
            <a:off x="7297738" y="4711700"/>
            <a:ext cx="3455987" cy="1839913"/>
            <a:chOff x="7297738" y="3992563"/>
            <a:chExt cx="3455987" cy="1839912"/>
          </a:xfrm>
        </p:grpSpPr>
        <p:grpSp>
          <p:nvGrpSpPr>
            <p:cNvPr id="129046" name="Group 40"/>
            <p:cNvGrpSpPr>
              <a:grpSpLocks/>
            </p:cNvGrpSpPr>
            <p:nvPr/>
          </p:nvGrpSpPr>
          <p:grpSpPr bwMode="auto">
            <a:xfrm>
              <a:off x="7297738" y="3992563"/>
              <a:ext cx="3455987" cy="1096962"/>
              <a:chOff x="3648" y="2064"/>
              <a:chExt cx="1728" cy="658"/>
            </a:xfrm>
          </p:grpSpPr>
          <p:sp>
            <p:nvSpPr>
              <p:cNvPr id="129048" name="Freeform 41"/>
              <p:cNvSpPr>
                <a:spLocks/>
              </p:cNvSpPr>
              <p:nvPr/>
            </p:nvSpPr>
            <p:spPr bwMode="auto">
              <a:xfrm>
                <a:off x="3648" y="2194"/>
                <a:ext cx="98" cy="338"/>
              </a:xfrm>
              <a:custGeom>
                <a:avLst/>
                <a:gdLst>
                  <a:gd name="T0" fmla="*/ 0 w 68"/>
                  <a:gd name="T1" fmla="*/ 0 h 234"/>
                  <a:gd name="T2" fmla="*/ 0 w 68"/>
                  <a:gd name="T3" fmla="*/ 1245 h 234"/>
                  <a:gd name="T4" fmla="*/ 1604 w 68"/>
                  <a:gd name="T5" fmla="*/ 6399 h 234"/>
                  <a:gd name="T6" fmla="*/ 1819 w 68"/>
                  <a:gd name="T7" fmla="*/ 5642 h 234"/>
                  <a:gd name="T8" fmla="*/ 0 w 68"/>
                  <a:gd name="T9" fmla="*/ 0 h 234"/>
                  <a:gd name="T10" fmla="*/ 0 60000 65536"/>
                  <a:gd name="T11" fmla="*/ 0 60000 65536"/>
                  <a:gd name="T12" fmla="*/ 0 60000 65536"/>
                  <a:gd name="T13" fmla="*/ 0 60000 65536"/>
                  <a:gd name="T14" fmla="*/ 0 60000 65536"/>
                  <a:gd name="T15" fmla="*/ 0 w 68"/>
                  <a:gd name="T16" fmla="*/ 0 h 234"/>
                  <a:gd name="T17" fmla="*/ 68 w 68"/>
                  <a:gd name="T18" fmla="*/ 234 h 234"/>
                </a:gdLst>
                <a:ahLst/>
                <a:cxnLst>
                  <a:cxn ang="T10">
                    <a:pos x="T0" y="T1"/>
                  </a:cxn>
                  <a:cxn ang="T11">
                    <a:pos x="T2" y="T3"/>
                  </a:cxn>
                  <a:cxn ang="T12">
                    <a:pos x="T4" y="T5"/>
                  </a:cxn>
                  <a:cxn ang="T13">
                    <a:pos x="T6" y="T7"/>
                  </a:cxn>
                  <a:cxn ang="T14">
                    <a:pos x="T8" y="T9"/>
                  </a:cxn>
                </a:cxnLst>
                <a:rect l="T15" t="T16" r="T17" b="T18"/>
                <a:pathLst>
                  <a:path w="68" h="234">
                    <a:moveTo>
                      <a:pt x="0" y="0"/>
                    </a:moveTo>
                    <a:lnTo>
                      <a:pt x="0" y="46"/>
                    </a:lnTo>
                    <a:lnTo>
                      <a:pt x="60" y="234"/>
                    </a:lnTo>
                    <a:lnTo>
                      <a:pt x="68" y="206"/>
                    </a:lnTo>
                    <a:lnTo>
                      <a:pt x="0" y="0"/>
                    </a:lnTo>
                    <a:close/>
                  </a:path>
                </a:pathLst>
              </a:custGeom>
              <a:gradFill rotWithShape="1">
                <a:gsLst>
                  <a:gs pos="0">
                    <a:srgbClr val="7A0000"/>
                  </a:gs>
                  <a:gs pos="100000">
                    <a:srgbClr val="FF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049" name="Freeform 42"/>
              <p:cNvSpPr>
                <a:spLocks/>
              </p:cNvSpPr>
              <p:nvPr/>
            </p:nvSpPr>
            <p:spPr bwMode="auto">
              <a:xfrm>
                <a:off x="3735" y="2491"/>
                <a:ext cx="1246" cy="41"/>
              </a:xfrm>
              <a:custGeom>
                <a:avLst/>
                <a:gdLst>
                  <a:gd name="T0" fmla="*/ 225 w 864"/>
                  <a:gd name="T1" fmla="*/ 0 h 28"/>
                  <a:gd name="T2" fmla="*/ 0 w 864"/>
                  <a:gd name="T3" fmla="*/ 871 h 28"/>
                  <a:gd name="T4" fmla="*/ 0 w 864"/>
                  <a:gd name="T5" fmla="*/ 871 h 28"/>
                  <a:gd name="T6" fmla="*/ 23055 w 864"/>
                  <a:gd name="T7" fmla="*/ 871 h 28"/>
                  <a:gd name="T8" fmla="*/ 23321 w 864"/>
                  <a:gd name="T9" fmla="*/ 0 h 28"/>
                  <a:gd name="T10" fmla="*/ 225 w 864"/>
                  <a:gd name="T11" fmla="*/ 0 h 28"/>
                  <a:gd name="T12" fmla="*/ 0 60000 65536"/>
                  <a:gd name="T13" fmla="*/ 0 60000 65536"/>
                  <a:gd name="T14" fmla="*/ 0 60000 65536"/>
                  <a:gd name="T15" fmla="*/ 0 60000 65536"/>
                  <a:gd name="T16" fmla="*/ 0 60000 65536"/>
                  <a:gd name="T17" fmla="*/ 0 60000 65536"/>
                  <a:gd name="T18" fmla="*/ 0 w 864"/>
                  <a:gd name="T19" fmla="*/ 0 h 28"/>
                  <a:gd name="T20" fmla="*/ 864 w 864"/>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864" h="28">
                    <a:moveTo>
                      <a:pt x="8" y="0"/>
                    </a:moveTo>
                    <a:lnTo>
                      <a:pt x="0" y="28"/>
                    </a:lnTo>
                    <a:lnTo>
                      <a:pt x="854" y="28"/>
                    </a:lnTo>
                    <a:lnTo>
                      <a:pt x="864" y="0"/>
                    </a:lnTo>
                    <a:lnTo>
                      <a:pt x="8" y="0"/>
                    </a:lnTo>
                    <a:close/>
                  </a:path>
                </a:pathLst>
              </a:custGeom>
              <a:gradFill rotWithShape="1">
                <a:gsLst>
                  <a:gs pos="0">
                    <a:srgbClr val="600000"/>
                  </a:gs>
                  <a:gs pos="100000">
                    <a:srgbClr val="7A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050" name="Freeform 43"/>
              <p:cNvSpPr>
                <a:spLocks/>
              </p:cNvSpPr>
              <p:nvPr/>
            </p:nvSpPr>
            <p:spPr bwMode="auto">
              <a:xfrm>
                <a:off x="4762" y="2064"/>
                <a:ext cx="63" cy="130"/>
              </a:xfrm>
              <a:custGeom>
                <a:avLst/>
                <a:gdLst>
                  <a:gd name="T0" fmla="*/ 0 w 44"/>
                  <a:gd name="T1" fmla="*/ 0 h 90"/>
                  <a:gd name="T2" fmla="*/ 0 w 44"/>
                  <a:gd name="T3" fmla="*/ 1742 h 90"/>
                  <a:gd name="T4" fmla="*/ 294 w 44"/>
                  <a:gd name="T5" fmla="*/ 2470 h 90"/>
                  <a:gd name="T6" fmla="*/ 1113 w 44"/>
                  <a:gd name="T7" fmla="*/ 2470 h 90"/>
                  <a:gd name="T8" fmla="*/ 0 w 44"/>
                  <a:gd name="T9" fmla="*/ 0 h 90"/>
                  <a:gd name="T10" fmla="*/ 0 60000 65536"/>
                  <a:gd name="T11" fmla="*/ 0 60000 65536"/>
                  <a:gd name="T12" fmla="*/ 0 60000 65536"/>
                  <a:gd name="T13" fmla="*/ 0 60000 65536"/>
                  <a:gd name="T14" fmla="*/ 0 60000 65536"/>
                  <a:gd name="T15" fmla="*/ 0 w 44"/>
                  <a:gd name="T16" fmla="*/ 0 h 90"/>
                  <a:gd name="T17" fmla="*/ 44 w 44"/>
                  <a:gd name="T18" fmla="*/ 90 h 90"/>
                </a:gdLst>
                <a:ahLst/>
                <a:cxnLst>
                  <a:cxn ang="T10">
                    <a:pos x="T0" y="T1"/>
                  </a:cxn>
                  <a:cxn ang="T11">
                    <a:pos x="T2" y="T3"/>
                  </a:cxn>
                  <a:cxn ang="T12">
                    <a:pos x="T4" y="T5"/>
                  </a:cxn>
                  <a:cxn ang="T13">
                    <a:pos x="T6" y="T7"/>
                  </a:cxn>
                  <a:cxn ang="T14">
                    <a:pos x="T8" y="T9"/>
                  </a:cxn>
                </a:cxnLst>
                <a:rect l="T15" t="T16" r="T17" b="T18"/>
                <a:pathLst>
                  <a:path w="44" h="90">
                    <a:moveTo>
                      <a:pt x="0" y="0"/>
                    </a:moveTo>
                    <a:lnTo>
                      <a:pt x="0" y="64"/>
                    </a:lnTo>
                    <a:lnTo>
                      <a:pt x="12" y="90"/>
                    </a:lnTo>
                    <a:lnTo>
                      <a:pt x="44" y="90"/>
                    </a:lnTo>
                    <a:lnTo>
                      <a:pt x="0" y="0"/>
                    </a:lnTo>
                    <a:close/>
                  </a:path>
                </a:pathLst>
              </a:custGeom>
              <a:gradFill rotWithShape="1">
                <a:gsLst>
                  <a:gs pos="0">
                    <a:srgbClr val="600000"/>
                  </a:gs>
                  <a:gs pos="100000">
                    <a:srgbClr val="CC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051" name="Freeform 44"/>
              <p:cNvSpPr>
                <a:spLocks/>
              </p:cNvSpPr>
              <p:nvPr/>
            </p:nvSpPr>
            <p:spPr bwMode="auto">
              <a:xfrm>
                <a:off x="5064" y="2321"/>
                <a:ext cx="312" cy="401"/>
              </a:xfrm>
              <a:custGeom>
                <a:avLst/>
                <a:gdLst>
                  <a:gd name="T0" fmla="*/ 0 w 216"/>
                  <a:gd name="T1" fmla="*/ 6166 h 278"/>
                  <a:gd name="T2" fmla="*/ 5846 w 216"/>
                  <a:gd name="T3" fmla="*/ 117 h 278"/>
                  <a:gd name="T4" fmla="*/ 5914 w 216"/>
                  <a:gd name="T5" fmla="*/ 0 h 278"/>
                  <a:gd name="T6" fmla="*/ 0 w 216"/>
                  <a:gd name="T7" fmla="*/ 6107 h 278"/>
                  <a:gd name="T8" fmla="*/ 0 w 216"/>
                  <a:gd name="T9" fmla="*/ 7455 h 278"/>
                  <a:gd name="T10" fmla="*/ 0 w 216"/>
                  <a:gd name="T11" fmla="*/ 7455 h 278"/>
                  <a:gd name="T12" fmla="*/ 0 w 216"/>
                  <a:gd name="T13" fmla="*/ 7511 h 278"/>
                  <a:gd name="T14" fmla="*/ 5914 w 216"/>
                  <a:gd name="T15" fmla="*/ 1144 h 278"/>
                  <a:gd name="T16" fmla="*/ 5914 w 216"/>
                  <a:gd name="T17" fmla="*/ 0 h 278"/>
                  <a:gd name="T18" fmla="*/ 0 w 216"/>
                  <a:gd name="T19" fmla="*/ 6166 h 2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
                  <a:gd name="T31" fmla="*/ 0 h 278"/>
                  <a:gd name="T32" fmla="*/ 216 w 216"/>
                  <a:gd name="T33" fmla="*/ 278 h 2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 h="278">
                    <a:moveTo>
                      <a:pt x="0" y="228"/>
                    </a:moveTo>
                    <a:lnTo>
                      <a:pt x="214" y="4"/>
                    </a:lnTo>
                    <a:lnTo>
                      <a:pt x="216" y="0"/>
                    </a:lnTo>
                    <a:lnTo>
                      <a:pt x="0" y="226"/>
                    </a:lnTo>
                    <a:lnTo>
                      <a:pt x="0" y="276"/>
                    </a:lnTo>
                    <a:lnTo>
                      <a:pt x="0" y="278"/>
                    </a:lnTo>
                    <a:lnTo>
                      <a:pt x="216" y="42"/>
                    </a:lnTo>
                    <a:lnTo>
                      <a:pt x="216" y="0"/>
                    </a:lnTo>
                    <a:lnTo>
                      <a:pt x="0" y="228"/>
                    </a:lnTo>
                    <a:close/>
                  </a:path>
                </a:pathLst>
              </a:custGeom>
              <a:gradFill rotWithShape="1">
                <a:gsLst>
                  <a:gs pos="0">
                    <a:srgbClr val="000000"/>
                  </a:gs>
                  <a:gs pos="100000">
                    <a:srgbClr val="7A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052" name="Freeform 45"/>
              <p:cNvSpPr>
                <a:spLocks/>
              </p:cNvSpPr>
              <p:nvPr/>
            </p:nvSpPr>
            <p:spPr bwMode="auto">
              <a:xfrm>
                <a:off x="5064" y="2321"/>
                <a:ext cx="312" cy="329"/>
              </a:xfrm>
              <a:custGeom>
                <a:avLst/>
                <a:gdLst>
                  <a:gd name="T0" fmla="*/ 0 w 216"/>
                  <a:gd name="T1" fmla="*/ 6185 h 228"/>
                  <a:gd name="T2" fmla="*/ 5914 w 216"/>
                  <a:gd name="T3" fmla="*/ 0 h 228"/>
                  <a:gd name="T4" fmla="*/ 5846 w 216"/>
                  <a:gd name="T5" fmla="*/ 117 h 228"/>
                  <a:gd name="T6" fmla="*/ 0 w 216"/>
                  <a:gd name="T7" fmla="*/ 6185 h 228"/>
                  <a:gd name="T8" fmla="*/ 0 60000 65536"/>
                  <a:gd name="T9" fmla="*/ 0 60000 65536"/>
                  <a:gd name="T10" fmla="*/ 0 60000 65536"/>
                  <a:gd name="T11" fmla="*/ 0 60000 65536"/>
                  <a:gd name="T12" fmla="*/ 0 w 216"/>
                  <a:gd name="T13" fmla="*/ 0 h 228"/>
                  <a:gd name="T14" fmla="*/ 216 w 216"/>
                  <a:gd name="T15" fmla="*/ 228 h 228"/>
                </a:gdLst>
                <a:ahLst/>
                <a:cxnLst>
                  <a:cxn ang="T8">
                    <a:pos x="T0" y="T1"/>
                  </a:cxn>
                  <a:cxn ang="T9">
                    <a:pos x="T2" y="T3"/>
                  </a:cxn>
                  <a:cxn ang="T10">
                    <a:pos x="T4" y="T5"/>
                  </a:cxn>
                  <a:cxn ang="T11">
                    <a:pos x="T6" y="T7"/>
                  </a:cxn>
                </a:cxnLst>
                <a:rect l="T12" t="T13" r="T14" b="T15"/>
                <a:pathLst>
                  <a:path w="216" h="228">
                    <a:moveTo>
                      <a:pt x="0" y="228"/>
                    </a:moveTo>
                    <a:lnTo>
                      <a:pt x="216" y="0"/>
                    </a:lnTo>
                    <a:lnTo>
                      <a:pt x="214" y="4"/>
                    </a:lnTo>
                    <a:lnTo>
                      <a:pt x="0" y="228"/>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053" name="Freeform 46"/>
              <p:cNvSpPr>
                <a:spLocks/>
              </p:cNvSpPr>
              <p:nvPr/>
            </p:nvSpPr>
            <p:spPr bwMode="auto">
              <a:xfrm>
                <a:off x="4966" y="2491"/>
                <a:ext cx="98" cy="228"/>
              </a:xfrm>
              <a:custGeom>
                <a:avLst/>
                <a:gdLst>
                  <a:gd name="T0" fmla="*/ 264 w 68"/>
                  <a:gd name="T1" fmla="*/ 0 h 158"/>
                  <a:gd name="T2" fmla="*/ 0 w 68"/>
                  <a:gd name="T3" fmla="*/ 760 h 158"/>
                  <a:gd name="T4" fmla="*/ 1819 w 68"/>
                  <a:gd name="T5" fmla="*/ 4286 h 158"/>
                  <a:gd name="T6" fmla="*/ 1819 w 68"/>
                  <a:gd name="T7" fmla="*/ 2937 h 158"/>
                  <a:gd name="T8" fmla="*/ 264 w 68"/>
                  <a:gd name="T9" fmla="*/ 0 h 158"/>
                  <a:gd name="T10" fmla="*/ 0 60000 65536"/>
                  <a:gd name="T11" fmla="*/ 0 60000 65536"/>
                  <a:gd name="T12" fmla="*/ 0 60000 65536"/>
                  <a:gd name="T13" fmla="*/ 0 60000 65536"/>
                  <a:gd name="T14" fmla="*/ 0 60000 65536"/>
                  <a:gd name="T15" fmla="*/ 0 w 68"/>
                  <a:gd name="T16" fmla="*/ 0 h 158"/>
                  <a:gd name="T17" fmla="*/ 68 w 68"/>
                  <a:gd name="T18" fmla="*/ 158 h 158"/>
                </a:gdLst>
                <a:ahLst/>
                <a:cxnLst>
                  <a:cxn ang="T10">
                    <a:pos x="T0" y="T1"/>
                  </a:cxn>
                  <a:cxn ang="T11">
                    <a:pos x="T2" y="T3"/>
                  </a:cxn>
                  <a:cxn ang="T12">
                    <a:pos x="T4" y="T5"/>
                  </a:cxn>
                  <a:cxn ang="T13">
                    <a:pos x="T6" y="T7"/>
                  </a:cxn>
                  <a:cxn ang="T14">
                    <a:pos x="T8" y="T9"/>
                  </a:cxn>
                </a:cxnLst>
                <a:rect l="T15" t="T16" r="T17" b="T18"/>
                <a:pathLst>
                  <a:path w="68" h="158">
                    <a:moveTo>
                      <a:pt x="10" y="0"/>
                    </a:moveTo>
                    <a:lnTo>
                      <a:pt x="0" y="28"/>
                    </a:lnTo>
                    <a:lnTo>
                      <a:pt x="68" y="158"/>
                    </a:lnTo>
                    <a:lnTo>
                      <a:pt x="68" y="108"/>
                    </a:lnTo>
                    <a:lnTo>
                      <a:pt x="10" y="0"/>
                    </a:lnTo>
                    <a:close/>
                  </a:path>
                </a:pathLst>
              </a:custGeom>
              <a:gradFill rotWithShape="1">
                <a:gsLst>
                  <a:gs pos="0">
                    <a:srgbClr val="7A0000"/>
                  </a:gs>
                  <a:gs pos="100000">
                    <a:srgbClr val="FF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054" name="Freeform 47"/>
              <p:cNvSpPr>
                <a:spLocks/>
              </p:cNvSpPr>
              <p:nvPr/>
            </p:nvSpPr>
            <p:spPr bwMode="auto">
              <a:xfrm>
                <a:off x="4966" y="2491"/>
                <a:ext cx="15" cy="41"/>
              </a:xfrm>
              <a:custGeom>
                <a:avLst/>
                <a:gdLst>
                  <a:gd name="T0" fmla="*/ 384 w 10"/>
                  <a:gd name="T1" fmla="*/ 0 h 28"/>
                  <a:gd name="T2" fmla="*/ 0 w 10"/>
                  <a:gd name="T3" fmla="*/ 871 h 28"/>
                  <a:gd name="T4" fmla="*/ 384 w 10"/>
                  <a:gd name="T5" fmla="*/ 0 h 28"/>
                  <a:gd name="T6" fmla="*/ 384 w 10"/>
                  <a:gd name="T7" fmla="*/ 0 h 28"/>
                  <a:gd name="T8" fmla="*/ 0 60000 65536"/>
                  <a:gd name="T9" fmla="*/ 0 60000 65536"/>
                  <a:gd name="T10" fmla="*/ 0 60000 65536"/>
                  <a:gd name="T11" fmla="*/ 0 60000 65536"/>
                  <a:gd name="T12" fmla="*/ 0 w 10"/>
                  <a:gd name="T13" fmla="*/ 0 h 28"/>
                  <a:gd name="T14" fmla="*/ 10 w 10"/>
                  <a:gd name="T15" fmla="*/ 28 h 28"/>
                </a:gdLst>
                <a:ahLst/>
                <a:cxnLst>
                  <a:cxn ang="T8">
                    <a:pos x="T0" y="T1"/>
                  </a:cxn>
                  <a:cxn ang="T9">
                    <a:pos x="T2" y="T3"/>
                  </a:cxn>
                  <a:cxn ang="T10">
                    <a:pos x="T4" y="T5"/>
                  </a:cxn>
                  <a:cxn ang="T11">
                    <a:pos x="T6" y="T7"/>
                  </a:cxn>
                </a:cxnLst>
                <a:rect l="T12" t="T13" r="T14" b="T15"/>
                <a:pathLst>
                  <a:path w="10" h="28">
                    <a:moveTo>
                      <a:pt x="10" y="0"/>
                    </a:moveTo>
                    <a:lnTo>
                      <a:pt x="0" y="28"/>
                    </a:lnTo>
                    <a:lnTo>
                      <a:pt x="10"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055" name="Rectangle 48"/>
              <p:cNvSpPr>
                <a:spLocks noChangeArrowheads="1"/>
              </p:cNvSpPr>
              <p:nvPr/>
            </p:nvSpPr>
            <p:spPr bwMode="auto">
              <a:xfrm>
                <a:off x="5064" y="2647"/>
                <a:ext cx="2" cy="72"/>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9056" name="Freeform 49"/>
              <p:cNvSpPr>
                <a:spLocks/>
              </p:cNvSpPr>
              <p:nvPr/>
            </p:nvSpPr>
            <p:spPr bwMode="auto">
              <a:xfrm>
                <a:off x="3648" y="2064"/>
                <a:ext cx="1728" cy="583"/>
              </a:xfrm>
              <a:custGeom>
                <a:avLst/>
                <a:gdLst>
                  <a:gd name="T0" fmla="*/ 1830 w 1198"/>
                  <a:gd name="T1" fmla="*/ 8026 h 404"/>
                  <a:gd name="T2" fmla="*/ 1830 w 1198"/>
                  <a:gd name="T3" fmla="*/ 8026 h 404"/>
                  <a:gd name="T4" fmla="*/ 24981 w 1198"/>
                  <a:gd name="T5" fmla="*/ 8026 h 404"/>
                  <a:gd name="T6" fmla="*/ 24981 w 1198"/>
                  <a:gd name="T7" fmla="*/ 8026 h 404"/>
                  <a:gd name="T8" fmla="*/ 24981 w 1198"/>
                  <a:gd name="T9" fmla="*/ 8026 h 404"/>
                  <a:gd name="T10" fmla="*/ 26523 w 1198"/>
                  <a:gd name="T11" fmla="*/ 10962 h 404"/>
                  <a:gd name="T12" fmla="*/ 32365 w 1198"/>
                  <a:gd name="T13" fmla="*/ 4831 h 404"/>
                  <a:gd name="T14" fmla="*/ 20872 w 1198"/>
                  <a:gd name="T15" fmla="*/ 0 h 404"/>
                  <a:gd name="T16" fmla="*/ 22053 w 1198"/>
                  <a:gd name="T17" fmla="*/ 2447 h 404"/>
                  <a:gd name="T18" fmla="*/ 21192 w 1198"/>
                  <a:gd name="T19" fmla="*/ 2447 h 404"/>
                  <a:gd name="T20" fmla="*/ 0 w 1198"/>
                  <a:gd name="T21" fmla="*/ 2447 h 404"/>
                  <a:gd name="T22" fmla="*/ 0 w 1198"/>
                  <a:gd name="T23" fmla="*/ 2447 h 404"/>
                  <a:gd name="T24" fmla="*/ 1830 w 1198"/>
                  <a:gd name="T25" fmla="*/ 8026 h 4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98"/>
                  <a:gd name="T40" fmla="*/ 0 h 404"/>
                  <a:gd name="T41" fmla="*/ 1198 w 1198"/>
                  <a:gd name="T42" fmla="*/ 404 h 40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98" h="404">
                    <a:moveTo>
                      <a:pt x="68" y="296"/>
                    </a:moveTo>
                    <a:lnTo>
                      <a:pt x="68" y="296"/>
                    </a:lnTo>
                    <a:lnTo>
                      <a:pt x="924" y="296"/>
                    </a:lnTo>
                    <a:lnTo>
                      <a:pt x="982" y="404"/>
                    </a:lnTo>
                    <a:lnTo>
                      <a:pt x="1198" y="178"/>
                    </a:lnTo>
                    <a:lnTo>
                      <a:pt x="772" y="0"/>
                    </a:lnTo>
                    <a:lnTo>
                      <a:pt x="816" y="90"/>
                    </a:lnTo>
                    <a:lnTo>
                      <a:pt x="784" y="90"/>
                    </a:lnTo>
                    <a:lnTo>
                      <a:pt x="0" y="90"/>
                    </a:lnTo>
                    <a:lnTo>
                      <a:pt x="68" y="296"/>
                    </a:lnTo>
                    <a:close/>
                  </a:path>
                </a:pathLst>
              </a:custGeom>
              <a:gradFill rotWithShape="1">
                <a:gsLst>
                  <a:gs pos="0">
                    <a:srgbClr val="FF0000">
                      <a:alpha val="50000"/>
                    </a:srgbClr>
                  </a:gs>
                  <a:gs pos="100000">
                    <a:srgbClr val="CC00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057" name="Rectangle 50"/>
              <p:cNvSpPr>
                <a:spLocks noChangeArrowheads="1"/>
              </p:cNvSpPr>
              <p:nvPr/>
            </p:nvSpPr>
            <p:spPr bwMode="auto">
              <a:xfrm>
                <a:off x="4981" y="2491"/>
                <a:ext cx="1" cy="2"/>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9058" name="Rectangle 51"/>
              <p:cNvSpPr>
                <a:spLocks noChangeArrowheads="1"/>
              </p:cNvSpPr>
              <p:nvPr/>
            </p:nvSpPr>
            <p:spPr bwMode="auto">
              <a:xfrm>
                <a:off x="3648" y="2194"/>
                <a:ext cx="1" cy="1"/>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pic>
          <p:nvPicPr>
            <p:cNvPr id="129047" name="Picture 52" descr="1副本"/>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97738" y="4732338"/>
              <a:ext cx="3455987"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4"/>
          <p:cNvGrpSpPr>
            <a:grpSpLocks/>
          </p:cNvGrpSpPr>
          <p:nvPr/>
        </p:nvGrpSpPr>
        <p:grpSpPr bwMode="auto">
          <a:xfrm>
            <a:off x="4702175" y="4275138"/>
            <a:ext cx="2138363" cy="1998662"/>
            <a:chOff x="4702175" y="3556000"/>
            <a:chExt cx="2138363" cy="1998663"/>
          </a:xfrm>
        </p:grpSpPr>
        <p:grpSp>
          <p:nvGrpSpPr>
            <p:cNvPr id="129032" name="组合 3"/>
            <p:cNvGrpSpPr>
              <a:grpSpLocks/>
            </p:cNvGrpSpPr>
            <p:nvPr/>
          </p:nvGrpSpPr>
          <p:grpSpPr bwMode="auto">
            <a:xfrm>
              <a:off x="4702175" y="3556000"/>
              <a:ext cx="2138363" cy="1998663"/>
              <a:chOff x="4702175" y="3556000"/>
              <a:chExt cx="2138363" cy="1998663"/>
            </a:xfrm>
          </p:grpSpPr>
          <p:sp>
            <p:nvSpPr>
              <p:cNvPr id="129044" name="Oval 77"/>
              <p:cNvSpPr>
                <a:spLocks noChangeArrowheads="1"/>
              </p:cNvSpPr>
              <p:nvPr/>
            </p:nvSpPr>
            <p:spPr bwMode="auto">
              <a:xfrm>
                <a:off x="4702175" y="5100638"/>
                <a:ext cx="2117725" cy="454025"/>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106896" tIns="53443" rIns="106896" bIns="53443" anchor="ctr"/>
              <a:lstStyle/>
              <a:p>
                <a:endParaRPr lang="zh-CN" altLang="en-US"/>
              </a:p>
            </p:txBody>
          </p:sp>
          <p:sp>
            <p:nvSpPr>
              <p:cNvPr id="129045" name="Oval 65"/>
              <p:cNvSpPr>
                <a:spLocks noChangeArrowheads="1"/>
              </p:cNvSpPr>
              <p:nvPr/>
            </p:nvSpPr>
            <p:spPr bwMode="gray">
              <a:xfrm>
                <a:off x="4800600" y="3556000"/>
                <a:ext cx="2039938" cy="1793875"/>
              </a:xfrm>
              <a:prstGeom prst="ellipse">
                <a:avLst/>
              </a:prstGeom>
              <a:gradFill rotWithShape="1">
                <a:gsLst>
                  <a:gs pos="0">
                    <a:schemeClr val="accent1"/>
                  </a:gs>
                  <a:gs pos="100000">
                    <a:schemeClr val="hlink"/>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106896" tIns="53443" rIns="106896" bIns="53443" anchor="ctr"/>
              <a:lstStyle/>
              <a:p>
                <a:pPr algn="ctr"/>
                <a:endParaRPr lang="zh-CN" altLang="zh-CN">
                  <a:solidFill>
                    <a:schemeClr val="bg1"/>
                  </a:solidFill>
                  <a:ea typeface="微软雅黑" pitchFamily="34" charset="-122"/>
                </a:endParaRPr>
              </a:p>
            </p:txBody>
          </p:sp>
        </p:grpSp>
        <p:pic>
          <p:nvPicPr>
            <p:cNvPr id="129033" name="Picture 66" descr="Picture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4891088" y="3568700"/>
              <a:ext cx="1738312"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9034" name="Group 67"/>
            <p:cNvGrpSpPr>
              <a:grpSpLocks/>
            </p:cNvGrpSpPr>
            <p:nvPr/>
          </p:nvGrpSpPr>
          <p:grpSpPr bwMode="auto">
            <a:xfrm>
              <a:off x="4810125" y="4968875"/>
              <a:ext cx="1898650" cy="314325"/>
              <a:chOff x="2395" y="2655"/>
              <a:chExt cx="952" cy="188"/>
            </a:xfrm>
          </p:grpSpPr>
          <p:sp>
            <p:nvSpPr>
              <p:cNvPr id="129036" name="AutoShape 68"/>
              <p:cNvSpPr>
                <a:spLocks noChangeArrowheads="1"/>
              </p:cNvSpPr>
              <p:nvPr/>
            </p:nvSpPr>
            <p:spPr bwMode="ltGray">
              <a:xfrm rot="3965706" flipH="1" flipV="1">
                <a:off x="2991" y="2437"/>
                <a:ext cx="138" cy="574"/>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9037" name="AutoShape 69"/>
              <p:cNvSpPr>
                <a:spLocks noChangeArrowheads="1"/>
              </p:cNvSpPr>
              <p:nvPr/>
            </p:nvSpPr>
            <p:spPr bwMode="ltGray">
              <a:xfrm rot="4780856" flipH="1" flipV="1">
                <a:off x="2902" y="2472"/>
                <a:ext cx="138" cy="573"/>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9038" name="AutoShape 70"/>
              <p:cNvSpPr>
                <a:spLocks noChangeArrowheads="1"/>
              </p:cNvSpPr>
              <p:nvPr/>
            </p:nvSpPr>
            <p:spPr bwMode="ltGray">
              <a:xfrm rot="5076502" flipH="1" flipV="1">
                <a:off x="2847" y="2480"/>
                <a:ext cx="138" cy="574"/>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9039" name="AutoShape 71"/>
              <p:cNvSpPr>
                <a:spLocks noChangeArrowheads="1"/>
              </p:cNvSpPr>
              <p:nvPr/>
            </p:nvSpPr>
            <p:spPr bwMode="ltGray">
              <a:xfrm rot="5608887" flipH="1" flipV="1">
                <a:off x="2782" y="2487"/>
                <a:ext cx="138" cy="574"/>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9040" name="AutoShape 72"/>
              <p:cNvSpPr>
                <a:spLocks noChangeArrowheads="1"/>
              </p:cNvSpPr>
              <p:nvPr/>
            </p:nvSpPr>
            <p:spPr bwMode="ltGray">
              <a:xfrm rot="5319246" flipH="1" flipV="1">
                <a:off x="2824" y="2487"/>
                <a:ext cx="138" cy="574"/>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9041" name="AutoShape 73"/>
              <p:cNvSpPr>
                <a:spLocks noChangeArrowheads="1"/>
              </p:cNvSpPr>
              <p:nvPr/>
            </p:nvSpPr>
            <p:spPr bwMode="ltGray">
              <a:xfrm rot="6134397" flipH="1" flipV="1">
                <a:off x="2729" y="2486"/>
                <a:ext cx="138" cy="573"/>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9042" name="AutoShape 74"/>
              <p:cNvSpPr>
                <a:spLocks noChangeArrowheads="1"/>
              </p:cNvSpPr>
              <p:nvPr/>
            </p:nvSpPr>
            <p:spPr bwMode="ltGray">
              <a:xfrm rot="6430042" flipH="1" flipV="1">
                <a:off x="2674" y="2472"/>
                <a:ext cx="139" cy="574"/>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9043" name="AutoShape 75"/>
              <p:cNvSpPr>
                <a:spLocks noChangeArrowheads="1"/>
              </p:cNvSpPr>
              <p:nvPr/>
            </p:nvSpPr>
            <p:spPr bwMode="ltGray">
              <a:xfrm rot="6962427" flipH="1" flipV="1">
                <a:off x="2613" y="2452"/>
                <a:ext cx="138" cy="574"/>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129035" name="WordArt 76"/>
            <p:cNvSpPr>
              <a:spLocks noChangeArrowheads="1" noChangeShapeType="1" noTextEdit="1"/>
            </p:cNvSpPr>
            <p:nvPr/>
          </p:nvSpPr>
          <p:spPr bwMode="auto">
            <a:xfrm>
              <a:off x="4964113" y="4117975"/>
              <a:ext cx="1587500" cy="7985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2800" kern="10">
                  <a:solidFill>
                    <a:schemeClr val="bg1"/>
                  </a:solidFill>
                  <a:latin typeface="微软雅黑"/>
                  <a:ea typeface="微软雅黑"/>
                </a:rPr>
                <a:t>双击添加</a:t>
              </a:r>
            </a:p>
            <a:p>
              <a:pPr algn="ctr"/>
              <a:r>
                <a:rPr lang="zh-CN" altLang="en-US" sz="2800" kern="10">
                  <a:solidFill>
                    <a:schemeClr val="bg1"/>
                  </a:solidFill>
                  <a:latin typeface="微软雅黑"/>
                  <a:ea typeface="微软雅黑"/>
                </a:rPr>
                <a:t>标题文字</a:t>
              </a:r>
            </a:p>
          </p:txBody>
        </p:sp>
      </p:grpSp>
      <p:sp>
        <p:nvSpPr>
          <p:cNvPr id="50188" name="WordArt 79"/>
          <p:cNvSpPr>
            <a:spLocks noChangeArrowheads="1" noChangeShapeType="1" noTextEdit="1"/>
          </p:cNvSpPr>
          <p:nvPr/>
        </p:nvSpPr>
        <p:spPr bwMode="auto">
          <a:xfrm>
            <a:off x="3309938" y="6219825"/>
            <a:ext cx="4902200" cy="3841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4200" kern="10">
                <a:solidFill>
                  <a:schemeClr val="accent2"/>
                </a:solidFill>
                <a:latin typeface="微软雅黑"/>
                <a:ea typeface="微软雅黑"/>
              </a:rPr>
              <a:t>双击此处添加标题文字</a:t>
            </a:r>
          </a:p>
        </p:txBody>
      </p:sp>
      <p:sp>
        <p:nvSpPr>
          <p:cNvPr id="45" name="TextBox 44"/>
          <p:cNvSpPr txBox="1"/>
          <p:nvPr/>
        </p:nvSpPr>
        <p:spPr>
          <a:xfrm>
            <a:off x="0" y="71438"/>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0188"/>
                                        </p:tgtEl>
                                        <p:attrNameLst>
                                          <p:attrName>style.visibility</p:attrName>
                                        </p:attrNameLst>
                                      </p:cBhvr>
                                      <p:to>
                                        <p:strVal val="visible"/>
                                      </p:to>
                                    </p:set>
                                    <p:anim calcmode="lin" valueType="num">
                                      <p:cBhvr>
                                        <p:cTn id="7" dur="500" fill="hold"/>
                                        <p:tgtEl>
                                          <p:spTgt spid="5018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0188"/>
                                        </p:tgtEl>
                                        <p:attrNameLst>
                                          <p:attrName>ppt_y</p:attrName>
                                        </p:attrNameLst>
                                      </p:cBhvr>
                                      <p:tavLst>
                                        <p:tav tm="0">
                                          <p:val>
                                            <p:strVal val="#ppt_y"/>
                                          </p:val>
                                        </p:tav>
                                        <p:tav tm="100000">
                                          <p:val>
                                            <p:strVal val="#ppt_y"/>
                                          </p:val>
                                        </p:tav>
                                      </p:tavLst>
                                    </p:anim>
                                    <p:anim calcmode="lin" valueType="num">
                                      <p:cBhvr>
                                        <p:cTn id="9" dur="500" fill="hold"/>
                                        <p:tgtEl>
                                          <p:spTgt spid="5018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018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0188"/>
                                        </p:tgtEl>
                                      </p:cBhvr>
                                    </p:animEffect>
                                  </p:childTnLst>
                                </p:cTn>
                              </p:par>
                            </p:childTnLst>
                          </p:cTn>
                        </p:par>
                        <p:par>
                          <p:cTn id="12" fill="hold" nodeType="afterGroup">
                            <p:stCondLst>
                              <p:cond delay="950"/>
                            </p:stCondLst>
                            <p:childTnLst>
                              <p:par>
                                <p:cTn id="13" presetID="1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nodeType="afterGroup">
                            <p:stCondLst>
                              <p:cond delay="1450"/>
                            </p:stCondLst>
                            <p:childTnLst>
                              <p:par>
                                <p:cTn id="18" presetID="12" presetClass="entr" presetSubtype="2"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p:tgtEl>
                                          <p:spTgt spid="2"/>
                                        </p:tgtEl>
                                        <p:attrNameLst>
                                          <p:attrName>ppt_x</p:attrName>
                                        </p:attrNameLst>
                                      </p:cBhvr>
                                      <p:tavLst>
                                        <p:tav tm="0">
                                          <p:val>
                                            <p:strVal val="#ppt_x+#ppt_w*1.125000"/>
                                          </p:val>
                                        </p:tav>
                                        <p:tav tm="100000">
                                          <p:val>
                                            <p:strVal val="#ppt_x"/>
                                          </p:val>
                                        </p:tav>
                                      </p:tavLst>
                                    </p:anim>
                                    <p:animEffect transition="in" filter="wipe(left)">
                                      <p:cBhvr>
                                        <p:cTn id="21" dur="500"/>
                                        <p:tgtEl>
                                          <p:spTgt spid="2"/>
                                        </p:tgtEl>
                                      </p:cBhvr>
                                    </p:animEffect>
                                  </p:childTnLst>
                                </p:cTn>
                              </p:par>
                            </p:childTnLst>
                          </p:cTn>
                        </p:par>
                        <p:par>
                          <p:cTn id="22" fill="hold" nodeType="afterGroup">
                            <p:stCondLst>
                              <p:cond delay="1950"/>
                            </p:stCondLst>
                            <p:childTnLst>
                              <p:par>
                                <p:cTn id="23" presetID="21" presetClass="entr" presetSubtype="1"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1)">
                                      <p:cBhvr>
                                        <p:cTn id="25" dur="1000"/>
                                        <p:tgtEl>
                                          <p:spTgt spid="6"/>
                                        </p:tgtEl>
                                      </p:cBhvr>
                                    </p:animEffect>
                                  </p:childTnLst>
                                </p:cTn>
                              </p:par>
                            </p:childTnLst>
                          </p:cTn>
                        </p:par>
                        <p:par>
                          <p:cTn id="26" fill="hold" nodeType="afterGroup">
                            <p:stCondLst>
                              <p:cond delay="2950"/>
                            </p:stCondLst>
                            <p:childTnLst>
                              <p:par>
                                <p:cTn id="27" presetID="53" presetClass="entr" presetSubtype="16" fill="hold" nodeType="afterEffect">
                                  <p:stCondLst>
                                    <p:cond delay="0"/>
                                  </p:stCondLst>
                                  <p:childTnLst>
                                    <p:set>
                                      <p:cBhvr>
                                        <p:cTn id="28" dur="1" fill="hold">
                                          <p:stCondLst>
                                            <p:cond delay="0"/>
                                          </p:stCondLst>
                                        </p:cTn>
                                        <p:tgtEl>
                                          <p:spTgt spid="50178"/>
                                        </p:tgtEl>
                                        <p:attrNameLst>
                                          <p:attrName>style.visibility</p:attrName>
                                        </p:attrNameLst>
                                      </p:cBhvr>
                                      <p:to>
                                        <p:strVal val="visible"/>
                                      </p:to>
                                    </p:set>
                                    <p:anim calcmode="lin" valueType="num">
                                      <p:cBhvr>
                                        <p:cTn id="29" dur="500" fill="hold"/>
                                        <p:tgtEl>
                                          <p:spTgt spid="50178"/>
                                        </p:tgtEl>
                                        <p:attrNameLst>
                                          <p:attrName>ppt_w</p:attrName>
                                        </p:attrNameLst>
                                      </p:cBhvr>
                                      <p:tavLst>
                                        <p:tav tm="0">
                                          <p:val>
                                            <p:fltVal val="0"/>
                                          </p:val>
                                        </p:tav>
                                        <p:tav tm="100000">
                                          <p:val>
                                            <p:strVal val="#ppt_w"/>
                                          </p:val>
                                        </p:tav>
                                      </p:tavLst>
                                    </p:anim>
                                    <p:anim calcmode="lin" valueType="num">
                                      <p:cBhvr>
                                        <p:cTn id="30" dur="500" fill="hold"/>
                                        <p:tgtEl>
                                          <p:spTgt spid="50178"/>
                                        </p:tgtEl>
                                        <p:attrNameLst>
                                          <p:attrName>ppt_h</p:attrName>
                                        </p:attrNameLst>
                                      </p:cBhvr>
                                      <p:tavLst>
                                        <p:tav tm="0">
                                          <p:val>
                                            <p:fltVal val="0"/>
                                          </p:val>
                                        </p:tav>
                                        <p:tav tm="100000">
                                          <p:val>
                                            <p:strVal val="#ppt_h"/>
                                          </p:val>
                                        </p:tav>
                                      </p:tavLst>
                                    </p:anim>
                                    <p:animEffect transition="in" filter="fade">
                                      <p:cBhvr>
                                        <p:cTn id="31" dur="5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8"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152525" y="1895475"/>
            <a:ext cx="4340225" cy="4081463"/>
            <a:chOff x="1152525" y="1895475"/>
            <a:chExt cx="4340225" cy="4081463"/>
          </a:xfrm>
        </p:grpSpPr>
        <p:sp>
          <p:nvSpPr>
            <p:cNvPr id="6147" name="Oval 37"/>
            <p:cNvSpPr>
              <a:spLocks noChangeArrowheads="1"/>
            </p:cNvSpPr>
            <p:nvPr/>
          </p:nvSpPr>
          <p:spPr bwMode="auto">
            <a:xfrm>
              <a:off x="1152525" y="1895475"/>
              <a:ext cx="4340225" cy="3848100"/>
            </a:xfrm>
            <a:prstGeom prst="ellipse">
              <a:avLst/>
            </a:prstGeom>
            <a:gradFill rotWithShape="1">
              <a:gsLst>
                <a:gs pos="0">
                  <a:schemeClr val="accent2"/>
                </a:gs>
                <a:gs pos="100000">
                  <a:schemeClr val="hlink"/>
                </a:gs>
              </a:gsLst>
              <a:lin ang="5400000" scaled="1"/>
            </a:gradFill>
            <a:ln>
              <a:noFill/>
            </a:ln>
            <a:effectLst/>
            <a:extLst/>
          </p:spPr>
          <p:txBody>
            <a:bodyPr wrap="none" lIns="106985" tIns="53492" rIns="106985" bIns="53492" anchor="ctr"/>
            <a:lstStyle/>
            <a:p>
              <a:pPr>
                <a:defRPr/>
              </a:pPr>
              <a:endParaRPr lang="zh-CN" altLang="en-US" sz="1600" b="0">
                <a:latin typeface="+mj-ea"/>
                <a:ea typeface="+mj-ea"/>
              </a:endParaRPr>
            </a:p>
          </p:txBody>
        </p:sp>
        <p:sp>
          <p:nvSpPr>
            <p:cNvPr id="564262" name="Oval 38"/>
            <p:cNvSpPr>
              <a:spLocks noChangeArrowheads="1"/>
            </p:cNvSpPr>
            <p:nvPr/>
          </p:nvSpPr>
          <p:spPr bwMode="auto">
            <a:xfrm>
              <a:off x="1470025" y="5159375"/>
              <a:ext cx="3703638" cy="817563"/>
            </a:xfrm>
            <a:prstGeom prst="ellipse">
              <a:avLst/>
            </a:prstGeom>
            <a:gradFill rotWithShape="1">
              <a:gsLst>
                <a:gs pos="0">
                  <a:schemeClr val="tx1">
                    <a:alpha val="75000"/>
                  </a:schemeClr>
                </a:gs>
                <a:gs pos="100000">
                  <a:schemeClr val="tx1">
                    <a:gamma/>
                    <a:shade val="46275"/>
                    <a:invGamma/>
                    <a:alpha val="0"/>
                  </a:schemeClr>
                </a:gs>
              </a:gsLst>
              <a:path path="shape">
                <a:fillToRect l="50000" t="50000" r="50000" b="50000"/>
              </a:path>
            </a:gradFill>
            <a:ln>
              <a:noFill/>
            </a:ln>
            <a:effectLst/>
            <a:extLst/>
          </p:spPr>
          <p:txBody>
            <a:bodyPr wrap="none" lIns="106985" tIns="53492" rIns="106985" bIns="53492" anchor="ctr"/>
            <a:lstStyle/>
            <a:p>
              <a:pPr>
                <a:defRPr/>
              </a:pPr>
              <a:endParaRPr lang="zh-CN" altLang="en-US" sz="1600" b="0">
                <a:latin typeface="+mj-ea"/>
                <a:ea typeface="+mj-ea"/>
              </a:endParaRPr>
            </a:p>
          </p:txBody>
        </p:sp>
        <p:sp>
          <p:nvSpPr>
            <p:cNvPr id="6149" name="Oval 39"/>
            <p:cNvSpPr>
              <a:spLocks noChangeArrowheads="1"/>
            </p:cNvSpPr>
            <p:nvPr/>
          </p:nvSpPr>
          <p:spPr bwMode="auto">
            <a:xfrm>
              <a:off x="1554163" y="2582863"/>
              <a:ext cx="3538537" cy="3135312"/>
            </a:xfrm>
            <a:prstGeom prst="ellipse">
              <a:avLst/>
            </a:prstGeom>
            <a:gradFill rotWithShape="1">
              <a:gsLst>
                <a:gs pos="0">
                  <a:schemeClr val="accent1"/>
                </a:gs>
                <a:gs pos="100000">
                  <a:schemeClr val="accent2"/>
                </a:gs>
              </a:gsLst>
              <a:lin ang="5400000" scaled="1"/>
            </a:gradFill>
            <a:ln>
              <a:noFill/>
            </a:ln>
            <a:effectLst/>
            <a:extLst/>
          </p:spPr>
          <p:txBody>
            <a:bodyPr wrap="none" lIns="106985" tIns="53492" rIns="106985" bIns="53492" anchor="ctr"/>
            <a:lstStyle/>
            <a:p>
              <a:pPr>
                <a:defRPr/>
              </a:pPr>
              <a:endParaRPr lang="zh-CN" altLang="en-US" sz="1600" b="0">
                <a:latin typeface="+mj-ea"/>
                <a:ea typeface="+mj-ea"/>
              </a:endParaRPr>
            </a:p>
          </p:txBody>
        </p:sp>
        <p:sp>
          <p:nvSpPr>
            <p:cNvPr id="6150" name="Oval 40"/>
            <p:cNvSpPr>
              <a:spLocks noChangeArrowheads="1"/>
            </p:cNvSpPr>
            <p:nvPr/>
          </p:nvSpPr>
          <p:spPr bwMode="auto">
            <a:xfrm>
              <a:off x="2027238" y="3386138"/>
              <a:ext cx="2590800" cy="2293937"/>
            </a:xfrm>
            <a:prstGeom prst="ellipse">
              <a:avLst/>
            </a:prstGeom>
            <a:ln/>
          </p:spPr>
          <p:style>
            <a:lnRef idx="1">
              <a:schemeClr val="accent3"/>
            </a:lnRef>
            <a:fillRef idx="3">
              <a:schemeClr val="accent3"/>
            </a:fillRef>
            <a:effectRef idx="2">
              <a:schemeClr val="accent3"/>
            </a:effectRef>
            <a:fontRef idx="minor">
              <a:schemeClr val="lt1"/>
            </a:fontRef>
          </p:style>
          <p:txBody>
            <a:bodyPr wrap="none" lIns="106985" tIns="53492" rIns="106985" bIns="53492" anchor="ctr"/>
            <a:lstStyle/>
            <a:p>
              <a:pPr>
                <a:defRPr/>
              </a:pPr>
              <a:endParaRPr lang="zh-CN" altLang="en-US" sz="1600" b="0">
                <a:latin typeface="+mj-ea"/>
                <a:ea typeface="+mj-ea"/>
              </a:endParaRPr>
            </a:p>
          </p:txBody>
        </p:sp>
        <p:sp>
          <p:nvSpPr>
            <p:cNvPr id="6151" name="Text Box 41"/>
            <p:cNvSpPr txBox="1">
              <a:spLocks noChangeArrowheads="1"/>
            </p:cNvSpPr>
            <p:nvPr/>
          </p:nvSpPr>
          <p:spPr bwMode="auto">
            <a:xfrm>
              <a:off x="2943225" y="2068513"/>
              <a:ext cx="758825" cy="354012"/>
            </a:xfrm>
            <a:prstGeom prst="rect">
              <a:avLst/>
            </a:prstGeom>
            <a:noFill/>
            <a:ln>
              <a:noFill/>
            </a:ln>
            <a:effectLst/>
            <a:extLst/>
          </p:spPr>
          <p:txBody>
            <a:bodyPr wrap="none" lIns="106985" tIns="53492" rIns="106985" bIns="53492">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defRPr/>
              </a:pPr>
              <a:r>
                <a:rPr kumimoji="1" lang="en-US" altLang="zh-CN" sz="1600" b="0" dirty="0" smtClean="0">
                  <a:solidFill>
                    <a:schemeClr val="bg1"/>
                  </a:solidFill>
                  <a:latin typeface="+mj-ea"/>
                  <a:ea typeface="+mj-ea"/>
                </a:rPr>
                <a:t>100%</a:t>
              </a:r>
              <a:endParaRPr kumimoji="1" lang="en-US" altLang="ko-KR" sz="1600" b="0" dirty="0" smtClean="0">
                <a:solidFill>
                  <a:schemeClr val="bg1"/>
                </a:solidFill>
                <a:latin typeface="+mj-ea"/>
                <a:ea typeface="+mj-ea"/>
              </a:endParaRPr>
            </a:p>
          </p:txBody>
        </p:sp>
        <p:sp>
          <p:nvSpPr>
            <p:cNvPr id="6152" name="Text Box 42"/>
            <p:cNvSpPr txBox="1">
              <a:spLocks noChangeArrowheads="1"/>
            </p:cNvSpPr>
            <p:nvPr/>
          </p:nvSpPr>
          <p:spPr bwMode="auto">
            <a:xfrm>
              <a:off x="3003550" y="2830513"/>
              <a:ext cx="639763" cy="354012"/>
            </a:xfrm>
            <a:prstGeom prst="rect">
              <a:avLst/>
            </a:prstGeom>
            <a:noFill/>
            <a:ln>
              <a:noFill/>
            </a:ln>
            <a:effectLst/>
            <a:extLst/>
          </p:spPr>
          <p:txBody>
            <a:bodyPr wrap="none" lIns="106985" tIns="53492" rIns="106985" bIns="53492">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defRPr/>
              </a:pPr>
              <a:r>
                <a:rPr kumimoji="1" lang="en-US" altLang="zh-CN" sz="1600" b="0" smtClean="0">
                  <a:solidFill>
                    <a:schemeClr val="bg1"/>
                  </a:solidFill>
                  <a:latin typeface="+mj-ea"/>
                  <a:ea typeface="+mj-ea"/>
                </a:rPr>
                <a:t>75%</a:t>
              </a:r>
              <a:endParaRPr kumimoji="1" lang="en-US" altLang="ko-KR" sz="1600" b="0" smtClean="0">
                <a:solidFill>
                  <a:schemeClr val="bg1"/>
                </a:solidFill>
                <a:latin typeface="+mj-ea"/>
                <a:ea typeface="+mj-ea"/>
              </a:endParaRPr>
            </a:p>
          </p:txBody>
        </p:sp>
        <p:sp>
          <p:nvSpPr>
            <p:cNvPr id="6153" name="Text Box 43"/>
            <p:cNvSpPr txBox="1">
              <a:spLocks noChangeArrowheads="1"/>
            </p:cNvSpPr>
            <p:nvPr/>
          </p:nvSpPr>
          <p:spPr bwMode="auto">
            <a:xfrm>
              <a:off x="3003550" y="3706813"/>
              <a:ext cx="639763" cy="354012"/>
            </a:xfrm>
            <a:prstGeom prst="rect">
              <a:avLst/>
            </a:prstGeom>
            <a:noFill/>
            <a:ln>
              <a:noFill/>
            </a:ln>
            <a:effectLst/>
            <a:extLst/>
          </p:spPr>
          <p:txBody>
            <a:bodyPr wrap="none" lIns="106985" tIns="53492" rIns="106985" bIns="53492">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defRPr/>
              </a:pPr>
              <a:r>
                <a:rPr kumimoji="1" lang="en-US" altLang="zh-CN" sz="1600" b="0" smtClean="0">
                  <a:solidFill>
                    <a:schemeClr val="bg1"/>
                  </a:solidFill>
                  <a:latin typeface="+mj-ea"/>
                  <a:ea typeface="+mj-ea"/>
                </a:rPr>
                <a:t>50%</a:t>
              </a:r>
              <a:endParaRPr kumimoji="1" lang="en-US" altLang="ko-KR" sz="1600" b="0" smtClean="0">
                <a:solidFill>
                  <a:schemeClr val="bg1"/>
                </a:solidFill>
                <a:latin typeface="+mj-ea"/>
                <a:ea typeface="+mj-ea"/>
              </a:endParaRPr>
            </a:p>
          </p:txBody>
        </p:sp>
        <p:sp>
          <p:nvSpPr>
            <p:cNvPr id="6154" name="Rectangle 44"/>
            <p:cNvSpPr>
              <a:spLocks noChangeArrowheads="1"/>
            </p:cNvSpPr>
            <p:nvPr/>
          </p:nvSpPr>
          <p:spPr bwMode="auto">
            <a:xfrm>
              <a:off x="2608263" y="4321175"/>
              <a:ext cx="1430337" cy="600075"/>
            </a:xfrm>
            <a:prstGeom prst="rect">
              <a:avLst/>
            </a:prstGeom>
            <a:noFill/>
            <a:ln>
              <a:noFill/>
            </a:ln>
            <a:effectLst/>
            <a:extLst/>
          </p:spPr>
          <p:txBody>
            <a:bodyPr lIns="106985" tIns="53492" rIns="106985" bIns="53492">
              <a:spAutoFit/>
            </a:bodyPr>
            <a:lstStyle/>
            <a:p>
              <a:pPr algn="ctr">
                <a:defRPr/>
              </a:pPr>
              <a:r>
                <a:rPr kumimoji="1" lang="zh-CN" altLang="en-US" sz="1600" b="0" dirty="0">
                  <a:latin typeface="+mj-ea"/>
                  <a:ea typeface="+mj-ea"/>
                </a:rPr>
                <a:t>单击此处</a:t>
              </a:r>
            </a:p>
            <a:p>
              <a:pPr algn="ctr">
                <a:defRPr/>
              </a:pPr>
              <a:r>
                <a:rPr kumimoji="1" lang="zh-CN" altLang="en-US" sz="1600" b="0" dirty="0">
                  <a:latin typeface="+mj-ea"/>
                  <a:ea typeface="+mj-ea"/>
                </a:rPr>
                <a:t>添加文字</a:t>
              </a:r>
              <a:endParaRPr kumimoji="1" lang="en-US" altLang="ko-KR" sz="1600" b="0" dirty="0">
                <a:latin typeface="+mj-ea"/>
                <a:ea typeface="+mj-ea"/>
              </a:endParaRPr>
            </a:p>
          </p:txBody>
        </p:sp>
      </p:grpSp>
      <p:grpSp>
        <p:nvGrpSpPr>
          <p:cNvPr id="3" name="组合 2"/>
          <p:cNvGrpSpPr>
            <a:grpSpLocks/>
          </p:cNvGrpSpPr>
          <p:nvPr/>
        </p:nvGrpSpPr>
        <p:grpSpPr bwMode="auto">
          <a:xfrm>
            <a:off x="4738688" y="2125663"/>
            <a:ext cx="5635625" cy="782637"/>
            <a:chOff x="4738688" y="2125663"/>
            <a:chExt cx="5635625" cy="782637"/>
          </a:xfrm>
        </p:grpSpPr>
        <p:sp>
          <p:nvSpPr>
            <p:cNvPr id="6155" name="Rectangle 45"/>
            <p:cNvSpPr>
              <a:spLocks noChangeArrowheads="1"/>
            </p:cNvSpPr>
            <p:nvPr/>
          </p:nvSpPr>
          <p:spPr bwMode="auto">
            <a:xfrm>
              <a:off x="8516938" y="2125663"/>
              <a:ext cx="1857375" cy="403225"/>
            </a:xfrm>
            <a:prstGeom prst="rect">
              <a:avLst/>
            </a:prstGeom>
            <a:noFill/>
            <a:ln>
              <a:noFill/>
            </a:ln>
            <a:effectLst/>
            <a:extLst/>
          </p:spPr>
          <p:txBody>
            <a:bodyPr wrap="none" lIns="106985" tIns="53492" rIns="106985" bIns="53492">
              <a:spAutoFit/>
            </a:bodyPr>
            <a:lstStyle/>
            <a:p>
              <a:pPr algn="r" latinLnBrk="1">
                <a:lnSpc>
                  <a:spcPct val="120000"/>
                </a:lnSpc>
                <a:defRPr/>
              </a:pPr>
              <a:r>
                <a:rPr kumimoji="1" lang="zh-CN" altLang="en-US" sz="1600" b="0">
                  <a:solidFill>
                    <a:schemeClr val="accent2"/>
                  </a:solidFill>
                  <a:latin typeface="+mj-ea"/>
                  <a:ea typeface="+mj-ea"/>
                </a:rPr>
                <a:t>单击此处添加文字</a:t>
              </a:r>
            </a:p>
          </p:txBody>
        </p:sp>
        <p:sp>
          <p:nvSpPr>
            <p:cNvPr id="6156" name="Line 46"/>
            <p:cNvSpPr>
              <a:spLocks noChangeShapeType="1"/>
            </p:cNvSpPr>
            <p:nvPr/>
          </p:nvSpPr>
          <p:spPr bwMode="auto">
            <a:xfrm>
              <a:off x="4738688" y="2501900"/>
              <a:ext cx="5635625" cy="0"/>
            </a:xfrm>
            <a:prstGeom prst="line">
              <a:avLst/>
            </a:prstGeom>
            <a:noFill/>
            <a:ln w="12700">
              <a:solidFill>
                <a:schemeClr val="tx1"/>
              </a:solidFill>
              <a:round/>
              <a:headEnd type="oval" w="med" len="med"/>
              <a:tailEnd type="oval" w="med" len="med"/>
            </a:ln>
            <a:effectLst/>
            <a:extLst/>
          </p:spPr>
          <p:txBody>
            <a:bodyPr wrap="none" lIns="106985" tIns="53492" rIns="106985" bIns="53492" anchor="ctr"/>
            <a:lstStyle/>
            <a:p>
              <a:pPr>
                <a:defRPr/>
              </a:pPr>
              <a:endParaRPr lang="zh-CN" altLang="en-US" sz="1600" b="0">
                <a:latin typeface="+mj-ea"/>
                <a:ea typeface="+mj-ea"/>
              </a:endParaRPr>
            </a:p>
          </p:txBody>
        </p:sp>
        <p:sp>
          <p:nvSpPr>
            <p:cNvPr id="6159" name="Rectangle 49"/>
            <p:cNvSpPr>
              <a:spLocks noChangeArrowheads="1"/>
            </p:cNvSpPr>
            <p:nvPr/>
          </p:nvSpPr>
          <p:spPr bwMode="auto">
            <a:xfrm>
              <a:off x="5932488" y="2503488"/>
              <a:ext cx="4441825" cy="404812"/>
            </a:xfrm>
            <a:prstGeom prst="rect">
              <a:avLst/>
            </a:prstGeom>
            <a:noFill/>
            <a:ln>
              <a:noFill/>
            </a:ln>
            <a:effectLst/>
            <a:extLst/>
          </p:spPr>
          <p:txBody>
            <a:bodyPr wrap="none" lIns="106985" tIns="53492" rIns="106985" bIns="53492">
              <a:spAutoFit/>
            </a:bodyPr>
            <a:lstStyle/>
            <a:p>
              <a:pPr algn="r" latinLnBrk="1">
                <a:lnSpc>
                  <a:spcPct val="120000"/>
                </a:lnSpc>
                <a:defRPr/>
              </a:pPr>
              <a:r>
                <a:rPr kumimoji="1" lang="zh-CN" altLang="en-US" sz="1600" b="0" dirty="0">
                  <a:latin typeface="+mj-ea"/>
                  <a:ea typeface="+mj-ea"/>
                </a:rPr>
                <a:t>单击此处添加文字内容  单击此处添加文字内容</a:t>
              </a:r>
            </a:p>
          </p:txBody>
        </p:sp>
      </p:grpSp>
      <p:grpSp>
        <p:nvGrpSpPr>
          <p:cNvPr id="4" name="组合 5"/>
          <p:cNvGrpSpPr>
            <a:grpSpLocks/>
          </p:cNvGrpSpPr>
          <p:nvPr/>
        </p:nvGrpSpPr>
        <p:grpSpPr bwMode="auto">
          <a:xfrm>
            <a:off x="4395788" y="2878138"/>
            <a:ext cx="5978525" cy="781050"/>
            <a:chOff x="4395788" y="2878138"/>
            <a:chExt cx="5978525" cy="781050"/>
          </a:xfrm>
        </p:grpSpPr>
        <p:sp>
          <p:nvSpPr>
            <p:cNvPr id="6157" name="Line 47"/>
            <p:cNvSpPr>
              <a:spLocks noChangeShapeType="1"/>
            </p:cNvSpPr>
            <p:nvPr/>
          </p:nvSpPr>
          <p:spPr bwMode="auto">
            <a:xfrm>
              <a:off x="4395788" y="3255963"/>
              <a:ext cx="5978525" cy="0"/>
            </a:xfrm>
            <a:prstGeom prst="line">
              <a:avLst/>
            </a:prstGeom>
            <a:noFill/>
            <a:ln w="12700">
              <a:solidFill>
                <a:schemeClr val="tx1"/>
              </a:solidFill>
              <a:round/>
              <a:headEnd type="oval" w="med" len="med"/>
              <a:tailEnd type="oval" w="med" len="med"/>
            </a:ln>
            <a:effectLst/>
            <a:extLst/>
          </p:spPr>
          <p:txBody>
            <a:bodyPr wrap="none" lIns="106985" tIns="53492" rIns="106985" bIns="53492" anchor="ctr"/>
            <a:lstStyle/>
            <a:p>
              <a:pPr>
                <a:defRPr/>
              </a:pPr>
              <a:endParaRPr lang="zh-CN" altLang="en-US" sz="1600" b="0">
                <a:latin typeface="+mj-ea"/>
                <a:ea typeface="+mj-ea"/>
              </a:endParaRPr>
            </a:p>
          </p:txBody>
        </p:sp>
        <p:sp>
          <p:nvSpPr>
            <p:cNvPr id="6160" name="Rectangle 50"/>
            <p:cNvSpPr>
              <a:spLocks noChangeArrowheads="1"/>
            </p:cNvSpPr>
            <p:nvPr/>
          </p:nvSpPr>
          <p:spPr bwMode="auto">
            <a:xfrm>
              <a:off x="8516938" y="2878138"/>
              <a:ext cx="1857375" cy="403225"/>
            </a:xfrm>
            <a:prstGeom prst="rect">
              <a:avLst/>
            </a:prstGeom>
            <a:noFill/>
            <a:ln>
              <a:noFill/>
            </a:ln>
            <a:effectLst/>
            <a:extLst/>
          </p:spPr>
          <p:txBody>
            <a:bodyPr wrap="none" lIns="106985" tIns="53492" rIns="106985" bIns="53492">
              <a:spAutoFit/>
            </a:bodyPr>
            <a:lstStyle/>
            <a:p>
              <a:pPr algn="r" latinLnBrk="1">
                <a:lnSpc>
                  <a:spcPct val="120000"/>
                </a:lnSpc>
                <a:defRPr/>
              </a:pPr>
              <a:r>
                <a:rPr kumimoji="1" lang="zh-CN" altLang="en-US" sz="1600" b="0">
                  <a:solidFill>
                    <a:schemeClr val="accent2"/>
                  </a:solidFill>
                  <a:latin typeface="+mj-ea"/>
                  <a:ea typeface="+mj-ea"/>
                </a:rPr>
                <a:t>单击此处添加文字</a:t>
              </a:r>
            </a:p>
          </p:txBody>
        </p:sp>
        <p:sp>
          <p:nvSpPr>
            <p:cNvPr id="6161" name="Rectangle 51"/>
            <p:cNvSpPr>
              <a:spLocks noChangeArrowheads="1"/>
            </p:cNvSpPr>
            <p:nvPr/>
          </p:nvSpPr>
          <p:spPr bwMode="auto">
            <a:xfrm>
              <a:off x="5932488" y="3255963"/>
              <a:ext cx="4441825" cy="403225"/>
            </a:xfrm>
            <a:prstGeom prst="rect">
              <a:avLst/>
            </a:prstGeom>
            <a:noFill/>
            <a:ln>
              <a:noFill/>
            </a:ln>
            <a:effectLst/>
            <a:extLst/>
          </p:spPr>
          <p:txBody>
            <a:bodyPr wrap="none" lIns="106985" tIns="53492" rIns="106985" bIns="53492">
              <a:spAutoFit/>
            </a:bodyPr>
            <a:lstStyle/>
            <a:p>
              <a:pPr algn="r" latinLnBrk="1">
                <a:lnSpc>
                  <a:spcPct val="120000"/>
                </a:lnSpc>
                <a:defRPr/>
              </a:pPr>
              <a:r>
                <a:rPr kumimoji="1" lang="zh-CN" altLang="en-US" sz="1600" b="0" dirty="0">
                  <a:latin typeface="+mj-ea"/>
                  <a:ea typeface="+mj-ea"/>
                </a:rPr>
                <a:t>单击此处添加文字内容  单击此处添加文字内容</a:t>
              </a:r>
            </a:p>
          </p:txBody>
        </p:sp>
      </p:grpSp>
      <p:grpSp>
        <p:nvGrpSpPr>
          <p:cNvPr id="5" name="组合 6"/>
          <p:cNvGrpSpPr>
            <a:grpSpLocks/>
          </p:cNvGrpSpPr>
          <p:nvPr/>
        </p:nvGrpSpPr>
        <p:grpSpPr bwMode="auto">
          <a:xfrm>
            <a:off x="4054475" y="3713163"/>
            <a:ext cx="6319838" cy="781050"/>
            <a:chOff x="4054475" y="3713163"/>
            <a:chExt cx="6319838" cy="781050"/>
          </a:xfrm>
        </p:grpSpPr>
        <p:sp>
          <p:nvSpPr>
            <p:cNvPr id="6158" name="Line 48"/>
            <p:cNvSpPr>
              <a:spLocks noChangeShapeType="1"/>
            </p:cNvSpPr>
            <p:nvPr/>
          </p:nvSpPr>
          <p:spPr bwMode="auto">
            <a:xfrm>
              <a:off x="4054475" y="4087813"/>
              <a:ext cx="6319838" cy="0"/>
            </a:xfrm>
            <a:prstGeom prst="line">
              <a:avLst/>
            </a:prstGeom>
            <a:noFill/>
            <a:ln w="12700">
              <a:solidFill>
                <a:schemeClr val="tx1"/>
              </a:solidFill>
              <a:round/>
              <a:headEnd type="oval" w="med" len="med"/>
              <a:tailEnd type="oval" w="med" len="med"/>
            </a:ln>
            <a:effectLst/>
            <a:extLst/>
          </p:spPr>
          <p:txBody>
            <a:bodyPr wrap="none" lIns="106985" tIns="53492" rIns="106985" bIns="53492" anchor="ctr"/>
            <a:lstStyle/>
            <a:p>
              <a:pPr>
                <a:defRPr/>
              </a:pPr>
              <a:endParaRPr lang="zh-CN" altLang="en-US" sz="1600" b="0">
                <a:latin typeface="+mj-ea"/>
                <a:ea typeface="+mj-ea"/>
              </a:endParaRPr>
            </a:p>
          </p:txBody>
        </p:sp>
        <p:grpSp>
          <p:nvGrpSpPr>
            <p:cNvPr id="130056" name="组合 4"/>
            <p:cNvGrpSpPr>
              <a:grpSpLocks/>
            </p:cNvGrpSpPr>
            <p:nvPr/>
          </p:nvGrpSpPr>
          <p:grpSpPr bwMode="auto">
            <a:xfrm>
              <a:off x="5932488" y="3713163"/>
              <a:ext cx="4441825" cy="781050"/>
              <a:chOff x="5932488" y="3713163"/>
              <a:chExt cx="4441825" cy="781050"/>
            </a:xfrm>
          </p:grpSpPr>
          <p:sp>
            <p:nvSpPr>
              <p:cNvPr id="6162" name="Rectangle 52"/>
              <p:cNvSpPr>
                <a:spLocks noChangeArrowheads="1"/>
              </p:cNvSpPr>
              <p:nvPr/>
            </p:nvSpPr>
            <p:spPr bwMode="auto">
              <a:xfrm>
                <a:off x="8516938" y="3713163"/>
                <a:ext cx="1857375" cy="403225"/>
              </a:xfrm>
              <a:prstGeom prst="rect">
                <a:avLst/>
              </a:prstGeom>
              <a:noFill/>
              <a:ln>
                <a:noFill/>
              </a:ln>
              <a:effectLst/>
              <a:extLst/>
            </p:spPr>
            <p:txBody>
              <a:bodyPr wrap="none" lIns="106985" tIns="53492" rIns="106985" bIns="53492">
                <a:spAutoFit/>
              </a:bodyPr>
              <a:lstStyle/>
              <a:p>
                <a:pPr algn="r" latinLnBrk="1">
                  <a:lnSpc>
                    <a:spcPct val="120000"/>
                  </a:lnSpc>
                  <a:defRPr/>
                </a:pPr>
                <a:r>
                  <a:rPr kumimoji="1" lang="zh-CN" altLang="en-US" sz="1600" b="0" dirty="0">
                    <a:solidFill>
                      <a:schemeClr val="accent2"/>
                    </a:solidFill>
                    <a:latin typeface="+mj-ea"/>
                    <a:ea typeface="+mj-ea"/>
                  </a:rPr>
                  <a:t>单击此处添加文字</a:t>
                </a:r>
              </a:p>
            </p:txBody>
          </p:sp>
          <p:sp>
            <p:nvSpPr>
              <p:cNvPr id="6163" name="Rectangle 53"/>
              <p:cNvSpPr>
                <a:spLocks noChangeArrowheads="1"/>
              </p:cNvSpPr>
              <p:nvPr/>
            </p:nvSpPr>
            <p:spPr bwMode="auto">
              <a:xfrm>
                <a:off x="5932488" y="4090988"/>
                <a:ext cx="4441825" cy="403225"/>
              </a:xfrm>
              <a:prstGeom prst="rect">
                <a:avLst/>
              </a:prstGeom>
              <a:noFill/>
              <a:ln>
                <a:noFill/>
              </a:ln>
              <a:effectLst/>
              <a:extLst/>
            </p:spPr>
            <p:txBody>
              <a:bodyPr wrap="none" lIns="106985" tIns="53492" rIns="106985" bIns="53492">
                <a:spAutoFit/>
              </a:bodyPr>
              <a:lstStyle/>
              <a:p>
                <a:pPr algn="r" latinLnBrk="1">
                  <a:lnSpc>
                    <a:spcPct val="120000"/>
                  </a:lnSpc>
                  <a:defRPr/>
                </a:pPr>
                <a:r>
                  <a:rPr kumimoji="1" lang="zh-CN" altLang="en-US" sz="1600" b="0" dirty="0">
                    <a:latin typeface="+mj-ea"/>
                    <a:ea typeface="+mj-ea"/>
                  </a:rPr>
                  <a:t>单击此处添加文字内容  单击此处添加文字内容</a:t>
                </a:r>
              </a:p>
            </p:txBody>
          </p:sp>
        </p:grpSp>
      </p:grpSp>
      <p:sp>
        <p:nvSpPr>
          <p:cNvPr id="22" name="TextBox 21"/>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32" presetClass="emph" presetSubtype="0" fill="hold" nodeType="afterEffect">
                                  <p:stCondLst>
                                    <p:cond delay="0"/>
                                  </p:stCondLst>
                                  <p:childTnLst>
                                    <p:animRot by="120000">
                                      <p:cBhvr>
                                        <p:cTn id="11" dur="100" fill="hold">
                                          <p:stCondLst>
                                            <p:cond delay="0"/>
                                          </p:stCondLst>
                                        </p:cTn>
                                        <p:tgtEl>
                                          <p:spTgt spid="2"/>
                                        </p:tgtEl>
                                        <p:attrNameLst>
                                          <p:attrName>r</p:attrName>
                                        </p:attrNameLst>
                                      </p:cBhvr>
                                    </p:animRot>
                                    <p:animRot by="-240000">
                                      <p:cBhvr>
                                        <p:cTn id="12" dur="200" fill="hold">
                                          <p:stCondLst>
                                            <p:cond delay="200"/>
                                          </p:stCondLst>
                                        </p:cTn>
                                        <p:tgtEl>
                                          <p:spTgt spid="2"/>
                                        </p:tgtEl>
                                        <p:attrNameLst>
                                          <p:attrName>r</p:attrName>
                                        </p:attrNameLst>
                                      </p:cBhvr>
                                    </p:animRot>
                                    <p:animRot by="240000">
                                      <p:cBhvr>
                                        <p:cTn id="13" dur="200" fill="hold">
                                          <p:stCondLst>
                                            <p:cond delay="400"/>
                                          </p:stCondLst>
                                        </p:cTn>
                                        <p:tgtEl>
                                          <p:spTgt spid="2"/>
                                        </p:tgtEl>
                                        <p:attrNameLst>
                                          <p:attrName>r</p:attrName>
                                        </p:attrNameLst>
                                      </p:cBhvr>
                                    </p:animRot>
                                    <p:animRot by="-240000">
                                      <p:cBhvr>
                                        <p:cTn id="14" dur="200" fill="hold">
                                          <p:stCondLst>
                                            <p:cond delay="600"/>
                                          </p:stCondLst>
                                        </p:cTn>
                                        <p:tgtEl>
                                          <p:spTgt spid="2"/>
                                        </p:tgtEl>
                                        <p:attrNameLst>
                                          <p:attrName>r</p:attrName>
                                        </p:attrNameLst>
                                      </p:cBhvr>
                                    </p:animRot>
                                    <p:animRot by="120000">
                                      <p:cBhvr>
                                        <p:cTn id="15" dur="200" fill="hold">
                                          <p:stCondLst>
                                            <p:cond delay="800"/>
                                          </p:stCondLst>
                                        </p:cTn>
                                        <p:tgtEl>
                                          <p:spTgt spid="2"/>
                                        </p:tgtEl>
                                        <p:attrNameLst>
                                          <p:attrName>r</p:attrName>
                                        </p:attrNameLst>
                                      </p:cBhvr>
                                    </p:animRot>
                                  </p:childTnLst>
                                </p:cTn>
                              </p:par>
                            </p:childTnLst>
                          </p:cTn>
                        </p:par>
                        <p:par>
                          <p:cTn id="16" fill="hold" nodeType="afterGroup">
                            <p:stCondLst>
                              <p:cond delay="1500"/>
                            </p:stCondLst>
                            <p:childTnLst>
                              <p:par>
                                <p:cTn id="17" presetID="12" presetClass="entr" presetSubtype="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ppt_x</p:attrName>
                                        </p:attrNameLst>
                                      </p:cBhvr>
                                      <p:tavLst>
                                        <p:tav tm="0">
                                          <p:val>
                                            <p:strVal val="#ppt_x-#ppt_w*1.125000"/>
                                          </p:val>
                                        </p:tav>
                                        <p:tav tm="100000">
                                          <p:val>
                                            <p:strVal val="#ppt_x"/>
                                          </p:val>
                                        </p:tav>
                                      </p:tavLst>
                                    </p:anim>
                                    <p:animEffect transition="in" filter="wipe(right)">
                                      <p:cBhvr>
                                        <p:cTn id="20" dur="500"/>
                                        <p:tgtEl>
                                          <p:spTgt spid="3"/>
                                        </p:tgtEl>
                                      </p:cBhvr>
                                    </p:animEffect>
                                  </p:childTnLst>
                                </p:cTn>
                              </p:par>
                            </p:childTnLst>
                          </p:cTn>
                        </p:par>
                        <p:par>
                          <p:cTn id="21" fill="hold" nodeType="afterGroup">
                            <p:stCondLst>
                              <p:cond delay="2000"/>
                            </p:stCondLst>
                            <p:childTnLst>
                              <p:par>
                                <p:cTn id="22" presetID="1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p:tgtEl>
                                          <p:spTgt spid="4"/>
                                        </p:tgtEl>
                                        <p:attrNameLst>
                                          <p:attrName>ppt_x</p:attrName>
                                        </p:attrNameLst>
                                      </p:cBhvr>
                                      <p:tavLst>
                                        <p:tav tm="0">
                                          <p:val>
                                            <p:strVal val="#ppt_x-#ppt_w*1.125000"/>
                                          </p:val>
                                        </p:tav>
                                        <p:tav tm="100000">
                                          <p:val>
                                            <p:strVal val="#ppt_x"/>
                                          </p:val>
                                        </p:tav>
                                      </p:tavLst>
                                    </p:anim>
                                    <p:animEffect transition="in" filter="wipe(right)">
                                      <p:cBhvr>
                                        <p:cTn id="25" dur="500"/>
                                        <p:tgtEl>
                                          <p:spTgt spid="4"/>
                                        </p:tgtEl>
                                      </p:cBhvr>
                                    </p:animEffect>
                                  </p:childTnLst>
                                </p:cTn>
                              </p:par>
                            </p:childTnLst>
                          </p:cTn>
                        </p:par>
                        <p:par>
                          <p:cTn id="26" fill="hold" nodeType="afterGroup">
                            <p:stCondLst>
                              <p:cond delay="2500"/>
                            </p:stCondLst>
                            <p:childTnLst>
                              <p:par>
                                <p:cTn id="27" presetID="1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p:tgtEl>
                                          <p:spTgt spid="5"/>
                                        </p:tgtEl>
                                        <p:attrNameLst>
                                          <p:attrName>ppt_x</p:attrName>
                                        </p:attrNameLst>
                                      </p:cBhvr>
                                      <p:tavLst>
                                        <p:tav tm="0">
                                          <p:val>
                                            <p:strVal val="#ppt_x-#ppt_w*1.125000"/>
                                          </p:val>
                                        </p:tav>
                                        <p:tav tm="100000">
                                          <p:val>
                                            <p:strVal val="#ppt_x"/>
                                          </p:val>
                                        </p:tav>
                                      </p:tavLst>
                                    </p:anim>
                                    <p:animEffect transition="in" filter="wipe(right)">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292475" y="2620963"/>
            <a:ext cx="5240338" cy="4219575"/>
            <a:chOff x="3293136" y="1865313"/>
            <a:chExt cx="5239784" cy="4219575"/>
          </a:xfrm>
        </p:grpSpPr>
        <p:pic>
          <p:nvPicPr>
            <p:cNvPr id="131081" name="Picture 2"/>
            <p:cNvPicPr>
              <a:picLocks noChangeAspect="1" noChangeArrowheads="1"/>
            </p:cNvPicPr>
            <p:nvPr/>
          </p:nvPicPr>
          <p:blipFill>
            <a:blip r:embed="rId3">
              <a:lum bright="-6000"/>
              <a:grayscl/>
              <a:extLst>
                <a:ext uri="{28A0092B-C50C-407E-A947-70E740481C1C}">
                  <a14:useLocalDpi xmlns:a14="http://schemas.microsoft.com/office/drawing/2010/main" val="0"/>
                </a:ext>
              </a:extLst>
            </a:blip>
            <a:srcRect/>
            <a:stretch>
              <a:fillRect/>
            </a:stretch>
          </p:blipFill>
          <p:spPr bwMode="gray">
            <a:xfrm>
              <a:off x="3293136" y="5104599"/>
              <a:ext cx="5239784" cy="980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1082" name="组合 1"/>
            <p:cNvGrpSpPr>
              <a:grpSpLocks/>
            </p:cNvGrpSpPr>
            <p:nvPr/>
          </p:nvGrpSpPr>
          <p:grpSpPr bwMode="auto">
            <a:xfrm>
              <a:off x="3708400" y="1865313"/>
              <a:ext cx="4348163" cy="3875087"/>
              <a:chOff x="3708400" y="1865313"/>
              <a:chExt cx="4348163" cy="3875087"/>
            </a:xfrm>
          </p:grpSpPr>
          <p:sp>
            <p:nvSpPr>
              <p:cNvPr id="123" name="Rectangle 12"/>
              <p:cNvSpPr>
                <a:spLocks noChangeArrowheads="1"/>
              </p:cNvSpPr>
              <p:nvPr/>
            </p:nvSpPr>
            <p:spPr bwMode="gray">
              <a:xfrm>
                <a:off x="5882075" y="3800475"/>
                <a:ext cx="1587" cy="0"/>
              </a:xfrm>
              <a:prstGeom prst="rect">
                <a:avLst/>
              </a:prstGeom>
              <a:solidFill>
                <a:srgbClr val="69A2E1"/>
              </a:solidFill>
              <a:ln>
                <a:noFill/>
              </a:ln>
              <a:extLst/>
            </p:spPr>
            <p:txBody>
              <a:bodyPr lIns="106985" tIns="53492" rIns="106985" bIns="53492"/>
              <a:lstStyle/>
              <a:p>
                <a:pPr fontAlgn="auto">
                  <a:spcBef>
                    <a:spcPts val="0"/>
                  </a:spcBef>
                  <a:spcAft>
                    <a:spcPts val="0"/>
                  </a:spcAft>
                  <a:defRPr/>
                </a:pPr>
                <a:endParaRPr lang="zh-CN" altLang="en-US" sz="2300" kern="0" noProof="1">
                  <a:solidFill>
                    <a:sysClr val="windowText" lastClr="000000"/>
                  </a:solidFill>
                </a:endParaRPr>
              </a:p>
            </p:txBody>
          </p:sp>
          <p:sp>
            <p:nvSpPr>
              <p:cNvPr id="124" name="Rectangle 13"/>
              <p:cNvSpPr>
                <a:spLocks noChangeArrowheads="1"/>
              </p:cNvSpPr>
              <p:nvPr/>
            </p:nvSpPr>
            <p:spPr bwMode="gray">
              <a:xfrm>
                <a:off x="5882075" y="3800475"/>
                <a:ext cx="1587" cy="0"/>
              </a:xfrm>
              <a:prstGeom prst="rect">
                <a:avLst/>
              </a:prstGeom>
              <a:solidFill>
                <a:srgbClr val="69A2E1"/>
              </a:solidFill>
              <a:ln>
                <a:noFill/>
              </a:ln>
              <a:extLst/>
            </p:spPr>
            <p:txBody>
              <a:bodyPr lIns="106985" tIns="53492" rIns="106985" bIns="53492"/>
              <a:lstStyle/>
              <a:p>
                <a:pPr fontAlgn="auto">
                  <a:spcBef>
                    <a:spcPts val="0"/>
                  </a:spcBef>
                  <a:spcAft>
                    <a:spcPts val="0"/>
                  </a:spcAft>
                  <a:defRPr/>
                </a:pPr>
                <a:endParaRPr lang="zh-CN" altLang="en-US" sz="2300" kern="0" noProof="1">
                  <a:solidFill>
                    <a:sysClr val="windowText" lastClr="000000"/>
                  </a:solidFill>
                </a:endParaRPr>
              </a:p>
            </p:txBody>
          </p:sp>
          <p:sp>
            <p:nvSpPr>
              <p:cNvPr id="125" name="Rectangle 14"/>
              <p:cNvSpPr>
                <a:spLocks noChangeArrowheads="1"/>
              </p:cNvSpPr>
              <p:nvPr/>
            </p:nvSpPr>
            <p:spPr bwMode="gray">
              <a:xfrm>
                <a:off x="5882075" y="3800475"/>
                <a:ext cx="1587" cy="0"/>
              </a:xfrm>
              <a:prstGeom prst="rect">
                <a:avLst/>
              </a:prstGeom>
              <a:solidFill>
                <a:srgbClr val="69A2E1"/>
              </a:solidFill>
              <a:ln>
                <a:noFill/>
              </a:ln>
              <a:extLst/>
            </p:spPr>
            <p:txBody>
              <a:bodyPr lIns="106985" tIns="53492" rIns="106985" bIns="53492"/>
              <a:lstStyle/>
              <a:p>
                <a:pPr fontAlgn="auto">
                  <a:spcBef>
                    <a:spcPts val="0"/>
                  </a:spcBef>
                  <a:spcAft>
                    <a:spcPts val="0"/>
                  </a:spcAft>
                  <a:defRPr/>
                </a:pPr>
                <a:endParaRPr lang="zh-CN" altLang="en-US" sz="2300" kern="0" noProof="1">
                  <a:solidFill>
                    <a:sysClr val="windowText" lastClr="000000"/>
                  </a:solidFill>
                </a:endParaRPr>
              </a:p>
            </p:txBody>
          </p:sp>
          <p:sp>
            <p:nvSpPr>
              <p:cNvPr id="126" name="Rectangle 15"/>
              <p:cNvSpPr>
                <a:spLocks noChangeArrowheads="1"/>
              </p:cNvSpPr>
              <p:nvPr/>
            </p:nvSpPr>
            <p:spPr bwMode="gray">
              <a:xfrm>
                <a:off x="5882075" y="3800475"/>
                <a:ext cx="1587" cy="0"/>
              </a:xfrm>
              <a:prstGeom prst="rect">
                <a:avLst/>
              </a:prstGeom>
              <a:solidFill>
                <a:srgbClr val="69A2E1"/>
              </a:solidFill>
              <a:ln>
                <a:noFill/>
              </a:ln>
              <a:extLst/>
            </p:spPr>
            <p:txBody>
              <a:bodyPr lIns="106985" tIns="53492" rIns="106985" bIns="53492"/>
              <a:lstStyle/>
              <a:p>
                <a:pPr fontAlgn="auto">
                  <a:spcBef>
                    <a:spcPts val="0"/>
                  </a:spcBef>
                  <a:spcAft>
                    <a:spcPts val="0"/>
                  </a:spcAft>
                  <a:defRPr/>
                </a:pPr>
                <a:endParaRPr lang="zh-CN" altLang="en-US" sz="2300" kern="0" noProof="1">
                  <a:solidFill>
                    <a:sysClr val="windowText" lastClr="000000"/>
                  </a:solidFill>
                </a:endParaRPr>
              </a:p>
            </p:txBody>
          </p:sp>
          <p:sp>
            <p:nvSpPr>
              <p:cNvPr id="127" name="Rectangle 16"/>
              <p:cNvSpPr>
                <a:spLocks noChangeArrowheads="1"/>
              </p:cNvSpPr>
              <p:nvPr/>
            </p:nvSpPr>
            <p:spPr bwMode="gray">
              <a:xfrm>
                <a:off x="5882075" y="3800475"/>
                <a:ext cx="1587" cy="0"/>
              </a:xfrm>
              <a:prstGeom prst="rect">
                <a:avLst/>
              </a:prstGeom>
              <a:solidFill>
                <a:srgbClr val="69A2E1"/>
              </a:solidFill>
              <a:ln>
                <a:noFill/>
              </a:ln>
              <a:extLst/>
            </p:spPr>
            <p:txBody>
              <a:bodyPr lIns="106985" tIns="53492" rIns="106985" bIns="53492"/>
              <a:lstStyle/>
              <a:p>
                <a:pPr fontAlgn="auto">
                  <a:spcBef>
                    <a:spcPts val="0"/>
                  </a:spcBef>
                  <a:spcAft>
                    <a:spcPts val="0"/>
                  </a:spcAft>
                  <a:defRPr/>
                </a:pPr>
                <a:endParaRPr lang="zh-CN" altLang="en-US" sz="2300" kern="0" noProof="1">
                  <a:solidFill>
                    <a:sysClr val="windowText" lastClr="000000"/>
                  </a:solidFill>
                </a:endParaRPr>
              </a:p>
            </p:txBody>
          </p:sp>
          <p:sp>
            <p:nvSpPr>
              <p:cNvPr id="128" name="Rectangle 17"/>
              <p:cNvSpPr>
                <a:spLocks noChangeArrowheads="1"/>
              </p:cNvSpPr>
              <p:nvPr/>
            </p:nvSpPr>
            <p:spPr bwMode="gray">
              <a:xfrm>
                <a:off x="5882075" y="3800475"/>
                <a:ext cx="1587" cy="0"/>
              </a:xfrm>
              <a:prstGeom prst="rect">
                <a:avLst/>
              </a:prstGeom>
              <a:solidFill>
                <a:srgbClr val="69A2E1"/>
              </a:solidFill>
              <a:ln>
                <a:noFill/>
              </a:ln>
              <a:extLst/>
            </p:spPr>
            <p:txBody>
              <a:bodyPr lIns="106985" tIns="53492" rIns="106985" bIns="53492"/>
              <a:lstStyle/>
              <a:p>
                <a:pPr fontAlgn="auto">
                  <a:spcBef>
                    <a:spcPts val="0"/>
                  </a:spcBef>
                  <a:spcAft>
                    <a:spcPts val="0"/>
                  </a:spcAft>
                  <a:defRPr/>
                </a:pPr>
                <a:endParaRPr lang="zh-CN" altLang="en-US" sz="2300" kern="0" noProof="1">
                  <a:solidFill>
                    <a:sysClr val="windowText" lastClr="000000"/>
                  </a:solidFill>
                </a:endParaRPr>
              </a:p>
            </p:txBody>
          </p:sp>
          <p:sp>
            <p:nvSpPr>
              <p:cNvPr id="129" name="Rectangle 18"/>
              <p:cNvSpPr>
                <a:spLocks noChangeArrowheads="1"/>
              </p:cNvSpPr>
              <p:nvPr/>
            </p:nvSpPr>
            <p:spPr bwMode="gray">
              <a:xfrm>
                <a:off x="5882075" y="3800475"/>
                <a:ext cx="1587" cy="0"/>
              </a:xfrm>
              <a:prstGeom prst="rect">
                <a:avLst/>
              </a:prstGeom>
              <a:solidFill>
                <a:srgbClr val="69A2E1"/>
              </a:solidFill>
              <a:ln>
                <a:noFill/>
              </a:ln>
              <a:extLst/>
            </p:spPr>
            <p:txBody>
              <a:bodyPr lIns="106985" tIns="53492" rIns="106985" bIns="53492"/>
              <a:lstStyle/>
              <a:p>
                <a:pPr fontAlgn="auto">
                  <a:spcBef>
                    <a:spcPts val="0"/>
                  </a:spcBef>
                  <a:spcAft>
                    <a:spcPts val="0"/>
                  </a:spcAft>
                  <a:defRPr/>
                </a:pPr>
                <a:endParaRPr lang="zh-CN" altLang="en-US" sz="2300" kern="0" noProof="1">
                  <a:solidFill>
                    <a:sysClr val="windowText" lastClr="000000"/>
                  </a:solidFill>
                </a:endParaRPr>
              </a:p>
            </p:txBody>
          </p:sp>
          <p:sp>
            <p:nvSpPr>
              <p:cNvPr id="130" name="Rectangle 19"/>
              <p:cNvSpPr>
                <a:spLocks noChangeArrowheads="1"/>
              </p:cNvSpPr>
              <p:nvPr/>
            </p:nvSpPr>
            <p:spPr bwMode="gray">
              <a:xfrm>
                <a:off x="5882075" y="3800475"/>
                <a:ext cx="1587" cy="0"/>
              </a:xfrm>
              <a:prstGeom prst="rect">
                <a:avLst/>
              </a:prstGeom>
              <a:solidFill>
                <a:srgbClr val="69A2E1"/>
              </a:solidFill>
              <a:ln>
                <a:noFill/>
              </a:ln>
              <a:extLst/>
            </p:spPr>
            <p:txBody>
              <a:bodyPr lIns="106985" tIns="53492" rIns="106985" bIns="53492"/>
              <a:lstStyle/>
              <a:p>
                <a:pPr fontAlgn="auto">
                  <a:spcBef>
                    <a:spcPts val="0"/>
                  </a:spcBef>
                  <a:spcAft>
                    <a:spcPts val="0"/>
                  </a:spcAft>
                  <a:defRPr/>
                </a:pPr>
                <a:endParaRPr lang="zh-CN" altLang="en-US" sz="2300" kern="0" noProof="1">
                  <a:solidFill>
                    <a:sysClr val="windowText" lastClr="000000"/>
                  </a:solidFill>
                </a:endParaRPr>
              </a:p>
            </p:txBody>
          </p:sp>
          <p:sp>
            <p:nvSpPr>
              <p:cNvPr id="131" name="Rectangle 20"/>
              <p:cNvSpPr>
                <a:spLocks noChangeArrowheads="1"/>
              </p:cNvSpPr>
              <p:nvPr/>
            </p:nvSpPr>
            <p:spPr bwMode="gray">
              <a:xfrm>
                <a:off x="5882075" y="3800475"/>
                <a:ext cx="1587" cy="0"/>
              </a:xfrm>
              <a:prstGeom prst="rect">
                <a:avLst/>
              </a:prstGeom>
              <a:solidFill>
                <a:srgbClr val="69A2E1"/>
              </a:solidFill>
              <a:ln>
                <a:noFill/>
              </a:ln>
              <a:extLst/>
            </p:spPr>
            <p:txBody>
              <a:bodyPr lIns="106985" tIns="53492" rIns="106985" bIns="53492"/>
              <a:lstStyle/>
              <a:p>
                <a:pPr fontAlgn="auto">
                  <a:spcBef>
                    <a:spcPts val="0"/>
                  </a:spcBef>
                  <a:spcAft>
                    <a:spcPts val="0"/>
                  </a:spcAft>
                  <a:defRPr/>
                </a:pPr>
                <a:endParaRPr lang="zh-CN" altLang="en-US" sz="2300" kern="0" noProof="1">
                  <a:solidFill>
                    <a:sysClr val="windowText" lastClr="000000"/>
                  </a:solidFill>
                </a:endParaRPr>
              </a:p>
            </p:txBody>
          </p:sp>
          <p:sp>
            <p:nvSpPr>
              <p:cNvPr id="132" name="Freeform 21"/>
              <p:cNvSpPr>
                <a:spLocks/>
              </p:cNvSpPr>
              <p:nvPr/>
            </p:nvSpPr>
            <p:spPr bwMode="gray">
              <a:xfrm>
                <a:off x="5882075" y="3800475"/>
                <a:ext cx="1587" cy="0"/>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0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rgbClr val="69A2E1"/>
              </a:solidFill>
              <a:ln>
                <a:noFill/>
              </a:ln>
              <a:extLst/>
            </p:spPr>
            <p:txBody>
              <a:bodyPr lIns="106985" tIns="53492" rIns="106985" bIns="53492"/>
              <a:lstStyle/>
              <a:p>
                <a:pPr fontAlgn="auto">
                  <a:spcBef>
                    <a:spcPts val="0"/>
                  </a:spcBef>
                  <a:spcAft>
                    <a:spcPts val="0"/>
                  </a:spcAft>
                  <a:defRPr/>
                </a:pPr>
                <a:endParaRPr lang="zh-CN" altLang="zh-CN" sz="2300" kern="0">
                  <a:solidFill>
                    <a:sysClr val="windowText" lastClr="000000"/>
                  </a:solidFill>
                </a:endParaRPr>
              </a:p>
            </p:txBody>
          </p:sp>
          <p:sp>
            <p:nvSpPr>
              <p:cNvPr id="133" name="Oval 4"/>
              <p:cNvSpPr>
                <a:spLocks noChangeArrowheads="1"/>
              </p:cNvSpPr>
              <p:nvPr/>
            </p:nvSpPr>
            <p:spPr bwMode="gray">
              <a:xfrm>
                <a:off x="3709017" y="1865313"/>
                <a:ext cx="4347703" cy="3875087"/>
              </a:xfrm>
              <a:prstGeom prst="ellipse">
                <a:avLst/>
              </a:prstGeom>
              <a:solidFill>
                <a:srgbClr val="C0C0C0"/>
              </a:solidFill>
              <a:ln>
                <a:noFill/>
              </a:ln>
              <a:extLst/>
            </p:spPr>
            <p:txBody>
              <a:bodyPr lIns="106985" tIns="53492" rIns="106985" bIns="53492"/>
              <a:lstStyle/>
              <a:p>
                <a:pPr fontAlgn="auto">
                  <a:spcBef>
                    <a:spcPts val="0"/>
                  </a:spcBef>
                  <a:spcAft>
                    <a:spcPts val="0"/>
                  </a:spcAft>
                  <a:defRPr/>
                </a:pPr>
                <a:endParaRPr lang="zh-CN" altLang="en-US" sz="2300" kern="0" noProof="1">
                  <a:solidFill>
                    <a:sysClr val="windowText" lastClr="000000"/>
                  </a:solidFill>
                </a:endParaRPr>
              </a:p>
            </p:txBody>
          </p:sp>
          <p:sp>
            <p:nvSpPr>
              <p:cNvPr id="134" name="Oval 5"/>
              <p:cNvSpPr>
                <a:spLocks noChangeArrowheads="1"/>
              </p:cNvSpPr>
              <p:nvPr/>
            </p:nvSpPr>
            <p:spPr bwMode="gray">
              <a:xfrm>
                <a:off x="3748701" y="1900238"/>
                <a:ext cx="4255637" cy="3794125"/>
              </a:xfrm>
              <a:prstGeom prst="ellipse">
                <a:avLst/>
              </a:prstGeom>
              <a:gradFill rotWithShape="1">
                <a:gsLst>
                  <a:gs pos="0">
                    <a:srgbClr val="FFFFFF"/>
                  </a:gs>
                  <a:gs pos="3500">
                    <a:srgbClr val="E6E6E6"/>
                  </a:gs>
                  <a:gs pos="16000">
                    <a:srgbClr val="7D8496"/>
                  </a:gs>
                  <a:gs pos="23500">
                    <a:srgbClr val="E6E6E6"/>
                  </a:gs>
                  <a:gs pos="42500">
                    <a:srgbClr val="7D8496"/>
                  </a:gs>
                  <a:gs pos="50000">
                    <a:srgbClr val="E6E6E6"/>
                  </a:gs>
                  <a:gs pos="57500">
                    <a:srgbClr val="7D8496"/>
                  </a:gs>
                  <a:gs pos="76500">
                    <a:srgbClr val="E6E6E6"/>
                  </a:gs>
                  <a:gs pos="84000">
                    <a:srgbClr val="7D8496"/>
                  </a:gs>
                  <a:gs pos="96500">
                    <a:srgbClr val="E6E6E6"/>
                  </a:gs>
                  <a:gs pos="100000">
                    <a:srgbClr val="FFFFFF"/>
                  </a:gs>
                </a:gsLst>
                <a:lin ang="2700000" scaled="1"/>
              </a:gradFill>
              <a:ln>
                <a:noFill/>
              </a:ln>
              <a:extLst/>
            </p:spPr>
            <p:txBody>
              <a:bodyPr lIns="106985" tIns="53492" rIns="106985" bIns="53492"/>
              <a:lstStyle/>
              <a:p>
                <a:pPr fontAlgn="auto">
                  <a:spcBef>
                    <a:spcPts val="0"/>
                  </a:spcBef>
                  <a:spcAft>
                    <a:spcPts val="0"/>
                  </a:spcAft>
                  <a:defRPr/>
                </a:pPr>
                <a:endParaRPr lang="zh-CN" altLang="en-US" sz="2300" kern="0" noProof="1">
                  <a:solidFill>
                    <a:sysClr val="windowText" lastClr="000000"/>
                  </a:solidFill>
                </a:endParaRPr>
              </a:p>
            </p:txBody>
          </p:sp>
          <p:sp>
            <p:nvSpPr>
              <p:cNvPr id="135" name="Oval 6"/>
              <p:cNvSpPr>
                <a:spLocks noChangeArrowheads="1"/>
              </p:cNvSpPr>
              <p:nvPr/>
            </p:nvSpPr>
            <p:spPr bwMode="gray">
              <a:xfrm>
                <a:off x="3870925" y="2019300"/>
                <a:ext cx="4006426" cy="3562350"/>
              </a:xfrm>
              <a:prstGeom prst="ellipse">
                <a:avLst/>
              </a:prstGeom>
              <a:gradFill rotWithShape="1">
                <a:gsLst>
                  <a:gs pos="0">
                    <a:srgbClr val="C0C0C0"/>
                  </a:gs>
                  <a:gs pos="50000">
                    <a:srgbClr val="FEFEFE"/>
                  </a:gs>
                  <a:gs pos="100000">
                    <a:srgbClr val="C0C0C0"/>
                  </a:gs>
                </a:gsLst>
                <a:lin ang="0" scaled="1"/>
              </a:gradFill>
              <a:ln w="9525">
                <a:solidFill>
                  <a:srgbClr val="DDDDDD"/>
                </a:solidFill>
                <a:round/>
                <a:headEnd/>
                <a:tailEnd/>
              </a:ln>
            </p:spPr>
            <p:txBody>
              <a:bodyPr lIns="106985" tIns="53492" rIns="106985" bIns="53492"/>
              <a:lstStyle/>
              <a:p>
                <a:pPr fontAlgn="auto">
                  <a:spcBef>
                    <a:spcPts val="0"/>
                  </a:spcBef>
                  <a:spcAft>
                    <a:spcPts val="0"/>
                  </a:spcAft>
                  <a:defRPr/>
                </a:pPr>
                <a:endParaRPr lang="zh-CN" altLang="en-US" sz="2300" kern="0" noProof="1">
                  <a:solidFill>
                    <a:sysClr val="windowText" lastClr="000000"/>
                  </a:solidFill>
                </a:endParaRPr>
              </a:p>
            </p:txBody>
          </p:sp>
          <p:sp>
            <p:nvSpPr>
              <p:cNvPr id="136" name="Oval 7"/>
              <p:cNvSpPr>
                <a:spLocks noChangeArrowheads="1"/>
              </p:cNvSpPr>
              <p:nvPr/>
            </p:nvSpPr>
            <p:spPr bwMode="gray">
              <a:xfrm>
                <a:off x="4132835" y="2254250"/>
                <a:ext cx="3479432" cy="3092450"/>
              </a:xfrm>
              <a:prstGeom prst="ellipse">
                <a:avLst/>
              </a:prstGeom>
              <a:gradFill rotWithShape="1">
                <a:gsLst>
                  <a:gs pos="0">
                    <a:srgbClr val="EAEAEA"/>
                  </a:gs>
                  <a:gs pos="17999">
                    <a:srgbClr val="777777"/>
                  </a:gs>
                  <a:gs pos="31000">
                    <a:srgbClr val="292929"/>
                  </a:gs>
                  <a:gs pos="33000">
                    <a:srgbClr val="B2B2B2"/>
                  </a:gs>
                  <a:gs pos="37000">
                    <a:srgbClr val="FFFFFF"/>
                  </a:gs>
                  <a:gs pos="78999">
                    <a:srgbClr val="5F5F5F"/>
                  </a:gs>
                  <a:gs pos="87000">
                    <a:srgbClr val="5F5F5F"/>
                  </a:gs>
                  <a:gs pos="100000">
                    <a:srgbClr val="CBCBCB"/>
                  </a:gs>
                </a:gsLst>
                <a:lin ang="18900000" scaled="1"/>
              </a:gradFill>
              <a:ln>
                <a:noFill/>
              </a:ln>
              <a:extLst/>
            </p:spPr>
            <p:txBody>
              <a:bodyPr lIns="106985" tIns="53492" rIns="106985" bIns="53492"/>
              <a:lstStyle/>
              <a:p>
                <a:pPr fontAlgn="auto">
                  <a:spcBef>
                    <a:spcPts val="0"/>
                  </a:spcBef>
                  <a:spcAft>
                    <a:spcPts val="0"/>
                  </a:spcAft>
                  <a:defRPr/>
                </a:pPr>
                <a:endParaRPr lang="zh-CN" altLang="en-US" sz="2300" kern="0" noProof="1">
                  <a:solidFill>
                    <a:sysClr val="windowText" lastClr="000000"/>
                  </a:solidFill>
                </a:endParaRPr>
              </a:p>
            </p:txBody>
          </p:sp>
          <p:sp>
            <p:nvSpPr>
              <p:cNvPr id="137" name="Oval 8"/>
              <p:cNvSpPr>
                <a:spLocks noChangeArrowheads="1"/>
              </p:cNvSpPr>
              <p:nvPr/>
            </p:nvSpPr>
            <p:spPr bwMode="gray">
              <a:xfrm>
                <a:off x="4216963" y="2328863"/>
                <a:ext cx="3312763" cy="2949575"/>
              </a:xfrm>
              <a:prstGeom prst="ellipse">
                <a:avLst/>
              </a:prstGeom>
              <a:gradFill rotWithShape="1">
                <a:gsLst>
                  <a:gs pos="0">
                    <a:srgbClr val="777777"/>
                  </a:gs>
                  <a:gs pos="100000">
                    <a:srgbClr val="3F3F3F"/>
                  </a:gs>
                </a:gsLst>
                <a:path path="shape">
                  <a:fillToRect l="50000" t="50000" r="50000" b="50000"/>
                </a:path>
              </a:gradFill>
              <a:ln>
                <a:noFill/>
              </a:ln>
              <a:extLst/>
            </p:spPr>
            <p:txBody>
              <a:bodyPr lIns="106985" tIns="53492" rIns="106985" bIns="53492"/>
              <a:lstStyle/>
              <a:p>
                <a:pPr fontAlgn="auto">
                  <a:spcBef>
                    <a:spcPts val="0"/>
                  </a:spcBef>
                  <a:spcAft>
                    <a:spcPts val="0"/>
                  </a:spcAft>
                  <a:defRPr/>
                </a:pPr>
                <a:endParaRPr lang="zh-CN" altLang="en-US" sz="2300" kern="0" noProof="1">
                  <a:solidFill>
                    <a:sysClr val="windowText" lastClr="000000"/>
                  </a:solidFill>
                </a:endParaRPr>
              </a:p>
            </p:txBody>
          </p:sp>
          <p:sp>
            <p:nvSpPr>
              <p:cNvPr id="138" name="Oval 9"/>
              <p:cNvSpPr>
                <a:spLocks noChangeArrowheads="1"/>
              </p:cNvSpPr>
              <p:nvPr/>
            </p:nvSpPr>
            <p:spPr bwMode="gray">
              <a:xfrm>
                <a:off x="4501096" y="2563813"/>
                <a:ext cx="2754021" cy="2455862"/>
              </a:xfrm>
              <a:prstGeom prst="ellipse">
                <a:avLst/>
              </a:prstGeom>
              <a:gradFill rotWithShape="1">
                <a:gsLst>
                  <a:gs pos="0">
                    <a:srgbClr val="666665"/>
                  </a:gs>
                  <a:gs pos="100000">
                    <a:srgbClr val="2F2F2F"/>
                  </a:gs>
                </a:gsLst>
                <a:path path="shape">
                  <a:fillToRect l="50000" t="50000" r="50000" b="50000"/>
                </a:path>
              </a:gradFill>
              <a:ln>
                <a:noFill/>
              </a:ln>
              <a:extLst/>
            </p:spPr>
            <p:txBody>
              <a:bodyPr lIns="106985" tIns="53492" rIns="106985" bIns="53492"/>
              <a:lstStyle/>
              <a:p>
                <a:pPr fontAlgn="auto">
                  <a:spcBef>
                    <a:spcPts val="0"/>
                  </a:spcBef>
                  <a:spcAft>
                    <a:spcPts val="0"/>
                  </a:spcAft>
                  <a:defRPr/>
                </a:pPr>
                <a:endParaRPr lang="zh-CN" altLang="en-US" sz="2300" kern="0" noProof="1">
                  <a:solidFill>
                    <a:sysClr val="windowText" lastClr="000000"/>
                  </a:solidFill>
                </a:endParaRPr>
              </a:p>
            </p:txBody>
          </p:sp>
          <p:sp>
            <p:nvSpPr>
              <p:cNvPr id="139" name="Freeform 29"/>
              <p:cNvSpPr>
                <a:spLocks/>
              </p:cNvSpPr>
              <p:nvPr/>
            </p:nvSpPr>
            <p:spPr bwMode="gray">
              <a:xfrm>
                <a:off x="5882075" y="2325688"/>
                <a:ext cx="823825" cy="1474787"/>
              </a:xfrm>
              <a:custGeom>
                <a:avLst/>
                <a:gdLst>
                  <a:gd name="T0" fmla="*/ 2147483647 w 236"/>
                  <a:gd name="T1" fmla="*/ 2147483647 h 472"/>
                  <a:gd name="T2" fmla="*/ 0 w 236"/>
                  <a:gd name="T3" fmla="*/ 0 h 472"/>
                  <a:gd name="T4" fmla="*/ 0 w 236"/>
                  <a:gd name="T5" fmla="*/ 0 h 472"/>
                  <a:gd name="T6" fmla="*/ 0 w 236"/>
                  <a:gd name="T7" fmla="*/ 2147483647 h 472"/>
                  <a:gd name="T8" fmla="*/ 2147483647 w 236"/>
                  <a:gd name="T9" fmla="*/ 2147483647 h 472"/>
                  <a:gd name="T10" fmla="*/ 0 60000 65536"/>
                  <a:gd name="T11" fmla="*/ 0 60000 65536"/>
                  <a:gd name="T12" fmla="*/ 0 60000 65536"/>
                  <a:gd name="T13" fmla="*/ 0 60000 65536"/>
                  <a:gd name="T14" fmla="*/ 0 60000 65536"/>
                  <a:gd name="T15" fmla="*/ 0 w 236"/>
                  <a:gd name="T16" fmla="*/ 0 h 472"/>
                  <a:gd name="T17" fmla="*/ 236 w 236"/>
                  <a:gd name="T18" fmla="*/ 472 h 472"/>
                </a:gdLst>
                <a:ahLst/>
                <a:cxnLst>
                  <a:cxn ang="T10">
                    <a:pos x="T0" y="T1"/>
                  </a:cxn>
                  <a:cxn ang="T11">
                    <a:pos x="T2" y="T3"/>
                  </a:cxn>
                  <a:cxn ang="T12">
                    <a:pos x="T4" y="T5"/>
                  </a:cxn>
                  <a:cxn ang="T13">
                    <a:pos x="T6" y="T7"/>
                  </a:cxn>
                  <a:cxn ang="T14">
                    <a:pos x="T8" y="T9"/>
                  </a:cxn>
                </a:cxnLst>
                <a:rect l="T15" t="T16" r="T17" b="T18"/>
                <a:pathLst>
                  <a:path w="236" h="472">
                    <a:moveTo>
                      <a:pt x="236" y="63"/>
                    </a:moveTo>
                    <a:cubicBezTo>
                      <a:pt x="166" y="23"/>
                      <a:pt x="86" y="0"/>
                      <a:pt x="0" y="0"/>
                    </a:cubicBezTo>
                    <a:cubicBezTo>
                      <a:pt x="0" y="0"/>
                      <a:pt x="0" y="0"/>
                      <a:pt x="0" y="0"/>
                    </a:cubicBezTo>
                    <a:cubicBezTo>
                      <a:pt x="0" y="472"/>
                      <a:pt x="0" y="472"/>
                      <a:pt x="0" y="472"/>
                    </a:cubicBezTo>
                    <a:lnTo>
                      <a:pt x="236" y="63"/>
                    </a:lnTo>
                    <a:close/>
                  </a:path>
                </a:pathLst>
              </a:custGeom>
              <a:solidFill>
                <a:srgbClr val="C40505">
                  <a:alpha val="70195"/>
                </a:srgbClr>
              </a:solidFill>
              <a:ln>
                <a:noFill/>
              </a:ln>
              <a:extLst/>
            </p:spPr>
            <p:txBody>
              <a:bodyPr lIns="106985" tIns="53492" rIns="106985" bIns="53492"/>
              <a:lstStyle/>
              <a:p>
                <a:pPr fontAlgn="auto">
                  <a:spcBef>
                    <a:spcPts val="0"/>
                  </a:spcBef>
                  <a:spcAft>
                    <a:spcPts val="0"/>
                  </a:spcAft>
                  <a:defRPr/>
                </a:pPr>
                <a:endParaRPr lang="zh-CN" altLang="zh-CN" sz="2300" kern="0">
                  <a:solidFill>
                    <a:sysClr val="windowText" lastClr="000000"/>
                  </a:solidFill>
                </a:endParaRPr>
              </a:p>
            </p:txBody>
          </p:sp>
          <p:sp>
            <p:nvSpPr>
              <p:cNvPr id="140" name="Freeform 22"/>
              <p:cNvSpPr>
                <a:spLocks/>
              </p:cNvSpPr>
              <p:nvPr/>
            </p:nvSpPr>
            <p:spPr bwMode="gray">
              <a:xfrm>
                <a:off x="5051900" y="3800475"/>
                <a:ext cx="830175" cy="1476375"/>
              </a:xfrm>
              <a:custGeom>
                <a:avLst/>
                <a:gdLst>
                  <a:gd name="T0" fmla="*/ 2147483647 w 237"/>
                  <a:gd name="T1" fmla="*/ 0 h 473"/>
                  <a:gd name="T2" fmla="*/ 2147483647 w 237"/>
                  <a:gd name="T3" fmla="*/ 0 h 473"/>
                  <a:gd name="T4" fmla="*/ 0 w 237"/>
                  <a:gd name="T5" fmla="*/ 2147483647 h 473"/>
                  <a:gd name="T6" fmla="*/ 2147483647 w 237"/>
                  <a:gd name="T7" fmla="*/ 2147483647 h 473"/>
                  <a:gd name="T8" fmla="*/ 2147483647 w 237"/>
                  <a:gd name="T9" fmla="*/ 0 h 473"/>
                  <a:gd name="T10" fmla="*/ 0 60000 65536"/>
                  <a:gd name="T11" fmla="*/ 0 60000 65536"/>
                  <a:gd name="T12" fmla="*/ 0 60000 65536"/>
                  <a:gd name="T13" fmla="*/ 0 60000 65536"/>
                  <a:gd name="T14" fmla="*/ 0 60000 65536"/>
                  <a:gd name="T15" fmla="*/ 0 w 237"/>
                  <a:gd name="T16" fmla="*/ 0 h 473"/>
                  <a:gd name="T17" fmla="*/ 237 w 237"/>
                  <a:gd name="T18" fmla="*/ 473 h 473"/>
                </a:gdLst>
                <a:ahLst/>
                <a:cxnLst>
                  <a:cxn ang="T10">
                    <a:pos x="T0" y="T1"/>
                  </a:cxn>
                  <a:cxn ang="T11">
                    <a:pos x="T2" y="T3"/>
                  </a:cxn>
                  <a:cxn ang="T12">
                    <a:pos x="T4" y="T5"/>
                  </a:cxn>
                  <a:cxn ang="T13">
                    <a:pos x="T6" y="T7"/>
                  </a:cxn>
                  <a:cxn ang="T14">
                    <a:pos x="T8" y="T9"/>
                  </a:cxn>
                </a:cxnLst>
                <a:rect l="T15" t="T16" r="T17" b="T18"/>
                <a:pathLst>
                  <a:path w="237" h="473">
                    <a:moveTo>
                      <a:pt x="237" y="0"/>
                    </a:moveTo>
                    <a:cubicBezTo>
                      <a:pt x="237" y="0"/>
                      <a:pt x="237" y="0"/>
                      <a:pt x="237" y="0"/>
                    </a:cubicBezTo>
                    <a:cubicBezTo>
                      <a:pt x="0" y="410"/>
                      <a:pt x="0" y="410"/>
                      <a:pt x="0" y="410"/>
                    </a:cubicBezTo>
                    <a:cubicBezTo>
                      <a:pt x="70" y="450"/>
                      <a:pt x="151" y="473"/>
                      <a:pt x="237" y="473"/>
                    </a:cubicBezTo>
                    <a:cubicBezTo>
                      <a:pt x="237" y="0"/>
                      <a:pt x="237" y="0"/>
                      <a:pt x="237" y="0"/>
                    </a:cubicBezTo>
                    <a:close/>
                  </a:path>
                </a:pathLst>
              </a:custGeom>
              <a:solidFill>
                <a:srgbClr val="EAEAEA">
                  <a:alpha val="70195"/>
                </a:srgbClr>
              </a:solidFill>
              <a:ln>
                <a:noFill/>
              </a:ln>
              <a:extLst/>
            </p:spPr>
            <p:txBody>
              <a:bodyPr lIns="106985" tIns="53492" rIns="106985" bIns="53492"/>
              <a:lstStyle/>
              <a:p>
                <a:pPr fontAlgn="auto">
                  <a:spcBef>
                    <a:spcPts val="0"/>
                  </a:spcBef>
                  <a:spcAft>
                    <a:spcPts val="0"/>
                  </a:spcAft>
                  <a:defRPr/>
                </a:pPr>
                <a:endParaRPr lang="zh-CN" altLang="zh-CN" sz="2300" kern="0">
                  <a:solidFill>
                    <a:sysClr val="windowText" lastClr="000000"/>
                  </a:solidFill>
                </a:endParaRPr>
              </a:p>
            </p:txBody>
          </p:sp>
          <p:sp>
            <p:nvSpPr>
              <p:cNvPr id="141" name="Freeform 23"/>
              <p:cNvSpPr>
                <a:spLocks/>
              </p:cNvSpPr>
              <p:nvPr/>
            </p:nvSpPr>
            <p:spPr bwMode="gray">
              <a:xfrm>
                <a:off x="4232837" y="3800475"/>
                <a:ext cx="1649239" cy="738188"/>
              </a:xfrm>
              <a:custGeom>
                <a:avLst/>
                <a:gdLst>
                  <a:gd name="T0" fmla="*/ 0 w 473"/>
                  <a:gd name="T1" fmla="*/ 0 h 237"/>
                  <a:gd name="T2" fmla="*/ 0 w 473"/>
                  <a:gd name="T3" fmla="*/ 0 h 237"/>
                  <a:gd name="T4" fmla="*/ 2147483647 w 473"/>
                  <a:gd name="T5" fmla="*/ 2147483647 h 237"/>
                  <a:gd name="T6" fmla="*/ 2147483647 w 473"/>
                  <a:gd name="T7" fmla="*/ 0 h 237"/>
                  <a:gd name="T8" fmla="*/ 0 w 473"/>
                  <a:gd name="T9" fmla="*/ 0 h 237"/>
                  <a:gd name="T10" fmla="*/ 0 60000 65536"/>
                  <a:gd name="T11" fmla="*/ 0 60000 65536"/>
                  <a:gd name="T12" fmla="*/ 0 60000 65536"/>
                  <a:gd name="T13" fmla="*/ 0 60000 65536"/>
                  <a:gd name="T14" fmla="*/ 0 60000 65536"/>
                  <a:gd name="T15" fmla="*/ 0 w 473"/>
                  <a:gd name="T16" fmla="*/ 0 h 237"/>
                  <a:gd name="T17" fmla="*/ 473 w 473"/>
                  <a:gd name="T18" fmla="*/ 237 h 237"/>
                </a:gdLst>
                <a:ahLst/>
                <a:cxnLst>
                  <a:cxn ang="T10">
                    <a:pos x="T0" y="T1"/>
                  </a:cxn>
                  <a:cxn ang="T11">
                    <a:pos x="T2" y="T3"/>
                  </a:cxn>
                  <a:cxn ang="T12">
                    <a:pos x="T4" y="T5"/>
                  </a:cxn>
                  <a:cxn ang="T13">
                    <a:pos x="T6" y="T7"/>
                  </a:cxn>
                  <a:cxn ang="T14">
                    <a:pos x="T8" y="T9"/>
                  </a:cxn>
                </a:cxnLst>
                <a:rect l="T15" t="T16" r="T17" b="T18"/>
                <a:pathLst>
                  <a:path w="473" h="237">
                    <a:moveTo>
                      <a:pt x="0" y="0"/>
                    </a:moveTo>
                    <a:cubicBezTo>
                      <a:pt x="0" y="0"/>
                      <a:pt x="0" y="0"/>
                      <a:pt x="0" y="0"/>
                    </a:cubicBezTo>
                    <a:cubicBezTo>
                      <a:pt x="0" y="87"/>
                      <a:pt x="23" y="167"/>
                      <a:pt x="63" y="237"/>
                    </a:cubicBezTo>
                    <a:cubicBezTo>
                      <a:pt x="473" y="0"/>
                      <a:pt x="473" y="0"/>
                      <a:pt x="473" y="0"/>
                    </a:cubicBezTo>
                    <a:lnTo>
                      <a:pt x="0" y="0"/>
                    </a:lnTo>
                    <a:close/>
                  </a:path>
                </a:pathLst>
              </a:custGeom>
              <a:solidFill>
                <a:srgbClr val="EAEAEA">
                  <a:alpha val="70195"/>
                </a:srgbClr>
              </a:solidFill>
              <a:ln>
                <a:noFill/>
              </a:ln>
              <a:extLst/>
            </p:spPr>
            <p:txBody>
              <a:bodyPr lIns="106985" tIns="53492" rIns="106985" bIns="53492"/>
              <a:lstStyle/>
              <a:p>
                <a:pPr fontAlgn="auto">
                  <a:spcBef>
                    <a:spcPts val="0"/>
                  </a:spcBef>
                  <a:spcAft>
                    <a:spcPts val="0"/>
                  </a:spcAft>
                  <a:defRPr/>
                </a:pPr>
                <a:endParaRPr lang="zh-CN" altLang="zh-CN" sz="2300" kern="0">
                  <a:solidFill>
                    <a:sysClr val="windowText" lastClr="000000"/>
                  </a:solidFill>
                </a:endParaRPr>
              </a:p>
            </p:txBody>
          </p:sp>
          <p:sp>
            <p:nvSpPr>
              <p:cNvPr id="142" name="Freeform 24"/>
              <p:cNvSpPr>
                <a:spLocks/>
              </p:cNvSpPr>
              <p:nvPr/>
            </p:nvSpPr>
            <p:spPr bwMode="gray">
              <a:xfrm>
                <a:off x="4451888" y="3800475"/>
                <a:ext cx="1430187" cy="1279525"/>
              </a:xfrm>
              <a:custGeom>
                <a:avLst/>
                <a:gdLst>
                  <a:gd name="T0" fmla="*/ 2147483647 w 410"/>
                  <a:gd name="T1" fmla="*/ 0 h 410"/>
                  <a:gd name="T2" fmla="*/ 0 w 410"/>
                  <a:gd name="T3" fmla="*/ 2147483647 h 410"/>
                  <a:gd name="T4" fmla="*/ 2147483647 w 410"/>
                  <a:gd name="T5" fmla="*/ 2147483647 h 410"/>
                  <a:gd name="T6" fmla="*/ 2147483647 w 410"/>
                  <a:gd name="T7" fmla="*/ 0 h 410"/>
                  <a:gd name="T8" fmla="*/ 0 60000 65536"/>
                  <a:gd name="T9" fmla="*/ 0 60000 65536"/>
                  <a:gd name="T10" fmla="*/ 0 60000 65536"/>
                  <a:gd name="T11" fmla="*/ 0 60000 65536"/>
                  <a:gd name="T12" fmla="*/ 0 w 410"/>
                  <a:gd name="T13" fmla="*/ 0 h 410"/>
                  <a:gd name="T14" fmla="*/ 410 w 410"/>
                  <a:gd name="T15" fmla="*/ 410 h 410"/>
                </a:gdLst>
                <a:ahLst/>
                <a:cxnLst>
                  <a:cxn ang="T8">
                    <a:pos x="T0" y="T1"/>
                  </a:cxn>
                  <a:cxn ang="T9">
                    <a:pos x="T2" y="T3"/>
                  </a:cxn>
                  <a:cxn ang="T10">
                    <a:pos x="T4" y="T5"/>
                  </a:cxn>
                  <a:cxn ang="T11">
                    <a:pos x="T6" y="T7"/>
                  </a:cxn>
                </a:cxnLst>
                <a:rect l="T12" t="T13" r="T14" b="T15"/>
                <a:pathLst>
                  <a:path w="410" h="410">
                    <a:moveTo>
                      <a:pt x="410" y="0"/>
                    </a:moveTo>
                    <a:cubicBezTo>
                      <a:pt x="0" y="237"/>
                      <a:pt x="0" y="237"/>
                      <a:pt x="0" y="237"/>
                    </a:cubicBezTo>
                    <a:cubicBezTo>
                      <a:pt x="42" y="309"/>
                      <a:pt x="102" y="368"/>
                      <a:pt x="173" y="410"/>
                    </a:cubicBezTo>
                    <a:cubicBezTo>
                      <a:pt x="410" y="0"/>
                      <a:pt x="410" y="0"/>
                      <a:pt x="410" y="0"/>
                    </a:cubicBezTo>
                    <a:close/>
                  </a:path>
                </a:pathLst>
              </a:custGeom>
              <a:solidFill>
                <a:srgbClr val="EAEAEA">
                  <a:alpha val="70195"/>
                </a:srgbClr>
              </a:solidFill>
              <a:ln>
                <a:noFill/>
              </a:ln>
              <a:extLst/>
            </p:spPr>
            <p:txBody>
              <a:bodyPr lIns="106985" tIns="53492" rIns="106985" bIns="53492"/>
              <a:lstStyle/>
              <a:p>
                <a:pPr fontAlgn="auto">
                  <a:spcBef>
                    <a:spcPts val="0"/>
                  </a:spcBef>
                  <a:spcAft>
                    <a:spcPts val="0"/>
                  </a:spcAft>
                  <a:defRPr/>
                </a:pPr>
                <a:endParaRPr lang="zh-CN" altLang="zh-CN" sz="2300" kern="0">
                  <a:solidFill>
                    <a:sysClr val="windowText" lastClr="000000"/>
                  </a:solidFill>
                </a:endParaRPr>
              </a:p>
            </p:txBody>
          </p:sp>
          <p:sp>
            <p:nvSpPr>
              <p:cNvPr id="143" name="Freeform 25"/>
              <p:cNvSpPr>
                <a:spLocks/>
              </p:cNvSpPr>
              <p:nvPr/>
            </p:nvSpPr>
            <p:spPr bwMode="gray">
              <a:xfrm>
                <a:off x="5882075" y="2524125"/>
                <a:ext cx="1428599" cy="1276350"/>
              </a:xfrm>
              <a:custGeom>
                <a:avLst/>
                <a:gdLst>
                  <a:gd name="T0" fmla="*/ 0 w 409"/>
                  <a:gd name="T1" fmla="*/ 2147483647 h 409"/>
                  <a:gd name="T2" fmla="*/ 2147483647 w 409"/>
                  <a:gd name="T3" fmla="*/ 2147483647 h 409"/>
                  <a:gd name="T4" fmla="*/ 2147483647 w 409"/>
                  <a:gd name="T5" fmla="*/ 0 h 409"/>
                  <a:gd name="T6" fmla="*/ 0 w 409"/>
                  <a:gd name="T7" fmla="*/ 2147483647 h 409"/>
                  <a:gd name="T8" fmla="*/ 0 60000 65536"/>
                  <a:gd name="T9" fmla="*/ 0 60000 65536"/>
                  <a:gd name="T10" fmla="*/ 0 60000 65536"/>
                  <a:gd name="T11" fmla="*/ 0 60000 65536"/>
                  <a:gd name="T12" fmla="*/ 0 w 409"/>
                  <a:gd name="T13" fmla="*/ 0 h 409"/>
                  <a:gd name="T14" fmla="*/ 409 w 409"/>
                  <a:gd name="T15" fmla="*/ 409 h 409"/>
                </a:gdLst>
                <a:ahLst/>
                <a:cxnLst>
                  <a:cxn ang="T8">
                    <a:pos x="T0" y="T1"/>
                  </a:cxn>
                  <a:cxn ang="T9">
                    <a:pos x="T2" y="T3"/>
                  </a:cxn>
                  <a:cxn ang="T10">
                    <a:pos x="T4" y="T5"/>
                  </a:cxn>
                  <a:cxn ang="T11">
                    <a:pos x="T6" y="T7"/>
                  </a:cxn>
                </a:cxnLst>
                <a:rect l="T12" t="T13" r="T14" b="T15"/>
                <a:pathLst>
                  <a:path w="409" h="409">
                    <a:moveTo>
                      <a:pt x="0" y="409"/>
                    </a:moveTo>
                    <a:cubicBezTo>
                      <a:pt x="409" y="173"/>
                      <a:pt x="409" y="173"/>
                      <a:pt x="409" y="173"/>
                    </a:cubicBezTo>
                    <a:cubicBezTo>
                      <a:pt x="368" y="101"/>
                      <a:pt x="308" y="41"/>
                      <a:pt x="236" y="0"/>
                    </a:cubicBezTo>
                    <a:cubicBezTo>
                      <a:pt x="0" y="409"/>
                      <a:pt x="0" y="409"/>
                      <a:pt x="0" y="409"/>
                    </a:cubicBezTo>
                    <a:close/>
                  </a:path>
                </a:pathLst>
              </a:custGeom>
              <a:solidFill>
                <a:srgbClr val="C40505">
                  <a:alpha val="70195"/>
                </a:srgbClr>
              </a:solidFill>
              <a:ln>
                <a:noFill/>
              </a:ln>
              <a:extLst/>
            </p:spPr>
            <p:txBody>
              <a:bodyPr lIns="106985" tIns="53492" rIns="106985" bIns="53492"/>
              <a:lstStyle/>
              <a:p>
                <a:pPr fontAlgn="auto">
                  <a:spcBef>
                    <a:spcPts val="0"/>
                  </a:spcBef>
                  <a:spcAft>
                    <a:spcPts val="0"/>
                  </a:spcAft>
                  <a:defRPr/>
                </a:pPr>
                <a:endParaRPr lang="zh-CN" altLang="zh-CN" sz="2300" kern="0">
                  <a:solidFill>
                    <a:sysClr val="windowText" lastClr="000000"/>
                  </a:solidFill>
                </a:endParaRPr>
              </a:p>
            </p:txBody>
          </p:sp>
          <p:sp>
            <p:nvSpPr>
              <p:cNvPr id="144" name="Freeform 26"/>
              <p:cNvSpPr>
                <a:spLocks/>
              </p:cNvSpPr>
              <p:nvPr/>
            </p:nvSpPr>
            <p:spPr bwMode="gray">
              <a:xfrm>
                <a:off x="5882075" y="3800475"/>
                <a:ext cx="1647651" cy="738188"/>
              </a:xfrm>
              <a:custGeom>
                <a:avLst/>
                <a:gdLst>
                  <a:gd name="T0" fmla="*/ 2147483647 w 472"/>
                  <a:gd name="T1" fmla="*/ 0 h 237"/>
                  <a:gd name="T2" fmla="*/ 0 w 472"/>
                  <a:gd name="T3" fmla="*/ 0 h 237"/>
                  <a:gd name="T4" fmla="*/ 2147483647 w 472"/>
                  <a:gd name="T5" fmla="*/ 2147483647 h 237"/>
                  <a:gd name="T6" fmla="*/ 2147483647 w 472"/>
                  <a:gd name="T7" fmla="*/ 0 h 237"/>
                  <a:gd name="T8" fmla="*/ 0 60000 65536"/>
                  <a:gd name="T9" fmla="*/ 0 60000 65536"/>
                  <a:gd name="T10" fmla="*/ 0 60000 65536"/>
                  <a:gd name="T11" fmla="*/ 0 60000 65536"/>
                  <a:gd name="T12" fmla="*/ 0 w 472"/>
                  <a:gd name="T13" fmla="*/ 0 h 237"/>
                  <a:gd name="T14" fmla="*/ 472 w 472"/>
                  <a:gd name="T15" fmla="*/ 237 h 237"/>
                </a:gdLst>
                <a:ahLst/>
                <a:cxnLst>
                  <a:cxn ang="T8">
                    <a:pos x="T0" y="T1"/>
                  </a:cxn>
                  <a:cxn ang="T9">
                    <a:pos x="T2" y="T3"/>
                  </a:cxn>
                  <a:cxn ang="T10">
                    <a:pos x="T4" y="T5"/>
                  </a:cxn>
                  <a:cxn ang="T11">
                    <a:pos x="T6" y="T7"/>
                  </a:cxn>
                </a:cxnLst>
                <a:rect l="T12" t="T13" r="T14" b="T15"/>
                <a:pathLst>
                  <a:path w="472" h="237">
                    <a:moveTo>
                      <a:pt x="472" y="0"/>
                    </a:moveTo>
                    <a:cubicBezTo>
                      <a:pt x="0" y="0"/>
                      <a:pt x="0" y="0"/>
                      <a:pt x="0" y="0"/>
                    </a:cubicBezTo>
                    <a:cubicBezTo>
                      <a:pt x="409" y="237"/>
                      <a:pt x="409" y="237"/>
                      <a:pt x="409" y="237"/>
                    </a:cubicBezTo>
                    <a:cubicBezTo>
                      <a:pt x="449" y="167"/>
                      <a:pt x="472" y="87"/>
                      <a:pt x="472" y="0"/>
                    </a:cubicBezTo>
                    <a:close/>
                  </a:path>
                </a:pathLst>
              </a:custGeom>
              <a:solidFill>
                <a:srgbClr val="EAEAEA">
                  <a:alpha val="70195"/>
                </a:srgbClr>
              </a:solidFill>
              <a:ln>
                <a:noFill/>
              </a:ln>
              <a:extLst/>
            </p:spPr>
            <p:txBody>
              <a:bodyPr lIns="106985" tIns="53492" rIns="106985" bIns="53492"/>
              <a:lstStyle/>
              <a:p>
                <a:pPr fontAlgn="auto">
                  <a:spcBef>
                    <a:spcPts val="0"/>
                  </a:spcBef>
                  <a:spcAft>
                    <a:spcPts val="0"/>
                  </a:spcAft>
                  <a:defRPr/>
                </a:pPr>
                <a:endParaRPr lang="zh-CN" altLang="zh-CN" sz="2300" kern="0">
                  <a:solidFill>
                    <a:sysClr val="windowText" lastClr="000000"/>
                  </a:solidFill>
                </a:endParaRPr>
              </a:p>
            </p:txBody>
          </p:sp>
          <p:sp>
            <p:nvSpPr>
              <p:cNvPr id="145" name="Freeform 27"/>
              <p:cNvSpPr>
                <a:spLocks/>
              </p:cNvSpPr>
              <p:nvPr/>
            </p:nvSpPr>
            <p:spPr bwMode="gray">
              <a:xfrm>
                <a:off x="5882075" y="3800475"/>
                <a:ext cx="1428599" cy="1279525"/>
              </a:xfrm>
              <a:custGeom>
                <a:avLst/>
                <a:gdLst>
                  <a:gd name="T0" fmla="*/ 0 w 409"/>
                  <a:gd name="T1" fmla="*/ 0 h 410"/>
                  <a:gd name="T2" fmla="*/ 0 w 409"/>
                  <a:gd name="T3" fmla="*/ 0 h 410"/>
                  <a:gd name="T4" fmla="*/ 2147483647 w 409"/>
                  <a:gd name="T5" fmla="*/ 2147483647 h 410"/>
                  <a:gd name="T6" fmla="*/ 2147483647 w 409"/>
                  <a:gd name="T7" fmla="*/ 2147483647 h 410"/>
                  <a:gd name="T8" fmla="*/ 0 w 409"/>
                  <a:gd name="T9" fmla="*/ 0 h 410"/>
                  <a:gd name="T10" fmla="*/ 0 60000 65536"/>
                  <a:gd name="T11" fmla="*/ 0 60000 65536"/>
                  <a:gd name="T12" fmla="*/ 0 60000 65536"/>
                  <a:gd name="T13" fmla="*/ 0 60000 65536"/>
                  <a:gd name="T14" fmla="*/ 0 60000 65536"/>
                  <a:gd name="T15" fmla="*/ 0 w 409"/>
                  <a:gd name="T16" fmla="*/ 0 h 410"/>
                  <a:gd name="T17" fmla="*/ 409 w 409"/>
                  <a:gd name="T18" fmla="*/ 410 h 410"/>
                </a:gdLst>
                <a:ahLst/>
                <a:cxnLst>
                  <a:cxn ang="T10">
                    <a:pos x="T0" y="T1"/>
                  </a:cxn>
                  <a:cxn ang="T11">
                    <a:pos x="T2" y="T3"/>
                  </a:cxn>
                  <a:cxn ang="T12">
                    <a:pos x="T4" y="T5"/>
                  </a:cxn>
                  <a:cxn ang="T13">
                    <a:pos x="T6" y="T7"/>
                  </a:cxn>
                  <a:cxn ang="T14">
                    <a:pos x="T8" y="T9"/>
                  </a:cxn>
                </a:cxnLst>
                <a:rect l="T15" t="T16" r="T17" b="T18"/>
                <a:pathLst>
                  <a:path w="409" h="410">
                    <a:moveTo>
                      <a:pt x="0" y="0"/>
                    </a:moveTo>
                    <a:cubicBezTo>
                      <a:pt x="0" y="0"/>
                      <a:pt x="0" y="0"/>
                      <a:pt x="0" y="0"/>
                    </a:cubicBezTo>
                    <a:cubicBezTo>
                      <a:pt x="236" y="410"/>
                      <a:pt x="236" y="410"/>
                      <a:pt x="236" y="410"/>
                    </a:cubicBezTo>
                    <a:cubicBezTo>
                      <a:pt x="308" y="368"/>
                      <a:pt x="368" y="309"/>
                      <a:pt x="409" y="237"/>
                    </a:cubicBezTo>
                    <a:cubicBezTo>
                      <a:pt x="0" y="0"/>
                      <a:pt x="0" y="0"/>
                      <a:pt x="0" y="0"/>
                    </a:cubicBezTo>
                    <a:close/>
                  </a:path>
                </a:pathLst>
              </a:custGeom>
              <a:solidFill>
                <a:srgbClr val="EAEAEA">
                  <a:alpha val="70195"/>
                </a:srgbClr>
              </a:solidFill>
              <a:ln>
                <a:noFill/>
              </a:ln>
              <a:extLst/>
            </p:spPr>
            <p:txBody>
              <a:bodyPr lIns="106985" tIns="53492" rIns="106985" bIns="53492"/>
              <a:lstStyle/>
              <a:p>
                <a:pPr fontAlgn="auto">
                  <a:spcBef>
                    <a:spcPts val="0"/>
                  </a:spcBef>
                  <a:spcAft>
                    <a:spcPts val="0"/>
                  </a:spcAft>
                  <a:defRPr/>
                </a:pPr>
                <a:endParaRPr lang="zh-CN" altLang="zh-CN" sz="2300" kern="0">
                  <a:solidFill>
                    <a:sysClr val="windowText" lastClr="000000"/>
                  </a:solidFill>
                </a:endParaRPr>
              </a:p>
            </p:txBody>
          </p:sp>
          <p:sp>
            <p:nvSpPr>
              <p:cNvPr id="146" name="Freeform 28"/>
              <p:cNvSpPr>
                <a:spLocks/>
              </p:cNvSpPr>
              <p:nvPr/>
            </p:nvSpPr>
            <p:spPr bwMode="gray">
              <a:xfrm>
                <a:off x="5882075" y="3800475"/>
                <a:ext cx="823825" cy="1476375"/>
              </a:xfrm>
              <a:custGeom>
                <a:avLst/>
                <a:gdLst>
                  <a:gd name="T0" fmla="*/ 0 w 236"/>
                  <a:gd name="T1" fmla="*/ 2147483647 h 473"/>
                  <a:gd name="T2" fmla="*/ 0 w 236"/>
                  <a:gd name="T3" fmla="*/ 2147483647 h 473"/>
                  <a:gd name="T4" fmla="*/ 2147483647 w 236"/>
                  <a:gd name="T5" fmla="*/ 2147483647 h 473"/>
                  <a:gd name="T6" fmla="*/ 0 w 236"/>
                  <a:gd name="T7" fmla="*/ 0 h 473"/>
                  <a:gd name="T8" fmla="*/ 0 w 236"/>
                  <a:gd name="T9" fmla="*/ 2147483647 h 473"/>
                  <a:gd name="T10" fmla="*/ 0 60000 65536"/>
                  <a:gd name="T11" fmla="*/ 0 60000 65536"/>
                  <a:gd name="T12" fmla="*/ 0 60000 65536"/>
                  <a:gd name="T13" fmla="*/ 0 60000 65536"/>
                  <a:gd name="T14" fmla="*/ 0 60000 65536"/>
                  <a:gd name="T15" fmla="*/ 0 w 236"/>
                  <a:gd name="T16" fmla="*/ 0 h 473"/>
                  <a:gd name="T17" fmla="*/ 236 w 236"/>
                  <a:gd name="T18" fmla="*/ 473 h 473"/>
                </a:gdLst>
                <a:ahLst/>
                <a:cxnLst>
                  <a:cxn ang="T10">
                    <a:pos x="T0" y="T1"/>
                  </a:cxn>
                  <a:cxn ang="T11">
                    <a:pos x="T2" y="T3"/>
                  </a:cxn>
                  <a:cxn ang="T12">
                    <a:pos x="T4" y="T5"/>
                  </a:cxn>
                  <a:cxn ang="T13">
                    <a:pos x="T6" y="T7"/>
                  </a:cxn>
                  <a:cxn ang="T14">
                    <a:pos x="T8" y="T9"/>
                  </a:cxn>
                </a:cxnLst>
                <a:rect l="T15" t="T16" r="T17" b="T18"/>
                <a:pathLst>
                  <a:path w="236" h="473">
                    <a:moveTo>
                      <a:pt x="0" y="473"/>
                    </a:moveTo>
                    <a:cubicBezTo>
                      <a:pt x="0" y="473"/>
                      <a:pt x="0" y="473"/>
                      <a:pt x="0" y="473"/>
                    </a:cubicBezTo>
                    <a:cubicBezTo>
                      <a:pt x="86" y="473"/>
                      <a:pt x="166" y="450"/>
                      <a:pt x="236" y="410"/>
                    </a:cubicBezTo>
                    <a:cubicBezTo>
                      <a:pt x="0" y="0"/>
                      <a:pt x="0" y="0"/>
                      <a:pt x="0" y="0"/>
                    </a:cubicBezTo>
                    <a:lnTo>
                      <a:pt x="0" y="473"/>
                    </a:lnTo>
                    <a:close/>
                  </a:path>
                </a:pathLst>
              </a:custGeom>
              <a:solidFill>
                <a:srgbClr val="EAEAEA">
                  <a:alpha val="70195"/>
                </a:srgbClr>
              </a:solidFill>
              <a:ln>
                <a:noFill/>
              </a:ln>
              <a:extLst/>
            </p:spPr>
            <p:txBody>
              <a:bodyPr lIns="106985" tIns="53492" rIns="106985" bIns="53492"/>
              <a:lstStyle/>
              <a:p>
                <a:pPr fontAlgn="auto">
                  <a:spcBef>
                    <a:spcPts val="0"/>
                  </a:spcBef>
                  <a:spcAft>
                    <a:spcPts val="0"/>
                  </a:spcAft>
                  <a:defRPr/>
                </a:pPr>
                <a:endParaRPr lang="zh-CN" altLang="zh-CN" sz="2300" kern="0">
                  <a:solidFill>
                    <a:sysClr val="windowText" lastClr="000000"/>
                  </a:solidFill>
                </a:endParaRPr>
              </a:p>
            </p:txBody>
          </p:sp>
          <p:sp>
            <p:nvSpPr>
              <p:cNvPr id="147" name="Freeform 30"/>
              <p:cNvSpPr>
                <a:spLocks/>
              </p:cNvSpPr>
              <p:nvPr/>
            </p:nvSpPr>
            <p:spPr bwMode="gray">
              <a:xfrm>
                <a:off x="5051900" y="2325688"/>
                <a:ext cx="830175" cy="1474787"/>
              </a:xfrm>
              <a:custGeom>
                <a:avLst/>
                <a:gdLst>
                  <a:gd name="T0" fmla="*/ 2147483647 w 237"/>
                  <a:gd name="T1" fmla="*/ 2147483647 h 472"/>
                  <a:gd name="T2" fmla="*/ 2147483647 w 237"/>
                  <a:gd name="T3" fmla="*/ 2147483647 h 472"/>
                  <a:gd name="T4" fmla="*/ 2147483647 w 237"/>
                  <a:gd name="T5" fmla="*/ 0 h 472"/>
                  <a:gd name="T6" fmla="*/ 0 w 237"/>
                  <a:gd name="T7" fmla="*/ 2147483647 h 472"/>
                  <a:gd name="T8" fmla="*/ 2147483647 w 237"/>
                  <a:gd name="T9" fmla="*/ 2147483647 h 472"/>
                  <a:gd name="T10" fmla="*/ 0 60000 65536"/>
                  <a:gd name="T11" fmla="*/ 0 60000 65536"/>
                  <a:gd name="T12" fmla="*/ 0 60000 65536"/>
                  <a:gd name="T13" fmla="*/ 0 60000 65536"/>
                  <a:gd name="T14" fmla="*/ 0 60000 65536"/>
                  <a:gd name="T15" fmla="*/ 0 w 237"/>
                  <a:gd name="T16" fmla="*/ 0 h 472"/>
                  <a:gd name="T17" fmla="*/ 237 w 237"/>
                  <a:gd name="T18" fmla="*/ 472 h 472"/>
                </a:gdLst>
                <a:ahLst/>
                <a:cxnLst>
                  <a:cxn ang="T10">
                    <a:pos x="T0" y="T1"/>
                  </a:cxn>
                  <a:cxn ang="T11">
                    <a:pos x="T2" y="T3"/>
                  </a:cxn>
                  <a:cxn ang="T12">
                    <a:pos x="T4" y="T5"/>
                  </a:cxn>
                  <a:cxn ang="T13">
                    <a:pos x="T6" y="T7"/>
                  </a:cxn>
                  <a:cxn ang="T14">
                    <a:pos x="T8" y="T9"/>
                  </a:cxn>
                </a:cxnLst>
                <a:rect l="T15" t="T16" r="T17" b="T18"/>
                <a:pathLst>
                  <a:path w="237" h="472">
                    <a:moveTo>
                      <a:pt x="237" y="472"/>
                    </a:moveTo>
                    <a:cubicBezTo>
                      <a:pt x="237" y="472"/>
                      <a:pt x="237" y="472"/>
                      <a:pt x="237" y="472"/>
                    </a:cubicBezTo>
                    <a:cubicBezTo>
                      <a:pt x="237" y="0"/>
                      <a:pt x="237" y="0"/>
                      <a:pt x="237" y="0"/>
                    </a:cubicBezTo>
                    <a:cubicBezTo>
                      <a:pt x="151" y="0"/>
                      <a:pt x="70" y="23"/>
                      <a:pt x="0" y="63"/>
                    </a:cubicBezTo>
                    <a:cubicBezTo>
                      <a:pt x="237" y="472"/>
                      <a:pt x="237" y="472"/>
                      <a:pt x="237" y="472"/>
                    </a:cubicBezTo>
                    <a:close/>
                  </a:path>
                </a:pathLst>
              </a:custGeom>
              <a:solidFill>
                <a:srgbClr val="EAEAEA">
                  <a:alpha val="70195"/>
                </a:srgbClr>
              </a:solidFill>
              <a:ln>
                <a:noFill/>
              </a:ln>
              <a:extLst/>
            </p:spPr>
            <p:txBody>
              <a:bodyPr lIns="106985" tIns="53492" rIns="106985" bIns="53492"/>
              <a:lstStyle/>
              <a:p>
                <a:pPr fontAlgn="auto">
                  <a:spcBef>
                    <a:spcPts val="0"/>
                  </a:spcBef>
                  <a:spcAft>
                    <a:spcPts val="0"/>
                  </a:spcAft>
                  <a:defRPr/>
                </a:pPr>
                <a:endParaRPr lang="zh-CN" altLang="zh-CN" sz="2300" kern="0">
                  <a:solidFill>
                    <a:sysClr val="windowText" lastClr="000000"/>
                  </a:solidFill>
                </a:endParaRPr>
              </a:p>
            </p:txBody>
          </p:sp>
          <p:sp>
            <p:nvSpPr>
              <p:cNvPr id="148" name="Freeform 31"/>
              <p:cNvSpPr>
                <a:spLocks/>
              </p:cNvSpPr>
              <p:nvPr/>
            </p:nvSpPr>
            <p:spPr bwMode="gray">
              <a:xfrm>
                <a:off x="4451888" y="2524125"/>
                <a:ext cx="1430187" cy="1276350"/>
              </a:xfrm>
              <a:custGeom>
                <a:avLst/>
                <a:gdLst>
                  <a:gd name="T0" fmla="*/ 2147483647 w 410"/>
                  <a:gd name="T1" fmla="*/ 2147483647 h 409"/>
                  <a:gd name="T2" fmla="*/ 2147483647 w 410"/>
                  <a:gd name="T3" fmla="*/ 0 h 409"/>
                  <a:gd name="T4" fmla="*/ 0 w 410"/>
                  <a:gd name="T5" fmla="*/ 2147483647 h 409"/>
                  <a:gd name="T6" fmla="*/ 2147483647 w 410"/>
                  <a:gd name="T7" fmla="*/ 2147483647 h 409"/>
                  <a:gd name="T8" fmla="*/ 0 60000 65536"/>
                  <a:gd name="T9" fmla="*/ 0 60000 65536"/>
                  <a:gd name="T10" fmla="*/ 0 60000 65536"/>
                  <a:gd name="T11" fmla="*/ 0 60000 65536"/>
                  <a:gd name="T12" fmla="*/ 0 w 410"/>
                  <a:gd name="T13" fmla="*/ 0 h 409"/>
                  <a:gd name="T14" fmla="*/ 410 w 410"/>
                  <a:gd name="T15" fmla="*/ 409 h 409"/>
                </a:gdLst>
                <a:ahLst/>
                <a:cxnLst>
                  <a:cxn ang="T8">
                    <a:pos x="T0" y="T1"/>
                  </a:cxn>
                  <a:cxn ang="T9">
                    <a:pos x="T2" y="T3"/>
                  </a:cxn>
                  <a:cxn ang="T10">
                    <a:pos x="T4" y="T5"/>
                  </a:cxn>
                  <a:cxn ang="T11">
                    <a:pos x="T6" y="T7"/>
                  </a:cxn>
                </a:cxnLst>
                <a:rect l="T12" t="T13" r="T14" b="T15"/>
                <a:pathLst>
                  <a:path w="410" h="409">
                    <a:moveTo>
                      <a:pt x="410" y="409"/>
                    </a:moveTo>
                    <a:cubicBezTo>
                      <a:pt x="173" y="0"/>
                      <a:pt x="173" y="0"/>
                      <a:pt x="173" y="0"/>
                    </a:cubicBezTo>
                    <a:cubicBezTo>
                      <a:pt x="102" y="41"/>
                      <a:pt x="42" y="101"/>
                      <a:pt x="0" y="173"/>
                    </a:cubicBezTo>
                    <a:cubicBezTo>
                      <a:pt x="410" y="409"/>
                      <a:pt x="410" y="409"/>
                      <a:pt x="410" y="409"/>
                    </a:cubicBezTo>
                    <a:close/>
                  </a:path>
                </a:pathLst>
              </a:custGeom>
              <a:solidFill>
                <a:srgbClr val="EAEAEA">
                  <a:alpha val="70195"/>
                </a:srgbClr>
              </a:solidFill>
              <a:ln>
                <a:noFill/>
              </a:ln>
              <a:extLst/>
            </p:spPr>
            <p:txBody>
              <a:bodyPr lIns="106985" tIns="53492" rIns="106985" bIns="53492"/>
              <a:lstStyle/>
              <a:p>
                <a:pPr fontAlgn="auto">
                  <a:spcBef>
                    <a:spcPts val="0"/>
                  </a:spcBef>
                  <a:spcAft>
                    <a:spcPts val="0"/>
                  </a:spcAft>
                  <a:defRPr/>
                </a:pPr>
                <a:endParaRPr lang="zh-CN" altLang="zh-CN" sz="2300" kern="0">
                  <a:solidFill>
                    <a:sysClr val="windowText" lastClr="000000"/>
                  </a:solidFill>
                </a:endParaRPr>
              </a:p>
            </p:txBody>
          </p:sp>
          <p:sp>
            <p:nvSpPr>
              <p:cNvPr id="149" name="Freeform 32"/>
              <p:cNvSpPr>
                <a:spLocks/>
              </p:cNvSpPr>
              <p:nvPr/>
            </p:nvSpPr>
            <p:spPr bwMode="gray">
              <a:xfrm>
                <a:off x="4232837" y="3063875"/>
                <a:ext cx="1649239" cy="736600"/>
              </a:xfrm>
              <a:custGeom>
                <a:avLst/>
                <a:gdLst>
                  <a:gd name="T0" fmla="*/ 2147483647 w 473"/>
                  <a:gd name="T1" fmla="*/ 2147483647 h 236"/>
                  <a:gd name="T2" fmla="*/ 2147483647 w 473"/>
                  <a:gd name="T3" fmla="*/ 0 h 236"/>
                  <a:gd name="T4" fmla="*/ 0 w 473"/>
                  <a:gd name="T5" fmla="*/ 2147483647 h 236"/>
                  <a:gd name="T6" fmla="*/ 2147483647 w 473"/>
                  <a:gd name="T7" fmla="*/ 2147483647 h 236"/>
                  <a:gd name="T8" fmla="*/ 0 60000 65536"/>
                  <a:gd name="T9" fmla="*/ 0 60000 65536"/>
                  <a:gd name="T10" fmla="*/ 0 60000 65536"/>
                  <a:gd name="T11" fmla="*/ 0 60000 65536"/>
                  <a:gd name="T12" fmla="*/ 0 w 473"/>
                  <a:gd name="T13" fmla="*/ 0 h 236"/>
                  <a:gd name="T14" fmla="*/ 473 w 473"/>
                  <a:gd name="T15" fmla="*/ 236 h 236"/>
                </a:gdLst>
                <a:ahLst/>
                <a:cxnLst>
                  <a:cxn ang="T8">
                    <a:pos x="T0" y="T1"/>
                  </a:cxn>
                  <a:cxn ang="T9">
                    <a:pos x="T2" y="T3"/>
                  </a:cxn>
                  <a:cxn ang="T10">
                    <a:pos x="T4" y="T5"/>
                  </a:cxn>
                  <a:cxn ang="T11">
                    <a:pos x="T6" y="T7"/>
                  </a:cxn>
                </a:cxnLst>
                <a:rect l="T12" t="T13" r="T14" b="T15"/>
                <a:pathLst>
                  <a:path w="473" h="236">
                    <a:moveTo>
                      <a:pt x="473" y="236"/>
                    </a:moveTo>
                    <a:cubicBezTo>
                      <a:pt x="63" y="0"/>
                      <a:pt x="63" y="0"/>
                      <a:pt x="63" y="0"/>
                    </a:cubicBezTo>
                    <a:cubicBezTo>
                      <a:pt x="23" y="70"/>
                      <a:pt x="0" y="150"/>
                      <a:pt x="0" y="236"/>
                    </a:cubicBezTo>
                    <a:cubicBezTo>
                      <a:pt x="473" y="236"/>
                      <a:pt x="473" y="236"/>
                      <a:pt x="473" y="236"/>
                    </a:cubicBezTo>
                    <a:close/>
                  </a:path>
                </a:pathLst>
              </a:custGeom>
              <a:solidFill>
                <a:srgbClr val="EAEAEA">
                  <a:alpha val="70195"/>
                </a:srgbClr>
              </a:solidFill>
              <a:ln>
                <a:noFill/>
              </a:ln>
              <a:extLst/>
            </p:spPr>
            <p:txBody>
              <a:bodyPr lIns="106985" tIns="53492" rIns="106985" bIns="53492"/>
              <a:lstStyle/>
              <a:p>
                <a:pPr fontAlgn="auto">
                  <a:spcBef>
                    <a:spcPts val="0"/>
                  </a:spcBef>
                  <a:spcAft>
                    <a:spcPts val="0"/>
                  </a:spcAft>
                  <a:defRPr/>
                </a:pPr>
                <a:endParaRPr lang="zh-CN" altLang="zh-CN" sz="2300" kern="0">
                  <a:solidFill>
                    <a:sysClr val="windowText" lastClr="000000"/>
                  </a:solidFill>
                </a:endParaRPr>
              </a:p>
            </p:txBody>
          </p:sp>
          <p:sp>
            <p:nvSpPr>
              <p:cNvPr id="150" name="Freeform 11"/>
              <p:cNvSpPr>
                <a:spLocks/>
              </p:cNvSpPr>
              <p:nvPr/>
            </p:nvSpPr>
            <p:spPr bwMode="gray">
              <a:xfrm>
                <a:off x="5882075" y="3063875"/>
                <a:ext cx="1647651" cy="736600"/>
              </a:xfrm>
              <a:custGeom>
                <a:avLst/>
                <a:gdLst>
                  <a:gd name="T0" fmla="*/ 0 w 472"/>
                  <a:gd name="T1" fmla="*/ 2147483647 h 236"/>
                  <a:gd name="T2" fmla="*/ 0 w 472"/>
                  <a:gd name="T3" fmla="*/ 2147483647 h 236"/>
                  <a:gd name="T4" fmla="*/ 2147483647 w 472"/>
                  <a:gd name="T5" fmla="*/ 2147483647 h 236"/>
                  <a:gd name="T6" fmla="*/ 2147483647 w 472"/>
                  <a:gd name="T7" fmla="*/ 0 h 236"/>
                  <a:gd name="T8" fmla="*/ 0 w 472"/>
                  <a:gd name="T9" fmla="*/ 2147483647 h 236"/>
                  <a:gd name="T10" fmla="*/ 0 60000 65536"/>
                  <a:gd name="T11" fmla="*/ 0 60000 65536"/>
                  <a:gd name="T12" fmla="*/ 0 60000 65536"/>
                  <a:gd name="T13" fmla="*/ 0 60000 65536"/>
                  <a:gd name="T14" fmla="*/ 0 60000 65536"/>
                  <a:gd name="T15" fmla="*/ 0 w 472"/>
                  <a:gd name="T16" fmla="*/ 0 h 236"/>
                  <a:gd name="T17" fmla="*/ 472 w 472"/>
                  <a:gd name="T18" fmla="*/ 236 h 236"/>
                </a:gdLst>
                <a:ahLst/>
                <a:cxnLst>
                  <a:cxn ang="T10">
                    <a:pos x="T0" y="T1"/>
                  </a:cxn>
                  <a:cxn ang="T11">
                    <a:pos x="T2" y="T3"/>
                  </a:cxn>
                  <a:cxn ang="T12">
                    <a:pos x="T4" y="T5"/>
                  </a:cxn>
                  <a:cxn ang="T13">
                    <a:pos x="T6" y="T7"/>
                  </a:cxn>
                  <a:cxn ang="T14">
                    <a:pos x="T8" y="T9"/>
                  </a:cxn>
                </a:cxnLst>
                <a:rect l="T15" t="T16" r="T17" b="T18"/>
                <a:pathLst>
                  <a:path w="472" h="236">
                    <a:moveTo>
                      <a:pt x="0" y="236"/>
                    </a:moveTo>
                    <a:cubicBezTo>
                      <a:pt x="0" y="236"/>
                      <a:pt x="0" y="236"/>
                      <a:pt x="0" y="236"/>
                    </a:cubicBezTo>
                    <a:cubicBezTo>
                      <a:pt x="472" y="236"/>
                      <a:pt x="472" y="236"/>
                      <a:pt x="472" y="236"/>
                    </a:cubicBezTo>
                    <a:cubicBezTo>
                      <a:pt x="472" y="150"/>
                      <a:pt x="449" y="70"/>
                      <a:pt x="409" y="0"/>
                    </a:cubicBezTo>
                    <a:cubicBezTo>
                      <a:pt x="0" y="236"/>
                      <a:pt x="0" y="236"/>
                      <a:pt x="0" y="236"/>
                    </a:cubicBezTo>
                    <a:close/>
                  </a:path>
                </a:pathLst>
              </a:custGeom>
              <a:solidFill>
                <a:srgbClr val="C40505">
                  <a:alpha val="70195"/>
                </a:srgbClr>
              </a:solidFill>
              <a:ln>
                <a:noFill/>
              </a:ln>
              <a:extLst/>
            </p:spPr>
            <p:txBody>
              <a:bodyPr lIns="106985" tIns="53492" rIns="106985" bIns="53492"/>
              <a:lstStyle/>
              <a:p>
                <a:pPr fontAlgn="auto">
                  <a:spcBef>
                    <a:spcPts val="0"/>
                  </a:spcBef>
                  <a:spcAft>
                    <a:spcPts val="0"/>
                  </a:spcAft>
                  <a:defRPr/>
                </a:pPr>
                <a:endParaRPr lang="zh-CN" altLang="zh-CN" sz="2300" kern="0">
                  <a:solidFill>
                    <a:sysClr val="windowText" lastClr="000000"/>
                  </a:solidFill>
                </a:endParaRPr>
              </a:p>
            </p:txBody>
          </p:sp>
          <p:grpSp>
            <p:nvGrpSpPr>
              <p:cNvPr id="131111" name="Group 33"/>
              <p:cNvGrpSpPr>
                <a:grpSpLocks/>
              </p:cNvGrpSpPr>
              <p:nvPr/>
            </p:nvGrpSpPr>
            <p:grpSpPr bwMode="auto">
              <a:xfrm>
                <a:off x="4335898" y="2423812"/>
                <a:ext cx="3083754" cy="2742473"/>
                <a:chOff x="3642" y="1678"/>
                <a:chExt cx="1422" cy="1408"/>
              </a:xfrm>
            </p:grpSpPr>
            <p:grpSp>
              <p:nvGrpSpPr>
                <p:cNvPr id="131121" name="Group 34"/>
                <p:cNvGrpSpPr>
                  <a:grpSpLocks/>
                </p:cNvGrpSpPr>
                <p:nvPr/>
              </p:nvGrpSpPr>
              <p:grpSpPr bwMode="auto">
                <a:xfrm>
                  <a:off x="3642" y="1678"/>
                  <a:ext cx="1422" cy="1408"/>
                  <a:chOff x="3642" y="1678"/>
                  <a:chExt cx="1422" cy="1408"/>
                </a:xfrm>
              </p:grpSpPr>
              <p:sp>
                <p:nvSpPr>
                  <p:cNvPr id="166" name="Freeform 35"/>
                  <p:cNvSpPr>
                    <a:spLocks/>
                  </p:cNvSpPr>
                  <p:nvPr/>
                </p:nvSpPr>
                <p:spPr bwMode="gray">
                  <a:xfrm>
                    <a:off x="3987" y="1762"/>
                    <a:ext cx="49" cy="62"/>
                  </a:xfrm>
                  <a:custGeom>
                    <a:avLst/>
                    <a:gdLst>
                      <a:gd name="T0" fmla="*/ 0 w 35"/>
                      <a:gd name="T1" fmla="*/ 220 h 45"/>
                      <a:gd name="T2" fmla="*/ 413 w 35"/>
                      <a:gd name="T3" fmla="*/ 0 h 45"/>
                      <a:gd name="T4" fmla="*/ 1021 w 35"/>
                      <a:gd name="T5" fmla="*/ 856 h 45"/>
                      <a:gd name="T6" fmla="*/ 560 w 35"/>
                      <a:gd name="T7" fmla="*/ 1102 h 45"/>
                      <a:gd name="T8" fmla="*/ 0 w 35"/>
                      <a:gd name="T9" fmla="*/ 220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0" y="9"/>
                        </a:moveTo>
                        <a:lnTo>
                          <a:pt x="14" y="0"/>
                        </a:lnTo>
                        <a:lnTo>
                          <a:pt x="35" y="35"/>
                        </a:lnTo>
                        <a:lnTo>
                          <a:pt x="19" y="45"/>
                        </a:lnTo>
                        <a:lnTo>
                          <a:pt x="0" y="9"/>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67" name="Rectangle 36"/>
                  <p:cNvSpPr>
                    <a:spLocks noChangeArrowheads="1"/>
                  </p:cNvSpPr>
                  <p:nvPr/>
                </p:nvSpPr>
                <p:spPr bwMode="gray">
                  <a:xfrm>
                    <a:off x="4342" y="1678"/>
                    <a:ext cx="23" cy="53"/>
                  </a:xfrm>
                  <a:prstGeom prst="rect">
                    <a:avLst/>
                  </a:prstGeom>
                  <a:solidFill>
                    <a:srgbClr val="FFFFFF"/>
                  </a:solidFill>
                  <a:ln>
                    <a:noFill/>
                  </a:ln>
                  <a:extLst/>
                </p:spPr>
                <p:txBody>
                  <a:bodyPr/>
                  <a:lstStyle/>
                  <a:p>
                    <a:pPr fontAlgn="auto">
                      <a:spcBef>
                        <a:spcPts val="0"/>
                      </a:spcBef>
                      <a:spcAft>
                        <a:spcPts val="0"/>
                      </a:spcAft>
                      <a:defRPr/>
                    </a:pPr>
                    <a:endParaRPr lang="zh-CN" altLang="en-US" sz="2300" kern="0" noProof="1">
                      <a:solidFill>
                        <a:srgbClr val="EAEAEA"/>
                      </a:solidFill>
                    </a:endParaRPr>
                  </a:p>
                </p:txBody>
              </p:sp>
              <p:sp>
                <p:nvSpPr>
                  <p:cNvPr id="168" name="Freeform 37"/>
                  <p:cNvSpPr>
                    <a:spLocks/>
                  </p:cNvSpPr>
                  <p:nvPr/>
                </p:nvSpPr>
                <p:spPr bwMode="gray">
                  <a:xfrm>
                    <a:off x="3728" y="2019"/>
                    <a:ext cx="59" cy="46"/>
                  </a:xfrm>
                  <a:custGeom>
                    <a:avLst/>
                    <a:gdLst>
                      <a:gd name="T0" fmla="*/ 0 w 45"/>
                      <a:gd name="T1" fmla="*/ 216 h 35"/>
                      <a:gd name="T2" fmla="*/ 172 w 45"/>
                      <a:gd name="T3" fmla="*/ 0 h 35"/>
                      <a:gd name="T4" fmla="*/ 805 w 45"/>
                      <a:gd name="T5" fmla="*/ 296 h 35"/>
                      <a:gd name="T6" fmla="*/ 635 w 45"/>
                      <a:gd name="T7" fmla="*/ 538 h 35"/>
                      <a:gd name="T8" fmla="*/ 0 w 45"/>
                      <a:gd name="T9" fmla="*/ 21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0" y="14"/>
                        </a:moveTo>
                        <a:lnTo>
                          <a:pt x="10" y="0"/>
                        </a:lnTo>
                        <a:lnTo>
                          <a:pt x="45" y="19"/>
                        </a:lnTo>
                        <a:lnTo>
                          <a:pt x="36" y="35"/>
                        </a:lnTo>
                        <a:lnTo>
                          <a:pt x="0" y="14"/>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69" name="Rectangle 38"/>
                  <p:cNvSpPr>
                    <a:spLocks noChangeArrowheads="1"/>
                  </p:cNvSpPr>
                  <p:nvPr/>
                </p:nvSpPr>
                <p:spPr bwMode="gray">
                  <a:xfrm>
                    <a:off x="3642" y="2367"/>
                    <a:ext cx="55" cy="25"/>
                  </a:xfrm>
                  <a:prstGeom prst="rect">
                    <a:avLst/>
                  </a:prstGeom>
                  <a:solidFill>
                    <a:srgbClr val="FFFFFF"/>
                  </a:solidFill>
                  <a:ln>
                    <a:noFill/>
                  </a:ln>
                  <a:extLst/>
                </p:spPr>
                <p:txBody>
                  <a:bodyPr/>
                  <a:lstStyle/>
                  <a:p>
                    <a:pPr fontAlgn="auto">
                      <a:spcBef>
                        <a:spcPts val="0"/>
                      </a:spcBef>
                      <a:spcAft>
                        <a:spcPts val="0"/>
                      </a:spcAft>
                      <a:defRPr/>
                    </a:pPr>
                    <a:endParaRPr lang="zh-CN" altLang="en-US" sz="2300" kern="0" noProof="1">
                      <a:solidFill>
                        <a:srgbClr val="EAEAEA"/>
                      </a:solidFill>
                    </a:endParaRPr>
                  </a:p>
                </p:txBody>
              </p:sp>
              <p:sp>
                <p:nvSpPr>
                  <p:cNvPr id="170" name="Freeform 39"/>
                  <p:cNvSpPr>
                    <a:spLocks/>
                  </p:cNvSpPr>
                  <p:nvPr/>
                </p:nvSpPr>
                <p:spPr bwMode="gray">
                  <a:xfrm>
                    <a:off x="3728" y="2694"/>
                    <a:ext cx="59" cy="49"/>
                  </a:xfrm>
                  <a:custGeom>
                    <a:avLst/>
                    <a:gdLst>
                      <a:gd name="T0" fmla="*/ 172 w 45"/>
                      <a:gd name="T1" fmla="*/ 478 h 38"/>
                      <a:gd name="T2" fmla="*/ 0 w 45"/>
                      <a:gd name="T3" fmla="*/ 269 h 38"/>
                      <a:gd name="T4" fmla="*/ 635 w 45"/>
                      <a:gd name="T5" fmla="*/ 0 h 38"/>
                      <a:gd name="T6" fmla="*/ 805 w 45"/>
                      <a:gd name="T7" fmla="*/ 209 h 38"/>
                      <a:gd name="T8" fmla="*/ 172 w 45"/>
                      <a:gd name="T9" fmla="*/ 478 h 38"/>
                      <a:gd name="T10" fmla="*/ 0 60000 65536"/>
                      <a:gd name="T11" fmla="*/ 0 60000 65536"/>
                      <a:gd name="T12" fmla="*/ 0 60000 65536"/>
                      <a:gd name="T13" fmla="*/ 0 60000 65536"/>
                      <a:gd name="T14" fmla="*/ 0 60000 65536"/>
                      <a:gd name="T15" fmla="*/ 0 w 45"/>
                      <a:gd name="T16" fmla="*/ 0 h 38"/>
                      <a:gd name="T17" fmla="*/ 45 w 45"/>
                      <a:gd name="T18" fmla="*/ 38 h 38"/>
                    </a:gdLst>
                    <a:ahLst/>
                    <a:cxnLst>
                      <a:cxn ang="T10">
                        <a:pos x="T0" y="T1"/>
                      </a:cxn>
                      <a:cxn ang="T11">
                        <a:pos x="T2" y="T3"/>
                      </a:cxn>
                      <a:cxn ang="T12">
                        <a:pos x="T4" y="T5"/>
                      </a:cxn>
                      <a:cxn ang="T13">
                        <a:pos x="T6" y="T7"/>
                      </a:cxn>
                      <a:cxn ang="T14">
                        <a:pos x="T8" y="T9"/>
                      </a:cxn>
                    </a:cxnLst>
                    <a:rect l="T15" t="T16" r="T17" b="T18"/>
                    <a:pathLst>
                      <a:path w="45" h="38">
                        <a:moveTo>
                          <a:pt x="10" y="38"/>
                        </a:moveTo>
                        <a:lnTo>
                          <a:pt x="0" y="22"/>
                        </a:lnTo>
                        <a:lnTo>
                          <a:pt x="36" y="0"/>
                        </a:lnTo>
                        <a:lnTo>
                          <a:pt x="45" y="17"/>
                        </a:lnTo>
                        <a:lnTo>
                          <a:pt x="10" y="38"/>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71" name="Freeform 40"/>
                  <p:cNvSpPr>
                    <a:spLocks/>
                  </p:cNvSpPr>
                  <p:nvPr/>
                </p:nvSpPr>
                <p:spPr bwMode="gray">
                  <a:xfrm>
                    <a:off x="3987" y="2936"/>
                    <a:ext cx="49" cy="60"/>
                  </a:xfrm>
                  <a:custGeom>
                    <a:avLst/>
                    <a:gdLst>
                      <a:gd name="T0" fmla="*/ 413 w 35"/>
                      <a:gd name="T1" fmla="*/ 805 h 45"/>
                      <a:gd name="T2" fmla="*/ 0 w 35"/>
                      <a:gd name="T3" fmla="*/ 635 h 45"/>
                      <a:gd name="T4" fmla="*/ 560 w 35"/>
                      <a:gd name="T5" fmla="*/ 0 h 45"/>
                      <a:gd name="T6" fmla="*/ 1021 w 35"/>
                      <a:gd name="T7" fmla="*/ 172 h 45"/>
                      <a:gd name="T8" fmla="*/ 413 w 35"/>
                      <a:gd name="T9" fmla="*/ 805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14" y="45"/>
                        </a:moveTo>
                        <a:lnTo>
                          <a:pt x="0" y="36"/>
                        </a:lnTo>
                        <a:lnTo>
                          <a:pt x="19" y="0"/>
                        </a:lnTo>
                        <a:lnTo>
                          <a:pt x="35" y="10"/>
                        </a:lnTo>
                        <a:lnTo>
                          <a:pt x="14" y="45"/>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72" name="Rectangle 41"/>
                  <p:cNvSpPr>
                    <a:spLocks noChangeArrowheads="1"/>
                  </p:cNvSpPr>
                  <p:nvPr/>
                </p:nvSpPr>
                <p:spPr bwMode="gray">
                  <a:xfrm>
                    <a:off x="4342" y="3033"/>
                    <a:ext cx="27" cy="53"/>
                  </a:xfrm>
                  <a:prstGeom prst="rect">
                    <a:avLst/>
                  </a:prstGeom>
                  <a:solidFill>
                    <a:srgbClr val="FFFFFF"/>
                  </a:solidFill>
                  <a:ln>
                    <a:noFill/>
                  </a:ln>
                  <a:extLst/>
                </p:spPr>
                <p:txBody>
                  <a:bodyPr/>
                  <a:lstStyle/>
                  <a:p>
                    <a:pPr fontAlgn="auto">
                      <a:spcBef>
                        <a:spcPts val="0"/>
                      </a:spcBef>
                      <a:spcAft>
                        <a:spcPts val="0"/>
                      </a:spcAft>
                      <a:defRPr/>
                    </a:pPr>
                    <a:endParaRPr lang="zh-CN" altLang="en-US" sz="2300" kern="0" noProof="1">
                      <a:solidFill>
                        <a:srgbClr val="EAEAEA"/>
                      </a:solidFill>
                    </a:endParaRPr>
                  </a:p>
                </p:txBody>
              </p:sp>
              <p:sp>
                <p:nvSpPr>
                  <p:cNvPr id="173" name="Freeform 42"/>
                  <p:cNvSpPr>
                    <a:spLocks/>
                  </p:cNvSpPr>
                  <p:nvPr/>
                </p:nvSpPr>
                <p:spPr bwMode="gray">
                  <a:xfrm>
                    <a:off x="4671" y="2936"/>
                    <a:ext cx="49" cy="60"/>
                  </a:xfrm>
                  <a:custGeom>
                    <a:avLst/>
                    <a:gdLst>
                      <a:gd name="T0" fmla="*/ 789 w 36"/>
                      <a:gd name="T1" fmla="*/ 635 h 45"/>
                      <a:gd name="T2" fmla="*/ 411 w 36"/>
                      <a:gd name="T3" fmla="*/ 805 h 45"/>
                      <a:gd name="T4" fmla="*/ 0 w 36"/>
                      <a:gd name="T5" fmla="*/ 172 h 45"/>
                      <a:gd name="T6" fmla="*/ 302 w 36"/>
                      <a:gd name="T7" fmla="*/ 0 h 45"/>
                      <a:gd name="T8" fmla="*/ 789 w 36"/>
                      <a:gd name="T9" fmla="*/ 635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36" y="36"/>
                        </a:moveTo>
                        <a:lnTo>
                          <a:pt x="19" y="45"/>
                        </a:lnTo>
                        <a:lnTo>
                          <a:pt x="0" y="10"/>
                        </a:lnTo>
                        <a:lnTo>
                          <a:pt x="14" y="0"/>
                        </a:lnTo>
                        <a:lnTo>
                          <a:pt x="36" y="36"/>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74" name="Freeform 43"/>
                  <p:cNvSpPr>
                    <a:spLocks/>
                  </p:cNvSpPr>
                  <p:nvPr/>
                </p:nvSpPr>
                <p:spPr bwMode="gray">
                  <a:xfrm>
                    <a:off x="4914" y="2697"/>
                    <a:ext cx="61" cy="45"/>
                  </a:xfrm>
                  <a:custGeom>
                    <a:avLst/>
                    <a:gdLst>
                      <a:gd name="T0" fmla="*/ 948 w 45"/>
                      <a:gd name="T1" fmla="*/ 296 h 35"/>
                      <a:gd name="T2" fmla="*/ 733 w 45"/>
                      <a:gd name="T3" fmla="*/ 538 h 35"/>
                      <a:gd name="T4" fmla="*/ 0 w 45"/>
                      <a:gd name="T5" fmla="*/ 216 h 35"/>
                      <a:gd name="T6" fmla="*/ 190 w 45"/>
                      <a:gd name="T7" fmla="*/ 0 h 35"/>
                      <a:gd name="T8" fmla="*/ 948 w 45"/>
                      <a:gd name="T9" fmla="*/ 29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45" y="19"/>
                        </a:moveTo>
                        <a:lnTo>
                          <a:pt x="35" y="35"/>
                        </a:lnTo>
                        <a:lnTo>
                          <a:pt x="0" y="14"/>
                        </a:lnTo>
                        <a:lnTo>
                          <a:pt x="9" y="0"/>
                        </a:lnTo>
                        <a:lnTo>
                          <a:pt x="45" y="19"/>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75" name="Rectangle 44"/>
                  <p:cNvSpPr>
                    <a:spLocks noChangeArrowheads="1"/>
                  </p:cNvSpPr>
                  <p:nvPr/>
                </p:nvSpPr>
                <p:spPr bwMode="gray">
                  <a:xfrm>
                    <a:off x="5010" y="2367"/>
                    <a:ext cx="54" cy="25"/>
                  </a:xfrm>
                  <a:prstGeom prst="rect">
                    <a:avLst/>
                  </a:prstGeom>
                  <a:solidFill>
                    <a:srgbClr val="FFFFFF"/>
                  </a:solidFill>
                  <a:ln>
                    <a:noFill/>
                  </a:ln>
                  <a:extLst/>
                </p:spPr>
                <p:txBody>
                  <a:bodyPr/>
                  <a:lstStyle/>
                  <a:p>
                    <a:pPr fontAlgn="auto">
                      <a:spcBef>
                        <a:spcPts val="0"/>
                      </a:spcBef>
                      <a:spcAft>
                        <a:spcPts val="0"/>
                      </a:spcAft>
                      <a:defRPr/>
                    </a:pPr>
                    <a:endParaRPr lang="zh-CN" altLang="en-US" sz="2300" kern="0" noProof="1">
                      <a:solidFill>
                        <a:srgbClr val="EAEAEA"/>
                      </a:solidFill>
                    </a:endParaRPr>
                  </a:p>
                </p:txBody>
              </p:sp>
              <p:sp>
                <p:nvSpPr>
                  <p:cNvPr id="176" name="Freeform 45"/>
                  <p:cNvSpPr>
                    <a:spLocks/>
                  </p:cNvSpPr>
                  <p:nvPr/>
                </p:nvSpPr>
                <p:spPr bwMode="gray">
                  <a:xfrm>
                    <a:off x="4919" y="2017"/>
                    <a:ext cx="56" cy="48"/>
                  </a:xfrm>
                  <a:custGeom>
                    <a:avLst/>
                    <a:gdLst>
                      <a:gd name="T0" fmla="*/ 551 w 43"/>
                      <a:gd name="T1" fmla="*/ 0 h 37"/>
                      <a:gd name="T2" fmla="*/ 729 w 43"/>
                      <a:gd name="T3" fmla="*/ 211 h 37"/>
                      <a:gd name="T4" fmla="*/ 114 w 43"/>
                      <a:gd name="T5" fmla="*/ 494 h 37"/>
                      <a:gd name="T6" fmla="*/ 0 w 43"/>
                      <a:gd name="T7" fmla="*/ 274 h 37"/>
                      <a:gd name="T8" fmla="*/ 551 w 43"/>
                      <a:gd name="T9" fmla="*/ 0 h 37"/>
                      <a:gd name="T10" fmla="*/ 0 60000 65536"/>
                      <a:gd name="T11" fmla="*/ 0 60000 65536"/>
                      <a:gd name="T12" fmla="*/ 0 60000 65536"/>
                      <a:gd name="T13" fmla="*/ 0 60000 65536"/>
                      <a:gd name="T14" fmla="*/ 0 60000 65536"/>
                      <a:gd name="T15" fmla="*/ 0 w 43"/>
                      <a:gd name="T16" fmla="*/ 0 h 37"/>
                      <a:gd name="T17" fmla="*/ 43 w 43"/>
                      <a:gd name="T18" fmla="*/ 37 h 37"/>
                    </a:gdLst>
                    <a:ahLst/>
                    <a:cxnLst>
                      <a:cxn ang="T10">
                        <a:pos x="T0" y="T1"/>
                      </a:cxn>
                      <a:cxn ang="T11">
                        <a:pos x="T2" y="T3"/>
                      </a:cxn>
                      <a:cxn ang="T12">
                        <a:pos x="T4" y="T5"/>
                      </a:cxn>
                      <a:cxn ang="T13">
                        <a:pos x="T6" y="T7"/>
                      </a:cxn>
                      <a:cxn ang="T14">
                        <a:pos x="T8" y="T9"/>
                      </a:cxn>
                    </a:cxnLst>
                    <a:rect l="T15" t="T16" r="T17" b="T18"/>
                    <a:pathLst>
                      <a:path w="43" h="37">
                        <a:moveTo>
                          <a:pt x="33" y="0"/>
                        </a:moveTo>
                        <a:lnTo>
                          <a:pt x="43" y="16"/>
                        </a:lnTo>
                        <a:lnTo>
                          <a:pt x="7" y="37"/>
                        </a:lnTo>
                        <a:lnTo>
                          <a:pt x="0" y="21"/>
                        </a:lnTo>
                        <a:lnTo>
                          <a:pt x="33" y="0"/>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77" name="Freeform 46"/>
                  <p:cNvSpPr>
                    <a:spLocks/>
                  </p:cNvSpPr>
                  <p:nvPr/>
                </p:nvSpPr>
                <p:spPr bwMode="gray">
                  <a:xfrm>
                    <a:off x="4671" y="1766"/>
                    <a:ext cx="49" cy="58"/>
                  </a:xfrm>
                  <a:custGeom>
                    <a:avLst/>
                    <a:gdLst>
                      <a:gd name="T0" fmla="*/ 411 w 36"/>
                      <a:gd name="T1" fmla="*/ 0 h 43"/>
                      <a:gd name="T2" fmla="*/ 789 w 36"/>
                      <a:gd name="T3" fmla="*/ 132 h 43"/>
                      <a:gd name="T4" fmla="*/ 302 w 36"/>
                      <a:gd name="T5" fmla="*/ 857 h 43"/>
                      <a:gd name="T6" fmla="*/ 0 w 36"/>
                      <a:gd name="T7" fmla="*/ 668 h 43"/>
                      <a:gd name="T8" fmla="*/ 411 w 36"/>
                      <a:gd name="T9" fmla="*/ 0 h 43"/>
                      <a:gd name="T10" fmla="*/ 0 60000 65536"/>
                      <a:gd name="T11" fmla="*/ 0 60000 65536"/>
                      <a:gd name="T12" fmla="*/ 0 60000 65536"/>
                      <a:gd name="T13" fmla="*/ 0 60000 65536"/>
                      <a:gd name="T14" fmla="*/ 0 60000 65536"/>
                      <a:gd name="T15" fmla="*/ 0 w 36"/>
                      <a:gd name="T16" fmla="*/ 0 h 43"/>
                      <a:gd name="T17" fmla="*/ 36 w 36"/>
                      <a:gd name="T18" fmla="*/ 43 h 43"/>
                    </a:gdLst>
                    <a:ahLst/>
                    <a:cxnLst>
                      <a:cxn ang="T10">
                        <a:pos x="T0" y="T1"/>
                      </a:cxn>
                      <a:cxn ang="T11">
                        <a:pos x="T2" y="T3"/>
                      </a:cxn>
                      <a:cxn ang="T12">
                        <a:pos x="T4" y="T5"/>
                      </a:cxn>
                      <a:cxn ang="T13">
                        <a:pos x="T6" y="T7"/>
                      </a:cxn>
                      <a:cxn ang="T14">
                        <a:pos x="T8" y="T9"/>
                      </a:cxn>
                    </a:cxnLst>
                    <a:rect l="T15" t="T16" r="T17" b="T18"/>
                    <a:pathLst>
                      <a:path w="36" h="43">
                        <a:moveTo>
                          <a:pt x="19" y="0"/>
                        </a:moveTo>
                        <a:lnTo>
                          <a:pt x="36" y="7"/>
                        </a:lnTo>
                        <a:lnTo>
                          <a:pt x="14" y="43"/>
                        </a:lnTo>
                        <a:lnTo>
                          <a:pt x="0" y="33"/>
                        </a:lnTo>
                        <a:lnTo>
                          <a:pt x="19" y="0"/>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78" name="Freeform 47"/>
                  <p:cNvSpPr>
                    <a:spLocks/>
                  </p:cNvSpPr>
                  <p:nvPr/>
                </p:nvSpPr>
                <p:spPr bwMode="gray">
                  <a:xfrm>
                    <a:off x="4627" y="1733"/>
                    <a:ext cx="23" cy="29"/>
                  </a:xfrm>
                  <a:custGeom>
                    <a:avLst/>
                    <a:gdLst>
                      <a:gd name="T0" fmla="*/ 135 w 17"/>
                      <a:gd name="T1" fmla="*/ 0 h 22"/>
                      <a:gd name="T2" fmla="*/ 349 w 17"/>
                      <a:gd name="T3" fmla="*/ 49 h 22"/>
                      <a:gd name="T4" fmla="*/ 135 w 17"/>
                      <a:gd name="T5" fmla="*/ 348 h 22"/>
                      <a:gd name="T6" fmla="*/ 0 w 17"/>
                      <a:gd name="T7" fmla="*/ 302 h 22"/>
                      <a:gd name="T8" fmla="*/ 135 w 17"/>
                      <a:gd name="T9" fmla="*/ 0 h 22"/>
                      <a:gd name="T10" fmla="*/ 0 60000 65536"/>
                      <a:gd name="T11" fmla="*/ 0 60000 65536"/>
                      <a:gd name="T12" fmla="*/ 0 60000 65536"/>
                      <a:gd name="T13" fmla="*/ 0 60000 65536"/>
                      <a:gd name="T14" fmla="*/ 0 60000 65536"/>
                      <a:gd name="T15" fmla="*/ 0 w 17"/>
                      <a:gd name="T16" fmla="*/ 0 h 22"/>
                      <a:gd name="T17" fmla="*/ 17 w 17"/>
                      <a:gd name="T18" fmla="*/ 22 h 22"/>
                    </a:gdLst>
                    <a:ahLst/>
                    <a:cxnLst>
                      <a:cxn ang="T10">
                        <a:pos x="T0" y="T1"/>
                      </a:cxn>
                      <a:cxn ang="T11">
                        <a:pos x="T2" y="T3"/>
                      </a:cxn>
                      <a:cxn ang="T12">
                        <a:pos x="T4" y="T5"/>
                      </a:cxn>
                      <a:cxn ang="T13">
                        <a:pos x="T6" y="T7"/>
                      </a:cxn>
                      <a:cxn ang="T14">
                        <a:pos x="T8" y="T9"/>
                      </a:cxn>
                    </a:cxnLst>
                    <a:rect l="T15" t="T16" r="T17" b="T18"/>
                    <a:pathLst>
                      <a:path w="17" h="22">
                        <a:moveTo>
                          <a:pt x="7" y="0"/>
                        </a:moveTo>
                        <a:lnTo>
                          <a:pt x="17" y="3"/>
                        </a:lnTo>
                        <a:lnTo>
                          <a:pt x="7" y="22"/>
                        </a:lnTo>
                        <a:lnTo>
                          <a:pt x="0" y="19"/>
                        </a:lnTo>
                        <a:lnTo>
                          <a:pt x="7" y="0"/>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79" name="Freeform 48"/>
                  <p:cNvSpPr>
                    <a:spLocks/>
                  </p:cNvSpPr>
                  <p:nvPr/>
                </p:nvSpPr>
                <p:spPr bwMode="gray">
                  <a:xfrm>
                    <a:off x="4559" y="1709"/>
                    <a:ext cx="20" cy="28"/>
                  </a:xfrm>
                  <a:custGeom>
                    <a:avLst/>
                    <a:gdLst>
                      <a:gd name="T0" fmla="*/ 151 w 15"/>
                      <a:gd name="T1" fmla="*/ 0 h 22"/>
                      <a:gd name="T2" fmla="*/ 268 w 15"/>
                      <a:gd name="T3" fmla="*/ 36 h 22"/>
                      <a:gd name="T4" fmla="*/ 151 w 15"/>
                      <a:gd name="T5" fmla="*/ 249 h 22"/>
                      <a:gd name="T6" fmla="*/ 0 w 15"/>
                      <a:gd name="T7" fmla="*/ 213 h 22"/>
                      <a:gd name="T8" fmla="*/ 151 w 15"/>
                      <a:gd name="T9" fmla="*/ 0 h 22"/>
                      <a:gd name="T10" fmla="*/ 0 60000 65536"/>
                      <a:gd name="T11" fmla="*/ 0 60000 65536"/>
                      <a:gd name="T12" fmla="*/ 0 60000 65536"/>
                      <a:gd name="T13" fmla="*/ 0 60000 65536"/>
                      <a:gd name="T14" fmla="*/ 0 60000 65536"/>
                      <a:gd name="T15" fmla="*/ 0 w 15"/>
                      <a:gd name="T16" fmla="*/ 0 h 22"/>
                      <a:gd name="T17" fmla="*/ 15 w 15"/>
                      <a:gd name="T18" fmla="*/ 22 h 22"/>
                    </a:gdLst>
                    <a:ahLst/>
                    <a:cxnLst>
                      <a:cxn ang="T10">
                        <a:pos x="T0" y="T1"/>
                      </a:cxn>
                      <a:cxn ang="T11">
                        <a:pos x="T2" y="T3"/>
                      </a:cxn>
                      <a:cxn ang="T12">
                        <a:pos x="T4" y="T5"/>
                      </a:cxn>
                      <a:cxn ang="T13">
                        <a:pos x="T6" y="T7"/>
                      </a:cxn>
                      <a:cxn ang="T14">
                        <a:pos x="T8" y="T9"/>
                      </a:cxn>
                    </a:cxnLst>
                    <a:rect l="T15" t="T16" r="T17" b="T18"/>
                    <a:pathLst>
                      <a:path w="15" h="22">
                        <a:moveTo>
                          <a:pt x="8" y="0"/>
                        </a:moveTo>
                        <a:lnTo>
                          <a:pt x="15" y="3"/>
                        </a:lnTo>
                        <a:lnTo>
                          <a:pt x="8" y="22"/>
                        </a:lnTo>
                        <a:lnTo>
                          <a:pt x="0" y="19"/>
                        </a:lnTo>
                        <a:lnTo>
                          <a:pt x="8" y="0"/>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80" name="Freeform 49"/>
                  <p:cNvSpPr>
                    <a:spLocks/>
                  </p:cNvSpPr>
                  <p:nvPr/>
                </p:nvSpPr>
                <p:spPr bwMode="gray">
                  <a:xfrm>
                    <a:off x="4491" y="1689"/>
                    <a:ext cx="15" cy="33"/>
                  </a:xfrm>
                  <a:custGeom>
                    <a:avLst/>
                    <a:gdLst>
                      <a:gd name="T0" fmla="*/ 46 w 11"/>
                      <a:gd name="T1" fmla="*/ 0 h 22"/>
                      <a:gd name="T2" fmla="*/ 123 w 11"/>
                      <a:gd name="T3" fmla="*/ 89 h 22"/>
                      <a:gd name="T4" fmla="*/ 76 w 11"/>
                      <a:gd name="T5" fmla="*/ 683 h 22"/>
                      <a:gd name="T6" fmla="*/ 0 w 11"/>
                      <a:gd name="T7" fmla="*/ 596 h 22"/>
                      <a:gd name="T8" fmla="*/ 46 w 11"/>
                      <a:gd name="T9" fmla="*/ 0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4" y="0"/>
                        </a:moveTo>
                        <a:lnTo>
                          <a:pt x="11" y="3"/>
                        </a:lnTo>
                        <a:lnTo>
                          <a:pt x="7" y="22"/>
                        </a:lnTo>
                        <a:lnTo>
                          <a:pt x="0" y="19"/>
                        </a:lnTo>
                        <a:lnTo>
                          <a:pt x="4" y="0"/>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81" name="Freeform 50"/>
                  <p:cNvSpPr>
                    <a:spLocks/>
                  </p:cNvSpPr>
                  <p:nvPr/>
                </p:nvSpPr>
                <p:spPr bwMode="gray">
                  <a:xfrm>
                    <a:off x="4420" y="1680"/>
                    <a:ext cx="10" cy="29"/>
                  </a:xfrm>
                  <a:custGeom>
                    <a:avLst/>
                    <a:gdLst>
                      <a:gd name="T0" fmla="*/ 2 w 9"/>
                      <a:gd name="T1" fmla="*/ 0 h 21"/>
                      <a:gd name="T2" fmla="*/ 24 w 9"/>
                      <a:gd name="T3" fmla="*/ 0 h 21"/>
                      <a:gd name="T4" fmla="*/ 20 w 9"/>
                      <a:gd name="T5" fmla="*/ 526 h 21"/>
                      <a:gd name="T6" fmla="*/ 0 w 9"/>
                      <a:gd name="T7" fmla="*/ 476 h 21"/>
                      <a:gd name="T8" fmla="*/ 2 w 9"/>
                      <a:gd name="T9" fmla="*/ 0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2" y="0"/>
                        </a:moveTo>
                        <a:lnTo>
                          <a:pt x="9" y="0"/>
                        </a:lnTo>
                        <a:lnTo>
                          <a:pt x="7" y="21"/>
                        </a:lnTo>
                        <a:lnTo>
                          <a:pt x="0" y="19"/>
                        </a:lnTo>
                        <a:lnTo>
                          <a:pt x="2" y="0"/>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82" name="Freeform 51"/>
                  <p:cNvSpPr>
                    <a:spLocks/>
                  </p:cNvSpPr>
                  <p:nvPr/>
                </p:nvSpPr>
                <p:spPr bwMode="gray">
                  <a:xfrm>
                    <a:off x="4902" y="1961"/>
                    <a:ext cx="27" cy="25"/>
                  </a:xfrm>
                  <a:custGeom>
                    <a:avLst/>
                    <a:gdLst>
                      <a:gd name="T0" fmla="*/ 208 w 21"/>
                      <a:gd name="T1" fmla="*/ 0 h 19"/>
                      <a:gd name="T2" fmla="*/ 261 w 21"/>
                      <a:gd name="T3" fmla="*/ 125 h 19"/>
                      <a:gd name="T4" fmla="*/ 85 w 21"/>
                      <a:gd name="T5" fmla="*/ 296 h 19"/>
                      <a:gd name="T6" fmla="*/ 0 w 21"/>
                      <a:gd name="T7" fmla="*/ 192 h 19"/>
                      <a:gd name="T8" fmla="*/ 208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8"/>
                        </a:lnTo>
                        <a:lnTo>
                          <a:pt x="7" y="19"/>
                        </a:lnTo>
                        <a:lnTo>
                          <a:pt x="0" y="12"/>
                        </a:lnTo>
                        <a:lnTo>
                          <a:pt x="17" y="0"/>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83" name="Freeform 52"/>
                  <p:cNvSpPr>
                    <a:spLocks/>
                  </p:cNvSpPr>
                  <p:nvPr/>
                </p:nvSpPr>
                <p:spPr bwMode="gray">
                  <a:xfrm>
                    <a:off x="4857" y="1905"/>
                    <a:ext cx="28" cy="29"/>
                  </a:xfrm>
                  <a:custGeom>
                    <a:avLst/>
                    <a:gdLst>
                      <a:gd name="T0" fmla="*/ 305 w 21"/>
                      <a:gd name="T1" fmla="*/ 0 h 19"/>
                      <a:gd name="T2" fmla="*/ 368 w 21"/>
                      <a:gd name="T3" fmla="*/ 172 h 19"/>
                      <a:gd name="T4" fmla="*/ 116 w 21"/>
                      <a:gd name="T5" fmla="*/ 441 h 19"/>
                      <a:gd name="T6" fmla="*/ 0 w 21"/>
                      <a:gd name="T7" fmla="*/ 322 h 19"/>
                      <a:gd name="T8" fmla="*/ 305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7"/>
                        </a:lnTo>
                        <a:lnTo>
                          <a:pt x="7" y="19"/>
                        </a:lnTo>
                        <a:lnTo>
                          <a:pt x="0" y="14"/>
                        </a:lnTo>
                        <a:lnTo>
                          <a:pt x="17" y="0"/>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84" name="Freeform 53"/>
                  <p:cNvSpPr>
                    <a:spLocks/>
                  </p:cNvSpPr>
                  <p:nvPr/>
                </p:nvSpPr>
                <p:spPr bwMode="gray">
                  <a:xfrm>
                    <a:off x="4804" y="1850"/>
                    <a:ext cx="31" cy="30"/>
                  </a:xfrm>
                  <a:custGeom>
                    <a:avLst/>
                    <a:gdLst>
                      <a:gd name="T0" fmla="*/ 431 w 22"/>
                      <a:gd name="T1" fmla="*/ 0 h 21"/>
                      <a:gd name="T2" fmla="*/ 683 w 22"/>
                      <a:gd name="T3" fmla="*/ 244 h 21"/>
                      <a:gd name="T4" fmla="*/ 217 w 22"/>
                      <a:gd name="T5" fmla="*/ 737 h 21"/>
                      <a:gd name="T6" fmla="*/ 0 w 22"/>
                      <a:gd name="T7" fmla="*/ 571 h 21"/>
                      <a:gd name="T8" fmla="*/ 431 w 22"/>
                      <a:gd name="T9" fmla="*/ 0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14" y="0"/>
                        </a:moveTo>
                        <a:lnTo>
                          <a:pt x="22" y="7"/>
                        </a:lnTo>
                        <a:lnTo>
                          <a:pt x="7" y="21"/>
                        </a:lnTo>
                        <a:lnTo>
                          <a:pt x="0" y="16"/>
                        </a:lnTo>
                        <a:lnTo>
                          <a:pt x="14" y="0"/>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85" name="Freeform 54"/>
                  <p:cNvSpPr>
                    <a:spLocks/>
                  </p:cNvSpPr>
                  <p:nvPr/>
                </p:nvSpPr>
                <p:spPr bwMode="gray">
                  <a:xfrm>
                    <a:off x="4748" y="1808"/>
                    <a:ext cx="25" cy="29"/>
                  </a:xfrm>
                  <a:custGeom>
                    <a:avLst/>
                    <a:gdLst>
                      <a:gd name="T0" fmla="*/ 192 w 19"/>
                      <a:gd name="T1" fmla="*/ 0 h 21"/>
                      <a:gd name="T2" fmla="*/ 296 w 19"/>
                      <a:gd name="T3" fmla="*/ 46 h 21"/>
                      <a:gd name="T4" fmla="*/ 111 w 19"/>
                      <a:gd name="T5" fmla="*/ 261 h 21"/>
                      <a:gd name="T6" fmla="*/ 0 w 19"/>
                      <a:gd name="T7" fmla="*/ 203 h 21"/>
                      <a:gd name="T8" fmla="*/ 192 w 19"/>
                      <a:gd name="T9" fmla="*/ 0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2" y="0"/>
                        </a:moveTo>
                        <a:lnTo>
                          <a:pt x="19" y="4"/>
                        </a:lnTo>
                        <a:lnTo>
                          <a:pt x="7" y="21"/>
                        </a:lnTo>
                        <a:lnTo>
                          <a:pt x="0" y="16"/>
                        </a:lnTo>
                        <a:lnTo>
                          <a:pt x="12" y="0"/>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86" name="Freeform 55"/>
                  <p:cNvSpPr>
                    <a:spLocks/>
                  </p:cNvSpPr>
                  <p:nvPr/>
                </p:nvSpPr>
                <p:spPr bwMode="gray">
                  <a:xfrm>
                    <a:off x="5032" y="2300"/>
                    <a:ext cx="29" cy="15"/>
                  </a:xfrm>
                  <a:custGeom>
                    <a:avLst/>
                    <a:gdLst>
                      <a:gd name="T0" fmla="*/ 476 w 21"/>
                      <a:gd name="T1" fmla="*/ 0 h 12"/>
                      <a:gd name="T2" fmla="*/ 526 w 21"/>
                      <a:gd name="T3" fmla="*/ 172 h 12"/>
                      <a:gd name="T4" fmla="*/ 0 w 21"/>
                      <a:gd name="T5" fmla="*/ 207 h 12"/>
                      <a:gd name="T6" fmla="*/ 0 w 21"/>
                      <a:gd name="T7" fmla="*/ 49 h 12"/>
                      <a:gd name="T8" fmla="*/ 476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10"/>
                        </a:lnTo>
                        <a:lnTo>
                          <a:pt x="0" y="12"/>
                        </a:lnTo>
                        <a:lnTo>
                          <a:pt x="0" y="3"/>
                        </a:lnTo>
                        <a:lnTo>
                          <a:pt x="19" y="0"/>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87" name="Freeform 56"/>
                  <p:cNvSpPr>
                    <a:spLocks/>
                  </p:cNvSpPr>
                  <p:nvPr/>
                </p:nvSpPr>
                <p:spPr bwMode="gray">
                  <a:xfrm>
                    <a:off x="5023" y="2228"/>
                    <a:ext cx="30" cy="15"/>
                  </a:xfrm>
                  <a:custGeom>
                    <a:avLst/>
                    <a:gdLst>
                      <a:gd name="T0" fmla="*/ 680 w 21"/>
                      <a:gd name="T1" fmla="*/ 0 h 12"/>
                      <a:gd name="T2" fmla="*/ 737 w 21"/>
                      <a:gd name="T3" fmla="*/ 155 h 12"/>
                      <a:gd name="T4" fmla="*/ 0 w 21"/>
                      <a:gd name="T5" fmla="*/ 207 h 12"/>
                      <a:gd name="T6" fmla="*/ 0 w 21"/>
                      <a:gd name="T7" fmla="*/ 87 h 12"/>
                      <a:gd name="T8" fmla="*/ 680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9"/>
                        </a:lnTo>
                        <a:lnTo>
                          <a:pt x="0" y="12"/>
                        </a:lnTo>
                        <a:lnTo>
                          <a:pt x="0" y="5"/>
                        </a:lnTo>
                        <a:lnTo>
                          <a:pt x="19" y="0"/>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88" name="Freeform 57"/>
                  <p:cNvSpPr>
                    <a:spLocks/>
                  </p:cNvSpPr>
                  <p:nvPr/>
                </p:nvSpPr>
                <p:spPr bwMode="gray">
                  <a:xfrm>
                    <a:off x="4999" y="2158"/>
                    <a:ext cx="31" cy="19"/>
                  </a:xfrm>
                  <a:custGeom>
                    <a:avLst/>
                    <a:gdLst>
                      <a:gd name="T0" fmla="*/ 596 w 22"/>
                      <a:gd name="T1" fmla="*/ 0 h 14"/>
                      <a:gd name="T2" fmla="*/ 683 w 22"/>
                      <a:gd name="T3" fmla="*/ 161 h 14"/>
                      <a:gd name="T4" fmla="*/ 89 w 22"/>
                      <a:gd name="T5" fmla="*/ 297 h 14"/>
                      <a:gd name="T6" fmla="*/ 0 w 22"/>
                      <a:gd name="T7" fmla="*/ 119 h 14"/>
                      <a:gd name="T8" fmla="*/ 596 w 22"/>
                      <a:gd name="T9" fmla="*/ 0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19" y="0"/>
                        </a:moveTo>
                        <a:lnTo>
                          <a:pt x="22" y="7"/>
                        </a:lnTo>
                        <a:lnTo>
                          <a:pt x="3" y="14"/>
                        </a:lnTo>
                        <a:lnTo>
                          <a:pt x="0" y="5"/>
                        </a:lnTo>
                        <a:lnTo>
                          <a:pt x="19" y="0"/>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89" name="Freeform 58"/>
                  <p:cNvSpPr>
                    <a:spLocks/>
                  </p:cNvSpPr>
                  <p:nvPr/>
                </p:nvSpPr>
                <p:spPr bwMode="gray">
                  <a:xfrm>
                    <a:off x="4975" y="2089"/>
                    <a:ext cx="29" cy="22"/>
                  </a:xfrm>
                  <a:custGeom>
                    <a:avLst/>
                    <a:gdLst>
                      <a:gd name="T0" fmla="*/ 457 w 21"/>
                      <a:gd name="T1" fmla="*/ 0 h 17"/>
                      <a:gd name="T2" fmla="*/ 526 w 21"/>
                      <a:gd name="T3" fmla="*/ 97 h 17"/>
                      <a:gd name="T4" fmla="*/ 55 w 21"/>
                      <a:gd name="T5" fmla="*/ 221 h 17"/>
                      <a:gd name="T6" fmla="*/ 0 w 21"/>
                      <a:gd name="T7" fmla="*/ 97 h 17"/>
                      <a:gd name="T8" fmla="*/ 457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8" y="0"/>
                        </a:moveTo>
                        <a:lnTo>
                          <a:pt x="21" y="7"/>
                        </a:lnTo>
                        <a:lnTo>
                          <a:pt x="2" y="17"/>
                        </a:lnTo>
                        <a:lnTo>
                          <a:pt x="0" y="7"/>
                        </a:lnTo>
                        <a:lnTo>
                          <a:pt x="18" y="0"/>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90" name="Freeform 59"/>
                  <p:cNvSpPr>
                    <a:spLocks/>
                  </p:cNvSpPr>
                  <p:nvPr/>
                </p:nvSpPr>
                <p:spPr bwMode="gray">
                  <a:xfrm>
                    <a:off x="4975" y="2653"/>
                    <a:ext cx="31" cy="20"/>
                  </a:xfrm>
                  <a:custGeom>
                    <a:avLst/>
                    <a:gdLst>
                      <a:gd name="T0" fmla="*/ 464 w 23"/>
                      <a:gd name="T1" fmla="*/ 62 h 16"/>
                      <a:gd name="T2" fmla="*/ 346 w 23"/>
                      <a:gd name="T3" fmla="*/ 149 h 16"/>
                      <a:gd name="T4" fmla="*/ 0 w 23"/>
                      <a:gd name="T5" fmla="*/ 62 h 16"/>
                      <a:gd name="T6" fmla="*/ 73 w 23"/>
                      <a:gd name="T7" fmla="*/ 0 h 16"/>
                      <a:gd name="T8" fmla="*/ 464 w 23"/>
                      <a:gd name="T9" fmla="*/ 62 h 16"/>
                      <a:gd name="T10" fmla="*/ 0 60000 65536"/>
                      <a:gd name="T11" fmla="*/ 0 60000 65536"/>
                      <a:gd name="T12" fmla="*/ 0 60000 65536"/>
                      <a:gd name="T13" fmla="*/ 0 60000 65536"/>
                      <a:gd name="T14" fmla="*/ 0 60000 65536"/>
                      <a:gd name="T15" fmla="*/ 0 w 23"/>
                      <a:gd name="T16" fmla="*/ 0 h 16"/>
                      <a:gd name="T17" fmla="*/ 23 w 23"/>
                      <a:gd name="T18" fmla="*/ 16 h 16"/>
                    </a:gdLst>
                    <a:ahLst/>
                    <a:cxnLst>
                      <a:cxn ang="T10">
                        <a:pos x="T0" y="T1"/>
                      </a:cxn>
                      <a:cxn ang="T11">
                        <a:pos x="T2" y="T3"/>
                      </a:cxn>
                      <a:cxn ang="T12">
                        <a:pos x="T4" y="T5"/>
                      </a:cxn>
                      <a:cxn ang="T13">
                        <a:pos x="T6" y="T7"/>
                      </a:cxn>
                      <a:cxn ang="T14">
                        <a:pos x="T8" y="T9"/>
                      </a:cxn>
                    </a:cxnLst>
                    <a:rect l="T15" t="T16" r="T17" b="T18"/>
                    <a:pathLst>
                      <a:path w="23" h="16">
                        <a:moveTo>
                          <a:pt x="23" y="7"/>
                        </a:moveTo>
                        <a:lnTo>
                          <a:pt x="18" y="16"/>
                        </a:lnTo>
                        <a:lnTo>
                          <a:pt x="0" y="7"/>
                        </a:lnTo>
                        <a:lnTo>
                          <a:pt x="4" y="0"/>
                        </a:lnTo>
                        <a:lnTo>
                          <a:pt x="23" y="7"/>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91" name="Freeform 60"/>
                  <p:cNvSpPr>
                    <a:spLocks/>
                  </p:cNvSpPr>
                  <p:nvPr/>
                </p:nvSpPr>
                <p:spPr bwMode="gray">
                  <a:xfrm>
                    <a:off x="4999" y="2584"/>
                    <a:ext cx="31" cy="20"/>
                  </a:xfrm>
                  <a:custGeom>
                    <a:avLst/>
                    <a:gdLst>
                      <a:gd name="T0" fmla="*/ 683 w 22"/>
                      <a:gd name="T1" fmla="*/ 171 h 14"/>
                      <a:gd name="T2" fmla="*/ 596 w 22"/>
                      <a:gd name="T3" fmla="*/ 499 h 14"/>
                      <a:gd name="T4" fmla="*/ 0 w 22"/>
                      <a:gd name="T5" fmla="*/ 244 h 14"/>
                      <a:gd name="T6" fmla="*/ 89 w 22"/>
                      <a:gd name="T7" fmla="*/ 0 h 14"/>
                      <a:gd name="T8" fmla="*/ 683 w 22"/>
                      <a:gd name="T9" fmla="*/ 171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22" y="5"/>
                        </a:moveTo>
                        <a:lnTo>
                          <a:pt x="19" y="14"/>
                        </a:lnTo>
                        <a:lnTo>
                          <a:pt x="0" y="7"/>
                        </a:lnTo>
                        <a:lnTo>
                          <a:pt x="3" y="0"/>
                        </a:lnTo>
                        <a:lnTo>
                          <a:pt x="22" y="5"/>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92" name="Freeform 61"/>
                  <p:cNvSpPr>
                    <a:spLocks/>
                  </p:cNvSpPr>
                  <p:nvPr/>
                </p:nvSpPr>
                <p:spPr bwMode="gray">
                  <a:xfrm>
                    <a:off x="5023" y="2516"/>
                    <a:ext cx="30" cy="17"/>
                  </a:xfrm>
                  <a:custGeom>
                    <a:avLst/>
                    <a:gdLst>
                      <a:gd name="T0" fmla="*/ 737 w 21"/>
                      <a:gd name="T1" fmla="*/ 163 h 12"/>
                      <a:gd name="T2" fmla="*/ 680 w 21"/>
                      <a:gd name="T3" fmla="*/ 387 h 12"/>
                      <a:gd name="T4" fmla="*/ 0 w 21"/>
                      <a:gd name="T5" fmla="*/ 231 h 12"/>
                      <a:gd name="T6" fmla="*/ 0 w 21"/>
                      <a:gd name="T7" fmla="*/ 0 h 12"/>
                      <a:gd name="T8" fmla="*/ 737 w 21"/>
                      <a:gd name="T9" fmla="*/ 163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1" y="5"/>
                        </a:moveTo>
                        <a:lnTo>
                          <a:pt x="19" y="12"/>
                        </a:lnTo>
                        <a:lnTo>
                          <a:pt x="0" y="7"/>
                        </a:lnTo>
                        <a:lnTo>
                          <a:pt x="0" y="0"/>
                        </a:lnTo>
                        <a:lnTo>
                          <a:pt x="21" y="5"/>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93" name="Freeform 62"/>
                  <p:cNvSpPr>
                    <a:spLocks/>
                  </p:cNvSpPr>
                  <p:nvPr/>
                </p:nvSpPr>
                <p:spPr bwMode="gray">
                  <a:xfrm>
                    <a:off x="5032" y="2446"/>
                    <a:ext cx="29" cy="13"/>
                  </a:xfrm>
                  <a:custGeom>
                    <a:avLst/>
                    <a:gdLst>
                      <a:gd name="T0" fmla="*/ 526 w 21"/>
                      <a:gd name="T1" fmla="*/ 81 h 9"/>
                      <a:gd name="T2" fmla="*/ 476 w 21"/>
                      <a:gd name="T3" fmla="*/ 352 h 9"/>
                      <a:gd name="T4" fmla="*/ 0 w 21"/>
                      <a:gd name="T5" fmla="*/ 264 h 9"/>
                      <a:gd name="T6" fmla="*/ 0 w 21"/>
                      <a:gd name="T7" fmla="*/ 0 h 9"/>
                      <a:gd name="T8" fmla="*/ 526 w 21"/>
                      <a:gd name="T9" fmla="*/ 81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21" y="2"/>
                        </a:moveTo>
                        <a:lnTo>
                          <a:pt x="19" y="9"/>
                        </a:lnTo>
                        <a:lnTo>
                          <a:pt x="0" y="7"/>
                        </a:lnTo>
                        <a:lnTo>
                          <a:pt x="0" y="0"/>
                        </a:lnTo>
                        <a:lnTo>
                          <a:pt x="21" y="2"/>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94" name="Freeform 63"/>
                  <p:cNvSpPr>
                    <a:spLocks/>
                  </p:cNvSpPr>
                  <p:nvPr/>
                </p:nvSpPr>
                <p:spPr bwMode="gray">
                  <a:xfrm>
                    <a:off x="4748" y="2924"/>
                    <a:ext cx="25" cy="29"/>
                  </a:xfrm>
                  <a:custGeom>
                    <a:avLst/>
                    <a:gdLst>
                      <a:gd name="T0" fmla="*/ 296 w 19"/>
                      <a:gd name="T1" fmla="*/ 399 h 21"/>
                      <a:gd name="T2" fmla="*/ 192 w 19"/>
                      <a:gd name="T3" fmla="*/ 526 h 21"/>
                      <a:gd name="T4" fmla="*/ 0 w 19"/>
                      <a:gd name="T5" fmla="*/ 181 h 21"/>
                      <a:gd name="T6" fmla="*/ 111 w 19"/>
                      <a:gd name="T7" fmla="*/ 0 h 21"/>
                      <a:gd name="T8" fmla="*/ 296 w 19"/>
                      <a:gd name="T9" fmla="*/ 399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9" y="16"/>
                        </a:moveTo>
                        <a:lnTo>
                          <a:pt x="12" y="21"/>
                        </a:lnTo>
                        <a:lnTo>
                          <a:pt x="0" y="7"/>
                        </a:lnTo>
                        <a:lnTo>
                          <a:pt x="7" y="0"/>
                        </a:lnTo>
                        <a:lnTo>
                          <a:pt x="19" y="16"/>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95" name="Freeform 64"/>
                  <p:cNvSpPr>
                    <a:spLocks/>
                  </p:cNvSpPr>
                  <p:nvPr/>
                </p:nvSpPr>
                <p:spPr bwMode="gray">
                  <a:xfrm>
                    <a:off x="4804" y="2881"/>
                    <a:ext cx="31" cy="27"/>
                  </a:xfrm>
                  <a:custGeom>
                    <a:avLst/>
                    <a:gdLst>
                      <a:gd name="T0" fmla="*/ 683 w 22"/>
                      <a:gd name="T1" fmla="*/ 203 h 21"/>
                      <a:gd name="T2" fmla="*/ 431 w 22"/>
                      <a:gd name="T3" fmla="*/ 261 h 21"/>
                      <a:gd name="T4" fmla="*/ 0 w 22"/>
                      <a:gd name="T5" fmla="*/ 85 h 21"/>
                      <a:gd name="T6" fmla="*/ 217 w 22"/>
                      <a:gd name="T7" fmla="*/ 0 h 21"/>
                      <a:gd name="T8" fmla="*/ 683 w 22"/>
                      <a:gd name="T9" fmla="*/ 203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22" y="16"/>
                        </a:moveTo>
                        <a:lnTo>
                          <a:pt x="14" y="21"/>
                        </a:lnTo>
                        <a:lnTo>
                          <a:pt x="0" y="7"/>
                        </a:lnTo>
                        <a:lnTo>
                          <a:pt x="7" y="0"/>
                        </a:lnTo>
                        <a:lnTo>
                          <a:pt x="22" y="16"/>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96" name="Freeform 65"/>
                  <p:cNvSpPr>
                    <a:spLocks/>
                  </p:cNvSpPr>
                  <p:nvPr/>
                </p:nvSpPr>
                <p:spPr bwMode="gray">
                  <a:xfrm>
                    <a:off x="4857" y="2830"/>
                    <a:ext cx="28" cy="27"/>
                  </a:xfrm>
                  <a:custGeom>
                    <a:avLst/>
                    <a:gdLst>
                      <a:gd name="T0" fmla="*/ 368 w 21"/>
                      <a:gd name="T1" fmla="*/ 174 h 21"/>
                      <a:gd name="T2" fmla="*/ 249 w 21"/>
                      <a:gd name="T3" fmla="*/ 261 h 21"/>
                      <a:gd name="T4" fmla="*/ 0 w 21"/>
                      <a:gd name="T5" fmla="*/ 85 h 21"/>
                      <a:gd name="T6" fmla="*/ 116 w 21"/>
                      <a:gd name="T7" fmla="*/ 0 h 21"/>
                      <a:gd name="T8" fmla="*/ 368 w 21"/>
                      <a:gd name="T9" fmla="*/ 174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1" y="14"/>
                        </a:moveTo>
                        <a:lnTo>
                          <a:pt x="14" y="21"/>
                        </a:lnTo>
                        <a:lnTo>
                          <a:pt x="0" y="7"/>
                        </a:lnTo>
                        <a:lnTo>
                          <a:pt x="7" y="0"/>
                        </a:lnTo>
                        <a:lnTo>
                          <a:pt x="21" y="14"/>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97" name="Freeform 66"/>
                  <p:cNvSpPr>
                    <a:spLocks/>
                  </p:cNvSpPr>
                  <p:nvPr/>
                </p:nvSpPr>
                <p:spPr bwMode="gray">
                  <a:xfrm>
                    <a:off x="4905" y="2776"/>
                    <a:ext cx="29" cy="26"/>
                  </a:xfrm>
                  <a:custGeom>
                    <a:avLst/>
                    <a:gdLst>
                      <a:gd name="T0" fmla="*/ 526 w 21"/>
                      <a:gd name="T1" fmla="*/ 270 h 19"/>
                      <a:gd name="T2" fmla="*/ 345 w 21"/>
                      <a:gd name="T3" fmla="*/ 441 h 19"/>
                      <a:gd name="T4" fmla="*/ 0 w 21"/>
                      <a:gd name="T5" fmla="*/ 172 h 19"/>
                      <a:gd name="T6" fmla="*/ 105 w 21"/>
                      <a:gd name="T7" fmla="*/ 0 h 19"/>
                      <a:gd name="T8" fmla="*/ 526 w 21"/>
                      <a:gd name="T9" fmla="*/ 27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1" y="12"/>
                        </a:moveTo>
                        <a:lnTo>
                          <a:pt x="14" y="19"/>
                        </a:lnTo>
                        <a:lnTo>
                          <a:pt x="0" y="7"/>
                        </a:lnTo>
                        <a:lnTo>
                          <a:pt x="4" y="0"/>
                        </a:lnTo>
                        <a:lnTo>
                          <a:pt x="21" y="12"/>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98" name="Freeform 67"/>
                  <p:cNvSpPr>
                    <a:spLocks/>
                  </p:cNvSpPr>
                  <p:nvPr/>
                </p:nvSpPr>
                <p:spPr bwMode="gray">
                  <a:xfrm>
                    <a:off x="4420" y="3054"/>
                    <a:ext cx="10" cy="28"/>
                  </a:xfrm>
                  <a:custGeom>
                    <a:avLst/>
                    <a:gdLst>
                      <a:gd name="T0" fmla="*/ 24 w 9"/>
                      <a:gd name="T1" fmla="*/ 476 h 21"/>
                      <a:gd name="T2" fmla="*/ 2 w 9"/>
                      <a:gd name="T3" fmla="*/ 526 h 21"/>
                      <a:gd name="T4" fmla="*/ 0 w 9"/>
                      <a:gd name="T5" fmla="*/ 0 h 21"/>
                      <a:gd name="T6" fmla="*/ 20 w 9"/>
                      <a:gd name="T7" fmla="*/ 0 h 21"/>
                      <a:gd name="T8" fmla="*/ 24 w 9"/>
                      <a:gd name="T9" fmla="*/ 476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9" y="19"/>
                        </a:moveTo>
                        <a:lnTo>
                          <a:pt x="2" y="21"/>
                        </a:lnTo>
                        <a:lnTo>
                          <a:pt x="0" y="0"/>
                        </a:lnTo>
                        <a:lnTo>
                          <a:pt x="7" y="0"/>
                        </a:lnTo>
                        <a:lnTo>
                          <a:pt x="9" y="19"/>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199" name="Freeform 68"/>
                  <p:cNvSpPr>
                    <a:spLocks/>
                  </p:cNvSpPr>
                  <p:nvPr/>
                </p:nvSpPr>
                <p:spPr bwMode="gray">
                  <a:xfrm>
                    <a:off x="4491" y="3045"/>
                    <a:ext cx="15" cy="29"/>
                  </a:xfrm>
                  <a:custGeom>
                    <a:avLst/>
                    <a:gdLst>
                      <a:gd name="T0" fmla="*/ 123 w 11"/>
                      <a:gd name="T1" fmla="*/ 457 h 21"/>
                      <a:gd name="T2" fmla="*/ 46 w 11"/>
                      <a:gd name="T3" fmla="*/ 526 h 21"/>
                      <a:gd name="T4" fmla="*/ 0 w 11"/>
                      <a:gd name="T5" fmla="*/ 0 h 21"/>
                      <a:gd name="T6" fmla="*/ 97 w 11"/>
                      <a:gd name="T7" fmla="*/ 0 h 21"/>
                      <a:gd name="T8" fmla="*/ 123 w 11"/>
                      <a:gd name="T9" fmla="*/ 457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1" y="18"/>
                        </a:moveTo>
                        <a:lnTo>
                          <a:pt x="4" y="21"/>
                        </a:lnTo>
                        <a:lnTo>
                          <a:pt x="0" y="0"/>
                        </a:lnTo>
                        <a:lnTo>
                          <a:pt x="9" y="0"/>
                        </a:lnTo>
                        <a:lnTo>
                          <a:pt x="11" y="18"/>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00" name="Freeform 69"/>
                  <p:cNvSpPr>
                    <a:spLocks/>
                  </p:cNvSpPr>
                  <p:nvPr/>
                </p:nvSpPr>
                <p:spPr bwMode="gray">
                  <a:xfrm>
                    <a:off x="4559" y="3024"/>
                    <a:ext cx="20" cy="26"/>
                  </a:xfrm>
                  <a:custGeom>
                    <a:avLst/>
                    <a:gdLst>
                      <a:gd name="T0" fmla="*/ 268 w 15"/>
                      <a:gd name="T1" fmla="*/ 167 h 21"/>
                      <a:gd name="T2" fmla="*/ 87 w 15"/>
                      <a:gd name="T3" fmla="*/ 181 h 21"/>
                      <a:gd name="T4" fmla="*/ 0 w 15"/>
                      <a:gd name="T5" fmla="*/ 2 h 21"/>
                      <a:gd name="T6" fmla="*/ 151 w 15"/>
                      <a:gd name="T7" fmla="*/ 0 h 21"/>
                      <a:gd name="T8" fmla="*/ 268 w 15"/>
                      <a:gd name="T9" fmla="*/ 167 h 21"/>
                      <a:gd name="T10" fmla="*/ 0 60000 65536"/>
                      <a:gd name="T11" fmla="*/ 0 60000 65536"/>
                      <a:gd name="T12" fmla="*/ 0 60000 65536"/>
                      <a:gd name="T13" fmla="*/ 0 60000 65536"/>
                      <a:gd name="T14" fmla="*/ 0 60000 65536"/>
                      <a:gd name="T15" fmla="*/ 0 w 15"/>
                      <a:gd name="T16" fmla="*/ 0 h 21"/>
                      <a:gd name="T17" fmla="*/ 15 w 15"/>
                      <a:gd name="T18" fmla="*/ 21 h 21"/>
                    </a:gdLst>
                    <a:ahLst/>
                    <a:cxnLst>
                      <a:cxn ang="T10">
                        <a:pos x="T0" y="T1"/>
                      </a:cxn>
                      <a:cxn ang="T11">
                        <a:pos x="T2" y="T3"/>
                      </a:cxn>
                      <a:cxn ang="T12">
                        <a:pos x="T4" y="T5"/>
                      </a:cxn>
                      <a:cxn ang="T13">
                        <a:pos x="T6" y="T7"/>
                      </a:cxn>
                      <a:cxn ang="T14">
                        <a:pos x="T8" y="T9"/>
                      </a:cxn>
                    </a:cxnLst>
                    <a:rect l="T15" t="T16" r="T17" b="T18"/>
                    <a:pathLst>
                      <a:path w="15" h="21">
                        <a:moveTo>
                          <a:pt x="15" y="19"/>
                        </a:moveTo>
                        <a:lnTo>
                          <a:pt x="5" y="21"/>
                        </a:lnTo>
                        <a:lnTo>
                          <a:pt x="0" y="2"/>
                        </a:lnTo>
                        <a:lnTo>
                          <a:pt x="8" y="0"/>
                        </a:lnTo>
                        <a:lnTo>
                          <a:pt x="15" y="19"/>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01" name="Freeform 70"/>
                  <p:cNvSpPr>
                    <a:spLocks/>
                  </p:cNvSpPr>
                  <p:nvPr/>
                </p:nvSpPr>
                <p:spPr bwMode="gray">
                  <a:xfrm>
                    <a:off x="4627" y="2996"/>
                    <a:ext cx="23" cy="29"/>
                  </a:xfrm>
                  <a:custGeom>
                    <a:avLst/>
                    <a:gdLst>
                      <a:gd name="T0" fmla="*/ 349 w 17"/>
                      <a:gd name="T1" fmla="*/ 476 h 21"/>
                      <a:gd name="T2" fmla="*/ 135 w 17"/>
                      <a:gd name="T3" fmla="*/ 526 h 21"/>
                      <a:gd name="T4" fmla="*/ 0 w 17"/>
                      <a:gd name="T5" fmla="*/ 55 h 21"/>
                      <a:gd name="T6" fmla="*/ 135 w 17"/>
                      <a:gd name="T7" fmla="*/ 0 h 21"/>
                      <a:gd name="T8" fmla="*/ 349 w 17"/>
                      <a:gd name="T9" fmla="*/ 476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7" y="19"/>
                        </a:moveTo>
                        <a:lnTo>
                          <a:pt x="7" y="21"/>
                        </a:lnTo>
                        <a:lnTo>
                          <a:pt x="0" y="2"/>
                        </a:lnTo>
                        <a:lnTo>
                          <a:pt x="7" y="0"/>
                        </a:lnTo>
                        <a:lnTo>
                          <a:pt x="17" y="19"/>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02" name="Freeform 71"/>
                  <p:cNvSpPr>
                    <a:spLocks/>
                  </p:cNvSpPr>
                  <p:nvPr/>
                </p:nvSpPr>
                <p:spPr bwMode="gray">
                  <a:xfrm>
                    <a:off x="4058" y="2996"/>
                    <a:ext cx="21" cy="33"/>
                  </a:xfrm>
                  <a:custGeom>
                    <a:avLst/>
                    <a:gdLst>
                      <a:gd name="T0" fmla="*/ 110 w 16"/>
                      <a:gd name="T1" fmla="*/ 575 h 24"/>
                      <a:gd name="T2" fmla="*/ 0 w 16"/>
                      <a:gd name="T3" fmla="*/ 469 h 24"/>
                      <a:gd name="T4" fmla="*/ 110 w 16"/>
                      <a:gd name="T5" fmla="*/ 0 h 24"/>
                      <a:gd name="T6" fmla="*/ 248 w 16"/>
                      <a:gd name="T7" fmla="*/ 131 h 24"/>
                      <a:gd name="T8" fmla="*/ 110 w 16"/>
                      <a:gd name="T9" fmla="*/ 575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7" y="24"/>
                        </a:moveTo>
                        <a:lnTo>
                          <a:pt x="0" y="19"/>
                        </a:lnTo>
                        <a:lnTo>
                          <a:pt x="7" y="0"/>
                        </a:lnTo>
                        <a:lnTo>
                          <a:pt x="16" y="5"/>
                        </a:lnTo>
                        <a:lnTo>
                          <a:pt x="7" y="24"/>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03" name="Freeform 72"/>
                  <p:cNvSpPr>
                    <a:spLocks/>
                  </p:cNvSpPr>
                  <p:nvPr/>
                </p:nvSpPr>
                <p:spPr bwMode="gray">
                  <a:xfrm>
                    <a:off x="4124" y="3024"/>
                    <a:ext cx="23" cy="26"/>
                  </a:xfrm>
                  <a:custGeom>
                    <a:avLst/>
                    <a:gdLst>
                      <a:gd name="T0" fmla="*/ 315 w 17"/>
                      <a:gd name="T1" fmla="*/ 181 h 21"/>
                      <a:gd name="T2" fmla="*/ 0 w 17"/>
                      <a:gd name="T3" fmla="*/ 167 h 21"/>
                      <a:gd name="T4" fmla="*/ 223 w 17"/>
                      <a:gd name="T5" fmla="*/ 0 h 21"/>
                      <a:gd name="T6" fmla="*/ 541 w 17"/>
                      <a:gd name="T7" fmla="*/ 2 h 21"/>
                      <a:gd name="T8" fmla="*/ 315 w 17"/>
                      <a:gd name="T9" fmla="*/ 181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0" y="21"/>
                        </a:moveTo>
                        <a:lnTo>
                          <a:pt x="0" y="19"/>
                        </a:lnTo>
                        <a:lnTo>
                          <a:pt x="7" y="0"/>
                        </a:lnTo>
                        <a:lnTo>
                          <a:pt x="17" y="2"/>
                        </a:lnTo>
                        <a:lnTo>
                          <a:pt x="10" y="21"/>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04" name="Freeform 73"/>
                  <p:cNvSpPr>
                    <a:spLocks/>
                  </p:cNvSpPr>
                  <p:nvPr/>
                </p:nvSpPr>
                <p:spPr bwMode="gray">
                  <a:xfrm>
                    <a:off x="4198" y="3045"/>
                    <a:ext cx="20" cy="29"/>
                  </a:xfrm>
                  <a:custGeom>
                    <a:avLst/>
                    <a:gdLst>
                      <a:gd name="T0" fmla="*/ 333 w 14"/>
                      <a:gd name="T1" fmla="*/ 526 h 21"/>
                      <a:gd name="T2" fmla="*/ 0 w 14"/>
                      <a:gd name="T3" fmla="*/ 457 h 21"/>
                      <a:gd name="T4" fmla="*/ 163 w 14"/>
                      <a:gd name="T5" fmla="*/ 0 h 21"/>
                      <a:gd name="T6" fmla="*/ 499 w 14"/>
                      <a:gd name="T7" fmla="*/ 0 h 21"/>
                      <a:gd name="T8" fmla="*/ 333 w 14"/>
                      <a:gd name="T9" fmla="*/ 526 h 21"/>
                      <a:gd name="T10" fmla="*/ 0 60000 65536"/>
                      <a:gd name="T11" fmla="*/ 0 60000 65536"/>
                      <a:gd name="T12" fmla="*/ 0 60000 65536"/>
                      <a:gd name="T13" fmla="*/ 0 60000 65536"/>
                      <a:gd name="T14" fmla="*/ 0 60000 65536"/>
                      <a:gd name="T15" fmla="*/ 0 w 14"/>
                      <a:gd name="T16" fmla="*/ 0 h 21"/>
                      <a:gd name="T17" fmla="*/ 14 w 14"/>
                      <a:gd name="T18" fmla="*/ 21 h 21"/>
                    </a:gdLst>
                    <a:ahLst/>
                    <a:cxnLst>
                      <a:cxn ang="T10">
                        <a:pos x="T0" y="T1"/>
                      </a:cxn>
                      <a:cxn ang="T11">
                        <a:pos x="T2" y="T3"/>
                      </a:cxn>
                      <a:cxn ang="T12">
                        <a:pos x="T4" y="T5"/>
                      </a:cxn>
                      <a:cxn ang="T13">
                        <a:pos x="T6" y="T7"/>
                      </a:cxn>
                      <a:cxn ang="T14">
                        <a:pos x="T8" y="T9"/>
                      </a:cxn>
                    </a:cxnLst>
                    <a:rect l="T15" t="T16" r="T17" b="T18"/>
                    <a:pathLst>
                      <a:path w="14" h="21">
                        <a:moveTo>
                          <a:pt x="9" y="21"/>
                        </a:moveTo>
                        <a:lnTo>
                          <a:pt x="0" y="18"/>
                        </a:lnTo>
                        <a:lnTo>
                          <a:pt x="4" y="0"/>
                        </a:lnTo>
                        <a:lnTo>
                          <a:pt x="14" y="0"/>
                        </a:lnTo>
                        <a:lnTo>
                          <a:pt x="9" y="21"/>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05" name="Freeform 74"/>
                  <p:cNvSpPr>
                    <a:spLocks/>
                  </p:cNvSpPr>
                  <p:nvPr/>
                </p:nvSpPr>
                <p:spPr bwMode="gray">
                  <a:xfrm>
                    <a:off x="4272" y="3054"/>
                    <a:ext cx="17" cy="28"/>
                  </a:xfrm>
                  <a:custGeom>
                    <a:avLst/>
                    <a:gdLst>
                      <a:gd name="T0" fmla="*/ 299 w 12"/>
                      <a:gd name="T1" fmla="*/ 526 h 21"/>
                      <a:gd name="T2" fmla="*/ 0 w 12"/>
                      <a:gd name="T3" fmla="*/ 476 h 21"/>
                      <a:gd name="T4" fmla="*/ 74 w 12"/>
                      <a:gd name="T5" fmla="*/ 0 h 21"/>
                      <a:gd name="T6" fmla="*/ 387 w 12"/>
                      <a:gd name="T7" fmla="*/ 0 h 21"/>
                      <a:gd name="T8" fmla="*/ 299 w 12"/>
                      <a:gd name="T9" fmla="*/ 52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9" y="21"/>
                        </a:moveTo>
                        <a:lnTo>
                          <a:pt x="0" y="19"/>
                        </a:lnTo>
                        <a:lnTo>
                          <a:pt x="2" y="0"/>
                        </a:lnTo>
                        <a:lnTo>
                          <a:pt x="12" y="0"/>
                        </a:lnTo>
                        <a:lnTo>
                          <a:pt x="9" y="21"/>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06" name="Freeform 75"/>
                  <p:cNvSpPr>
                    <a:spLocks/>
                  </p:cNvSpPr>
                  <p:nvPr/>
                </p:nvSpPr>
                <p:spPr bwMode="gray">
                  <a:xfrm>
                    <a:off x="3772" y="2773"/>
                    <a:ext cx="31" cy="26"/>
                  </a:xfrm>
                  <a:custGeom>
                    <a:avLst/>
                    <a:gdLst>
                      <a:gd name="T0" fmla="*/ 154 w 22"/>
                      <a:gd name="T1" fmla="*/ 296 h 19"/>
                      <a:gd name="T2" fmla="*/ 0 w 22"/>
                      <a:gd name="T3" fmla="*/ 192 h 19"/>
                      <a:gd name="T4" fmla="*/ 533 w 22"/>
                      <a:gd name="T5" fmla="*/ 0 h 19"/>
                      <a:gd name="T6" fmla="*/ 683 w 22"/>
                      <a:gd name="T7" fmla="*/ 111 h 19"/>
                      <a:gd name="T8" fmla="*/ 154 w 22"/>
                      <a:gd name="T9" fmla="*/ 296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5" y="19"/>
                        </a:moveTo>
                        <a:lnTo>
                          <a:pt x="0" y="12"/>
                        </a:lnTo>
                        <a:lnTo>
                          <a:pt x="17" y="0"/>
                        </a:lnTo>
                        <a:lnTo>
                          <a:pt x="22" y="7"/>
                        </a:lnTo>
                        <a:lnTo>
                          <a:pt x="5" y="19"/>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07" name="Freeform 76"/>
                  <p:cNvSpPr>
                    <a:spLocks/>
                  </p:cNvSpPr>
                  <p:nvPr/>
                </p:nvSpPr>
                <p:spPr bwMode="gray">
                  <a:xfrm>
                    <a:off x="3819" y="2830"/>
                    <a:ext cx="28" cy="27"/>
                  </a:xfrm>
                  <a:custGeom>
                    <a:avLst/>
                    <a:gdLst>
                      <a:gd name="T0" fmla="*/ 116 w 21"/>
                      <a:gd name="T1" fmla="*/ 261 h 21"/>
                      <a:gd name="T2" fmla="*/ 0 w 21"/>
                      <a:gd name="T3" fmla="*/ 174 h 21"/>
                      <a:gd name="T4" fmla="*/ 276 w 21"/>
                      <a:gd name="T5" fmla="*/ 0 h 21"/>
                      <a:gd name="T6" fmla="*/ 368 w 21"/>
                      <a:gd name="T7" fmla="*/ 85 h 21"/>
                      <a:gd name="T8" fmla="*/ 116 w 21"/>
                      <a:gd name="T9" fmla="*/ 26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6" y="0"/>
                        </a:lnTo>
                        <a:lnTo>
                          <a:pt x="21" y="7"/>
                        </a:lnTo>
                        <a:lnTo>
                          <a:pt x="7" y="21"/>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08" name="Freeform 77"/>
                  <p:cNvSpPr>
                    <a:spLocks/>
                  </p:cNvSpPr>
                  <p:nvPr/>
                </p:nvSpPr>
                <p:spPr bwMode="gray">
                  <a:xfrm>
                    <a:off x="3873" y="2881"/>
                    <a:ext cx="26" cy="27"/>
                  </a:xfrm>
                  <a:custGeom>
                    <a:avLst/>
                    <a:gdLst>
                      <a:gd name="T0" fmla="*/ 172 w 19"/>
                      <a:gd name="T1" fmla="*/ 261 h 21"/>
                      <a:gd name="T2" fmla="*/ 0 w 19"/>
                      <a:gd name="T3" fmla="*/ 174 h 21"/>
                      <a:gd name="T4" fmla="*/ 322 w 19"/>
                      <a:gd name="T5" fmla="*/ 0 h 21"/>
                      <a:gd name="T6" fmla="*/ 441 w 19"/>
                      <a:gd name="T7" fmla="*/ 85 h 21"/>
                      <a:gd name="T8" fmla="*/ 172 w 19"/>
                      <a:gd name="T9" fmla="*/ 261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7" y="21"/>
                        </a:moveTo>
                        <a:lnTo>
                          <a:pt x="0" y="14"/>
                        </a:lnTo>
                        <a:lnTo>
                          <a:pt x="14" y="0"/>
                        </a:lnTo>
                        <a:lnTo>
                          <a:pt x="19" y="7"/>
                        </a:lnTo>
                        <a:lnTo>
                          <a:pt x="7" y="21"/>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09" name="Freeform 78"/>
                  <p:cNvSpPr>
                    <a:spLocks/>
                  </p:cNvSpPr>
                  <p:nvPr/>
                </p:nvSpPr>
                <p:spPr bwMode="gray">
                  <a:xfrm>
                    <a:off x="3929" y="2928"/>
                    <a:ext cx="31" cy="27"/>
                  </a:xfrm>
                  <a:custGeom>
                    <a:avLst/>
                    <a:gdLst>
                      <a:gd name="T0" fmla="*/ 244 w 21"/>
                      <a:gd name="T1" fmla="*/ 181 h 21"/>
                      <a:gd name="T2" fmla="*/ 0 w 21"/>
                      <a:gd name="T3" fmla="*/ 118 h 21"/>
                      <a:gd name="T4" fmla="*/ 416 w 21"/>
                      <a:gd name="T5" fmla="*/ 0 h 21"/>
                      <a:gd name="T6" fmla="*/ 737 w 21"/>
                      <a:gd name="T7" fmla="*/ 40 h 21"/>
                      <a:gd name="T8" fmla="*/ 244 w 21"/>
                      <a:gd name="T9" fmla="*/ 18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2" y="0"/>
                        </a:lnTo>
                        <a:lnTo>
                          <a:pt x="21" y="5"/>
                        </a:lnTo>
                        <a:lnTo>
                          <a:pt x="7" y="21"/>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10" name="Freeform 79"/>
                  <p:cNvSpPr>
                    <a:spLocks/>
                  </p:cNvSpPr>
                  <p:nvPr/>
                </p:nvSpPr>
                <p:spPr bwMode="gray">
                  <a:xfrm>
                    <a:off x="3645" y="2446"/>
                    <a:ext cx="27" cy="13"/>
                  </a:xfrm>
                  <a:custGeom>
                    <a:avLst/>
                    <a:gdLst>
                      <a:gd name="T0" fmla="*/ 0 w 21"/>
                      <a:gd name="T1" fmla="*/ 352 h 9"/>
                      <a:gd name="T2" fmla="*/ 0 w 21"/>
                      <a:gd name="T3" fmla="*/ 81 h 9"/>
                      <a:gd name="T4" fmla="*/ 231 w 21"/>
                      <a:gd name="T5" fmla="*/ 0 h 9"/>
                      <a:gd name="T6" fmla="*/ 261 w 21"/>
                      <a:gd name="T7" fmla="*/ 264 h 9"/>
                      <a:gd name="T8" fmla="*/ 0 w 21"/>
                      <a:gd name="T9" fmla="*/ 352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0" y="9"/>
                        </a:moveTo>
                        <a:lnTo>
                          <a:pt x="0" y="2"/>
                        </a:lnTo>
                        <a:lnTo>
                          <a:pt x="19" y="0"/>
                        </a:lnTo>
                        <a:lnTo>
                          <a:pt x="21" y="7"/>
                        </a:lnTo>
                        <a:lnTo>
                          <a:pt x="0" y="9"/>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11" name="Freeform 80"/>
                  <p:cNvSpPr>
                    <a:spLocks/>
                  </p:cNvSpPr>
                  <p:nvPr/>
                </p:nvSpPr>
                <p:spPr bwMode="gray">
                  <a:xfrm>
                    <a:off x="3655" y="2516"/>
                    <a:ext cx="29" cy="17"/>
                  </a:xfrm>
                  <a:custGeom>
                    <a:avLst/>
                    <a:gdLst>
                      <a:gd name="T0" fmla="*/ 55 w 21"/>
                      <a:gd name="T1" fmla="*/ 387 h 12"/>
                      <a:gd name="T2" fmla="*/ 0 w 21"/>
                      <a:gd name="T3" fmla="*/ 163 h 12"/>
                      <a:gd name="T4" fmla="*/ 476 w 21"/>
                      <a:gd name="T5" fmla="*/ 0 h 12"/>
                      <a:gd name="T6" fmla="*/ 526 w 21"/>
                      <a:gd name="T7" fmla="*/ 299 h 12"/>
                      <a:gd name="T8" fmla="*/ 55 w 21"/>
                      <a:gd name="T9" fmla="*/ 387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 y="12"/>
                        </a:moveTo>
                        <a:lnTo>
                          <a:pt x="0" y="5"/>
                        </a:lnTo>
                        <a:lnTo>
                          <a:pt x="19" y="0"/>
                        </a:lnTo>
                        <a:lnTo>
                          <a:pt x="21" y="9"/>
                        </a:lnTo>
                        <a:lnTo>
                          <a:pt x="2" y="12"/>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12" name="Freeform 81"/>
                  <p:cNvSpPr>
                    <a:spLocks/>
                  </p:cNvSpPr>
                  <p:nvPr/>
                </p:nvSpPr>
                <p:spPr bwMode="gray">
                  <a:xfrm>
                    <a:off x="3673" y="2584"/>
                    <a:ext cx="31" cy="20"/>
                  </a:xfrm>
                  <a:custGeom>
                    <a:avLst/>
                    <a:gdLst>
                      <a:gd name="T0" fmla="*/ 89 w 22"/>
                      <a:gd name="T1" fmla="*/ 499 h 14"/>
                      <a:gd name="T2" fmla="*/ 0 w 22"/>
                      <a:gd name="T3" fmla="*/ 171 h 14"/>
                      <a:gd name="T4" fmla="*/ 596 w 22"/>
                      <a:gd name="T5" fmla="*/ 0 h 14"/>
                      <a:gd name="T6" fmla="*/ 683 w 22"/>
                      <a:gd name="T7" fmla="*/ 244 h 14"/>
                      <a:gd name="T8" fmla="*/ 89 w 22"/>
                      <a:gd name="T9" fmla="*/ 499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3" y="14"/>
                        </a:moveTo>
                        <a:lnTo>
                          <a:pt x="0" y="5"/>
                        </a:lnTo>
                        <a:lnTo>
                          <a:pt x="19" y="0"/>
                        </a:lnTo>
                        <a:lnTo>
                          <a:pt x="22" y="7"/>
                        </a:lnTo>
                        <a:lnTo>
                          <a:pt x="3" y="14"/>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13" name="Freeform 82"/>
                  <p:cNvSpPr>
                    <a:spLocks/>
                  </p:cNvSpPr>
                  <p:nvPr/>
                </p:nvSpPr>
                <p:spPr bwMode="gray">
                  <a:xfrm>
                    <a:off x="3700" y="2653"/>
                    <a:ext cx="33" cy="20"/>
                  </a:xfrm>
                  <a:custGeom>
                    <a:avLst/>
                    <a:gdLst>
                      <a:gd name="T0" fmla="*/ 131 w 24"/>
                      <a:gd name="T1" fmla="*/ 149 h 16"/>
                      <a:gd name="T2" fmla="*/ 0 w 24"/>
                      <a:gd name="T3" fmla="*/ 62 h 16"/>
                      <a:gd name="T4" fmla="*/ 469 w 24"/>
                      <a:gd name="T5" fmla="*/ 0 h 16"/>
                      <a:gd name="T6" fmla="*/ 575 w 24"/>
                      <a:gd name="T7" fmla="*/ 62 h 16"/>
                      <a:gd name="T8" fmla="*/ 131 w 24"/>
                      <a:gd name="T9" fmla="*/ 149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5" y="16"/>
                        </a:moveTo>
                        <a:lnTo>
                          <a:pt x="0" y="7"/>
                        </a:lnTo>
                        <a:lnTo>
                          <a:pt x="19" y="0"/>
                        </a:lnTo>
                        <a:lnTo>
                          <a:pt x="24" y="7"/>
                        </a:lnTo>
                        <a:lnTo>
                          <a:pt x="5" y="16"/>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14" name="Freeform 83"/>
                  <p:cNvSpPr>
                    <a:spLocks/>
                  </p:cNvSpPr>
                  <p:nvPr/>
                </p:nvSpPr>
                <p:spPr bwMode="gray">
                  <a:xfrm>
                    <a:off x="3700" y="2089"/>
                    <a:ext cx="29" cy="22"/>
                  </a:xfrm>
                  <a:custGeom>
                    <a:avLst/>
                    <a:gdLst>
                      <a:gd name="T0" fmla="*/ 0 w 21"/>
                      <a:gd name="T1" fmla="*/ 97 h 17"/>
                      <a:gd name="T2" fmla="*/ 49 w 21"/>
                      <a:gd name="T3" fmla="*/ 0 h 17"/>
                      <a:gd name="T4" fmla="*/ 368 w 21"/>
                      <a:gd name="T5" fmla="*/ 97 h 17"/>
                      <a:gd name="T6" fmla="*/ 332 w 21"/>
                      <a:gd name="T7" fmla="*/ 221 h 17"/>
                      <a:gd name="T8" fmla="*/ 0 w 21"/>
                      <a:gd name="T9" fmla="*/ 97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7"/>
                        </a:moveTo>
                        <a:lnTo>
                          <a:pt x="3" y="0"/>
                        </a:lnTo>
                        <a:lnTo>
                          <a:pt x="21" y="7"/>
                        </a:lnTo>
                        <a:lnTo>
                          <a:pt x="19" y="17"/>
                        </a:lnTo>
                        <a:lnTo>
                          <a:pt x="0" y="7"/>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15" name="Freeform 84"/>
                  <p:cNvSpPr>
                    <a:spLocks/>
                  </p:cNvSpPr>
                  <p:nvPr/>
                </p:nvSpPr>
                <p:spPr bwMode="gray">
                  <a:xfrm>
                    <a:off x="3673" y="2156"/>
                    <a:ext cx="31" cy="21"/>
                  </a:xfrm>
                  <a:custGeom>
                    <a:avLst/>
                    <a:gdLst>
                      <a:gd name="T0" fmla="*/ 0 w 22"/>
                      <a:gd name="T1" fmla="*/ 144 h 16"/>
                      <a:gd name="T2" fmla="*/ 89 w 22"/>
                      <a:gd name="T3" fmla="*/ 0 h 16"/>
                      <a:gd name="T4" fmla="*/ 683 w 22"/>
                      <a:gd name="T5" fmla="*/ 110 h 16"/>
                      <a:gd name="T6" fmla="*/ 596 w 22"/>
                      <a:gd name="T7" fmla="*/ 248 h 16"/>
                      <a:gd name="T8" fmla="*/ 0 w 22"/>
                      <a:gd name="T9" fmla="*/ 144 h 16"/>
                      <a:gd name="T10" fmla="*/ 0 60000 65536"/>
                      <a:gd name="T11" fmla="*/ 0 60000 65536"/>
                      <a:gd name="T12" fmla="*/ 0 60000 65536"/>
                      <a:gd name="T13" fmla="*/ 0 60000 65536"/>
                      <a:gd name="T14" fmla="*/ 0 60000 65536"/>
                      <a:gd name="T15" fmla="*/ 0 w 22"/>
                      <a:gd name="T16" fmla="*/ 0 h 16"/>
                      <a:gd name="T17" fmla="*/ 22 w 22"/>
                      <a:gd name="T18" fmla="*/ 16 h 16"/>
                    </a:gdLst>
                    <a:ahLst/>
                    <a:cxnLst>
                      <a:cxn ang="T10">
                        <a:pos x="T0" y="T1"/>
                      </a:cxn>
                      <a:cxn ang="T11">
                        <a:pos x="T2" y="T3"/>
                      </a:cxn>
                      <a:cxn ang="T12">
                        <a:pos x="T4" y="T5"/>
                      </a:cxn>
                      <a:cxn ang="T13">
                        <a:pos x="T6" y="T7"/>
                      </a:cxn>
                      <a:cxn ang="T14">
                        <a:pos x="T8" y="T9"/>
                      </a:cxn>
                    </a:cxnLst>
                    <a:rect l="T15" t="T16" r="T17" b="T18"/>
                    <a:pathLst>
                      <a:path w="22" h="16">
                        <a:moveTo>
                          <a:pt x="0" y="9"/>
                        </a:moveTo>
                        <a:lnTo>
                          <a:pt x="3" y="0"/>
                        </a:lnTo>
                        <a:lnTo>
                          <a:pt x="22" y="7"/>
                        </a:lnTo>
                        <a:lnTo>
                          <a:pt x="19" y="16"/>
                        </a:lnTo>
                        <a:lnTo>
                          <a:pt x="0" y="9"/>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16" name="Freeform 85"/>
                  <p:cNvSpPr>
                    <a:spLocks/>
                  </p:cNvSpPr>
                  <p:nvPr/>
                </p:nvSpPr>
                <p:spPr bwMode="gray">
                  <a:xfrm>
                    <a:off x="3655" y="2228"/>
                    <a:ext cx="29" cy="18"/>
                  </a:xfrm>
                  <a:custGeom>
                    <a:avLst/>
                    <a:gdLst>
                      <a:gd name="T0" fmla="*/ 0 w 21"/>
                      <a:gd name="T1" fmla="*/ 109 h 14"/>
                      <a:gd name="T2" fmla="*/ 55 w 21"/>
                      <a:gd name="T3" fmla="*/ 0 h 14"/>
                      <a:gd name="T4" fmla="*/ 526 w 21"/>
                      <a:gd name="T5" fmla="*/ 59 h 14"/>
                      <a:gd name="T6" fmla="*/ 476 w 21"/>
                      <a:gd name="T7" fmla="*/ 174 h 14"/>
                      <a:gd name="T8" fmla="*/ 0 w 21"/>
                      <a:gd name="T9" fmla="*/ 109 h 14"/>
                      <a:gd name="T10" fmla="*/ 0 60000 65536"/>
                      <a:gd name="T11" fmla="*/ 0 60000 65536"/>
                      <a:gd name="T12" fmla="*/ 0 60000 65536"/>
                      <a:gd name="T13" fmla="*/ 0 60000 65536"/>
                      <a:gd name="T14" fmla="*/ 0 60000 65536"/>
                      <a:gd name="T15" fmla="*/ 0 w 21"/>
                      <a:gd name="T16" fmla="*/ 0 h 14"/>
                      <a:gd name="T17" fmla="*/ 21 w 21"/>
                      <a:gd name="T18" fmla="*/ 14 h 14"/>
                    </a:gdLst>
                    <a:ahLst/>
                    <a:cxnLst>
                      <a:cxn ang="T10">
                        <a:pos x="T0" y="T1"/>
                      </a:cxn>
                      <a:cxn ang="T11">
                        <a:pos x="T2" y="T3"/>
                      </a:cxn>
                      <a:cxn ang="T12">
                        <a:pos x="T4" y="T5"/>
                      </a:cxn>
                      <a:cxn ang="T13">
                        <a:pos x="T6" y="T7"/>
                      </a:cxn>
                      <a:cxn ang="T14">
                        <a:pos x="T8" y="T9"/>
                      </a:cxn>
                    </a:cxnLst>
                    <a:rect l="T15" t="T16" r="T17" b="T18"/>
                    <a:pathLst>
                      <a:path w="21" h="14">
                        <a:moveTo>
                          <a:pt x="0" y="9"/>
                        </a:moveTo>
                        <a:lnTo>
                          <a:pt x="2" y="0"/>
                        </a:lnTo>
                        <a:lnTo>
                          <a:pt x="21" y="5"/>
                        </a:lnTo>
                        <a:lnTo>
                          <a:pt x="19" y="14"/>
                        </a:lnTo>
                        <a:lnTo>
                          <a:pt x="0" y="9"/>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17" name="Freeform 86"/>
                  <p:cNvSpPr>
                    <a:spLocks/>
                  </p:cNvSpPr>
                  <p:nvPr/>
                </p:nvSpPr>
                <p:spPr bwMode="gray">
                  <a:xfrm>
                    <a:off x="3645" y="2300"/>
                    <a:ext cx="27" cy="15"/>
                  </a:xfrm>
                  <a:custGeom>
                    <a:avLst/>
                    <a:gdLst>
                      <a:gd name="T0" fmla="*/ 0 w 21"/>
                      <a:gd name="T1" fmla="*/ 172 h 12"/>
                      <a:gd name="T2" fmla="*/ 0 w 21"/>
                      <a:gd name="T3" fmla="*/ 0 h 12"/>
                      <a:gd name="T4" fmla="*/ 261 w 21"/>
                      <a:gd name="T5" fmla="*/ 49 h 12"/>
                      <a:gd name="T6" fmla="*/ 231 w 21"/>
                      <a:gd name="T7" fmla="*/ 207 h 12"/>
                      <a:gd name="T8" fmla="*/ 0 w 21"/>
                      <a:gd name="T9" fmla="*/ 172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0" y="10"/>
                        </a:moveTo>
                        <a:lnTo>
                          <a:pt x="0" y="0"/>
                        </a:lnTo>
                        <a:lnTo>
                          <a:pt x="21" y="3"/>
                        </a:lnTo>
                        <a:lnTo>
                          <a:pt x="19" y="12"/>
                        </a:lnTo>
                        <a:lnTo>
                          <a:pt x="0" y="10"/>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18" name="Freeform 87"/>
                  <p:cNvSpPr>
                    <a:spLocks/>
                  </p:cNvSpPr>
                  <p:nvPr/>
                </p:nvSpPr>
                <p:spPr bwMode="gray">
                  <a:xfrm>
                    <a:off x="3929" y="1808"/>
                    <a:ext cx="27" cy="29"/>
                  </a:xfrm>
                  <a:custGeom>
                    <a:avLst/>
                    <a:gdLst>
                      <a:gd name="T0" fmla="*/ 0 w 19"/>
                      <a:gd name="T1" fmla="*/ 46 h 21"/>
                      <a:gd name="T2" fmla="*/ 172 w 19"/>
                      <a:gd name="T3" fmla="*/ 0 h 21"/>
                      <a:gd name="T4" fmla="*/ 441 w 19"/>
                      <a:gd name="T5" fmla="*/ 203 h 21"/>
                      <a:gd name="T6" fmla="*/ 270 w 19"/>
                      <a:gd name="T7" fmla="*/ 261 h 21"/>
                      <a:gd name="T8" fmla="*/ 0 w 19"/>
                      <a:gd name="T9" fmla="*/ 46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4"/>
                        </a:moveTo>
                        <a:lnTo>
                          <a:pt x="7" y="0"/>
                        </a:lnTo>
                        <a:lnTo>
                          <a:pt x="19" y="16"/>
                        </a:lnTo>
                        <a:lnTo>
                          <a:pt x="12" y="21"/>
                        </a:lnTo>
                        <a:lnTo>
                          <a:pt x="0" y="4"/>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19" name="Freeform 88"/>
                  <p:cNvSpPr>
                    <a:spLocks/>
                  </p:cNvSpPr>
                  <p:nvPr/>
                </p:nvSpPr>
                <p:spPr bwMode="gray">
                  <a:xfrm>
                    <a:off x="3873" y="1850"/>
                    <a:ext cx="26" cy="30"/>
                  </a:xfrm>
                  <a:custGeom>
                    <a:avLst/>
                    <a:gdLst>
                      <a:gd name="T0" fmla="*/ 0 w 19"/>
                      <a:gd name="T1" fmla="*/ 244 h 21"/>
                      <a:gd name="T2" fmla="*/ 172 w 19"/>
                      <a:gd name="T3" fmla="*/ 0 h 21"/>
                      <a:gd name="T4" fmla="*/ 441 w 19"/>
                      <a:gd name="T5" fmla="*/ 571 h 21"/>
                      <a:gd name="T6" fmla="*/ 322 w 19"/>
                      <a:gd name="T7" fmla="*/ 737 h 21"/>
                      <a:gd name="T8" fmla="*/ 0 w 19"/>
                      <a:gd name="T9" fmla="*/ 244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7"/>
                        </a:moveTo>
                        <a:lnTo>
                          <a:pt x="7" y="0"/>
                        </a:lnTo>
                        <a:lnTo>
                          <a:pt x="19" y="16"/>
                        </a:lnTo>
                        <a:lnTo>
                          <a:pt x="14" y="21"/>
                        </a:lnTo>
                        <a:lnTo>
                          <a:pt x="0" y="7"/>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20" name="Freeform 89"/>
                  <p:cNvSpPr>
                    <a:spLocks/>
                  </p:cNvSpPr>
                  <p:nvPr/>
                </p:nvSpPr>
                <p:spPr bwMode="gray">
                  <a:xfrm>
                    <a:off x="3821" y="1905"/>
                    <a:ext cx="26" cy="29"/>
                  </a:xfrm>
                  <a:custGeom>
                    <a:avLst/>
                    <a:gdLst>
                      <a:gd name="T0" fmla="*/ 0 w 19"/>
                      <a:gd name="T1" fmla="*/ 172 h 19"/>
                      <a:gd name="T2" fmla="*/ 126 w 19"/>
                      <a:gd name="T3" fmla="*/ 0 h 19"/>
                      <a:gd name="T4" fmla="*/ 441 w 19"/>
                      <a:gd name="T5" fmla="*/ 322 h 19"/>
                      <a:gd name="T6" fmla="*/ 322 w 19"/>
                      <a:gd name="T7" fmla="*/ 441 h 19"/>
                      <a:gd name="T8" fmla="*/ 0 w 19"/>
                      <a:gd name="T9" fmla="*/ 172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7"/>
                        </a:moveTo>
                        <a:lnTo>
                          <a:pt x="5" y="0"/>
                        </a:lnTo>
                        <a:lnTo>
                          <a:pt x="19" y="14"/>
                        </a:lnTo>
                        <a:lnTo>
                          <a:pt x="14" y="19"/>
                        </a:lnTo>
                        <a:lnTo>
                          <a:pt x="0" y="7"/>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21" name="Freeform 90"/>
                  <p:cNvSpPr>
                    <a:spLocks/>
                  </p:cNvSpPr>
                  <p:nvPr/>
                </p:nvSpPr>
                <p:spPr bwMode="gray">
                  <a:xfrm>
                    <a:off x="3772" y="1961"/>
                    <a:ext cx="31" cy="25"/>
                  </a:xfrm>
                  <a:custGeom>
                    <a:avLst/>
                    <a:gdLst>
                      <a:gd name="T0" fmla="*/ 0 w 22"/>
                      <a:gd name="T1" fmla="*/ 125 h 19"/>
                      <a:gd name="T2" fmla="*/ 154 w 22"/>
                      <a:gd name="T3" fmla="*/ 0 h 19"/>
                      <a:gd name="T4" fmla="*/ 683 w 22"/>
                      <a:gd name="T5" fmla="*/ 192 h 19"/>
                      <a:gd name="T6" fmla="*/ 533 w 22"/>
                      <a:gd name="T7" fmla="*/ 296 h 19"/>
                      <a:gd name="T8" fmla="*/ 0 w 22"/>
                      <a:gd name="T9" fmla="*/ 125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8"/>
                        </a:moveTo>
                        <a:lnTo>
                          <a:pt x="5" y="0"/>
                        </a:lnTo>
                        <a:lnTo>
                          <a:pt x="22" y="12"/>
                        </a:lnTo>
                        <a:lnTo>
                          <a:pt x="17" y="19"/>
                        </a:lnTo>
                        <a:lnTo>
                          <a:pt x="0" y="8"/>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22" name="Freeform 91"/>
                  <p:cNvSpPr>
                    <a:spLocks/>
                  </p:cNvSpPr>
                  <p:nvPr/>
                </p:nvSpPr>
                <p:spPr bwMode="gray">
                  <a:xfrm>
                    <a:off x="4272" y="1680"/>
                    <a:ext cx="17" cy="29"/>
                  </a:xfrm>
                  <a:custGeom>
                    <a:avLst/>
                    <a:gdLst>
                      <a:gd name="T0" fmla="*/ 0 w 12"/>
                      <a:gd name="T1" fmla="*/ 0 h 21"/>
                      <a:gd name="T2" fmla="*/ 299 w 12"/>
                      <a:gd name="T3" fmla="*/ 0 h 21"/>
                      <a:gd name="T4" fmla="*/ 387 w 12"/>
                      <a:gd name="T5" fmla="*/ 476 h 21"/>
                      <a:gd name="T6" fmla="*/ 74 w 12"/>
                      <a:gd name="T7" fmla="*/ 526 h 21"/>
                      <a:gd name="T8" fmla="*/ 0 w 12"/>
                      <a:gd name="T9" fmla="*/ 0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0"/>
                        </a:moveTo>
                        <a:lnTo>
                          <a:pt x="9" y="0"/>
                        </a:lnTo>
                        <a:lnTo>
                          <a:pt x="12" y="19"/>
                        </a:lnTo>
                        <a:lnTo>
                          <a:pt x="2" y="21"/>
                        </a:lnTo>
                        <a:lnTo>
                          <a:pt x="0" y="0"/>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23" name="Freeform 92"/>
                  <p:cNvSpPr>
                    <a:spLocks/>
                  </p:cNvSpPr>
                  <p:nvPr/>
                </p:nvSpPr>
                <p:spPr bwMode="gray">
                  <a:xfrm>
                    <a:off x="4198" y="1689"/>
                    <a:ext cx="16" cy="33"/>
                  </a:xfrm>
                  <a:custGeom>
                    <a:avLst/>
                    <a:gdLst>
                      <a:gd name="T0" fmla="*/ 0 w 11"/>
                      <a:gd name="T1" fmla="*/ 89 h 22"/>
                      <a:gd name="T2" fmla="*/ 391 w 11"/>
                      <a:gd name="T3" fmla="*/ 0 h 22"/>
                      <a:gd name="T4" fmla="*/ 455 w 11"/>
                      <a:gd name="T5" fmla="*/ 596 h 22"/>
                      <a:gd name="T6" fmla="*/ 185 w 11"/>
                      <a:gd name="T7" fmla="*/ 683 h 22"/>
                      <a:gd name="T8" fmla="*/ 0 w 11"/>
                      <a:gd name="T9" fmla="*/ 89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0" y="3"/>
                        </a:moveTo>
                        <a:lnTo>
                          <a:pt x="9" y="0"/>
                        </a:lnTo>
                        <a:lnTo>
                          <a:pt x="11" y="19"/>
                        </a:lnTo>
                        <a:lnTo>
                          <a:pt x="4" y="22"/>
                        </a:lnTo>
                        <a:lnTo>
                          <a:pt x="0" y="3"/>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24" name="Freeform 93"/>
                  <p:cNvSpPr>
                    <a:spLocks/>
                  </p:cNvSpPr>
                  <p:nvPr/>
                </p:nvSpPr>
                <p:spPr bwMode="gray">
                  <a:xfrm>
                    <a:off x="4128" y="1709"/>
                    <a:ext cx="20" cy="28"/>
                  </a:xfrm>
                  <a:custGeom>
                    <a:avLst/>
                    <a:gdLst>
                      <a:gd name="T0" fmla="*/ 0 w 14"/>
                      <a:gd name="T1" fmla="*/ 36 h 22"/>
                      <a:gd name="T2" fmla="*/ 244 w 14"/>
                      <a:gd name="T3" fmla="*/ 0 h 22"/>
                      <a:gd name="T4" fmla="*/ 499 w 14"/>
                      <a:gd name="T5" fmla="*/ 213 h 22"/>
                      <a:gd name="T6" fmla="*/ 163 w 14"/>
                      <a:gd name="T7" fmla="*/ 249 h 22"/>
                      <a:gd name="T8" fmla="*/ 0 w 14"/>
                      <a:gd name="T9" fmla="*/ 36 h 22"/>
                      <a:gd name="T10" fmla="*/ 0 60000 65536"/>
                      <a:gd name="T11" fmla="*/ 0 60000 65536"/>
                      <a:gd name="T12" fmla="*/ 0 60000 65536"/>
                      <a:gd name="T13" fmla="*/ 0 60000 65536"/>
                      <a:gd name="T14" fmla="*/ 0 60000 65536"/>
                      <a:gd name="T15" fmla="*/ 0 w 14"/>
                      <a:gd name="T16" fmla="*/ 0 h 22"/>
                      <a:gd name="T17" fmla="*/ 14 w 14"/>
                      <a:gd name="T18" fmla="*/ 22 h 22"/>
                    </a:gdLst>
                    <a:ahLst/>
                    <a:cxnLst>
                      <a:cxn ang="T10">
                        <a:pos x="T0" y="T1"/>
                      </a:cxn>
                      <a:cxn ang="T11">
                        <a:pos x="T2" y="T3"/>
                      </a:cxn>
                      <a:cxn ang="T12">
                        <a:pos x="T4" y="T5"/>
                      </a:cxn>
                      <a:cxn ang="T13">
                        <a:pos x="T6" y="T7"/>
                      </a:cxn>
                      <a:cxn ang="T14">
                        <a:pos x="T8" y="T9"/>
                      </a:cxn>
                    </a:cxnLst>
                    <a:rect l="T15" t="T16" r="T17" b="T18"/>
                    <a:pathLst>
                      <a:path w="14" h="22">
                        <a:moveTo>
                          <a:pt x="0" y="3"/>
                        </a:moveTo>
                        <a:lnTo>
                          <a:pt x="7" y="0"/>
                        </a:lnTo>
                        <a:lnTo>
                          <a:pt x="14" y="19"/>
                        </a:lnTo>
                        <a:lnTo>
                          <a:pt x="4" y="22"/>
                        </a:lnTo>
                        <a:lnTo>
                          <a:pt x="0" y="3"/>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sp>
                <p:nvSpPr>
                  <p:cNvPr id="225" name="Freeform 94"/>
                  <p:cNvSpPr>
                    <a:spLocks/>
                  </p:cNvSpPr>
                  <p:nvPr/>
                </p:nvSpPr>
                <p:spPr bwMode="gray">
                  <a:xfrm>
                    <a:off x="4058" y="1733"/>
                    <a:ext cx="21" cy="33"/>
                  </a:xfrm>
                  <a:custGeom>
                    <a:avLst/>
                    <a:gdLst>
                      <a:gd name="T0" fmla="*/ 0 w 16"/>
                      <a:gd name="T1" fmla="*/ 131 h 24"/>
                      <a:gd name="T2" fmla="*/ 110 w 16"/>
                      <a:gd name="T3" fmla="*/ 0 h 24"/>
                      <a:gd name="T4" fmla="*/ 248 w 16"/>
                      <a:gd name="T5" fmla="*/ 469 h 24"/>
                      <a:gd name="T6" fmla="*/ 110 w 16"/>
                      <a:gd name="T7" fmla="*/ 575 h 24"/>
                      <a:gd name="T8" fmla="*/ 0 w 16"/>
                      <a:gd name="T9" fmla="*/ 131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0" y="5"/>
                        </a:moveTo>
                        <a:lnTo>
                          <a:pt x="7" y="0"/>
                        </a:lnTo>
                        <a:lnTo>
                          <a:pt x="16" y="19"/>
                        </a:lnTo>
                        <a:lnTo>
                          <a:pt x="7" y="24"/>
                        </a:lnTo>
                        <a:lnTo>
                          <a:pt x="0" y="5"/>
                        </a:lnTo>
                        <a:close/>
                      </a:path>
                    </a:pathLst>
                  </a:custGeom>
                  <a:solidFill>
                    <a:srgbClr val="FFFFFF"/>
                  </a:solidFill>
                  <a:ln>
                    <a:noFill/>
                  </a:ln>
                  <a:extLst/>
                </p:spPr>
                <p:txBody>
                  <a:bodyPr/>
                  <a:lstStyle/>
                  <a:p>
                    <a:pPr fontAlgn="auto">
                      <a:spcBef>
                        <a:spcPts val="0"/>
                      </a:spcBef>
                      <a:spcAft>
                        <a:spcPts val="0"/>
                      </a:spcAft>
                      <a:defRPr/>
                    </a:pPr>
                    <a:endParaRPr lang="zh-CN" altLang="zh-CN" sz="2300" kern="0">
                      <a:solidFill>
                        <a:sysClr val="windowText" lastClr="000000"/>
                      </a:solidFill>
                    </a:endParaRPr>
                  </a:p>
                </p:txBody>
              </p:sp>
            </p:grpSp>
            <p:grpSp>
              <p:nvGrpSpPr>
                <p:cNvPr id="131122" name="Group 95"/>
                <p:cNvGrpSpPr>
                  <a:grpSpLocks/>
                </p:cNvGrpSpPr>
                <p:nvPr/>
              </p:nvGrpSpPr>
              <p:grpSpPr bwMode="auto">
                <a:xfrm>
                  <a:off x="3681" y="1716"/>
                  <a:ext cx="1350" cy="1329"/>
                  <a:chOff x="3681" y="1716"/>
                  <a:chExt cx="1350" cy="1329"/>
                </a:xfrm>
              </p:grpSpPr>
              <p:sp>
                <p:nvSpPr>
                  <p:cNvPr id="154" name="Text Box 96"/>
                  <p:cNvSpPr txBox="1">
                    <a:spLocks noChangeArrowheads="1"/>
                  </p:cNvSpPr>
                  <p:nvPr/>
                </p:nvSpPr>
                <p:spPr bwMode="gray">
                  <a:xfrm>
                    <a:off x="4278" y="2871"/>
                    <a:ext cx="138" cy="174"/>
                  </a:xfrm>
                  <a:prstGeom prst="rect">
                    <a:avLst/>
                  </a:prstGeom>
                  <a:noFill/>
                  <a:ln>
                    <a:noFill/>
                  </a:ln>
                  <a:extLst/>
                </p:spPr>
                <p:txBody>
                  <a:bodyPr wrap="none">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de-DE" altLang="zh-CN" sz="1600">
                        <a:solidFill>
                          <a:srgbClr val="EAEAEA"/>
                        </a:solidFill>
                        <a:ea typeface="宋体" charset="-122"/>
                      </a:rPr>
                      <a:t>6</a:t>
                    </a:r>
                  </a:p>
                </p:txBody>
              </p:sp>
              <p:sp>
                <p:nvSpPr>
                  <p:cNvPr id="155" name="Text Box 97"/>
                  <p:cNvSpPr txBox="1">
                    <a:spLocks noChangeArrowheads="1"/>
                  </p:cNvSpPr>
                  <p:nvPr/>
                </p:nvSpPr>
                <p:spPr bwMode="gray">
                  <a:xfrm>
                    <a:off x="3977" y="2791"/>
                    <a:ext cx="138" cy="174"/>
                  </a:xfrm>
                  <a:prstGeom prst="rect">
                    <a:avLst/>
                  </a:prstGeom>
                  <a:noFill/>
                  <a:ln>
                    <a:noFill/>
                  </a:ln>
                  <a:extLst/>
                </p:spPr>
                <p:txBody>
                  <a:bodyPr wrap="none">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de-DE" altLang="zh-CN" sz="1600">
                        <a:solidFill>
                          <a:srgbClr val="EAEAEA"/>
                        </a:solidFill>
                        <a:ea typeface="宋体" charset="-122"/>
                      </a:rPr>
                      <a:t>7</a:t>
                    </a:r>
                  </a:p>
                </p:txBody>
              </p:sp>
              <p:sp>
                <p:nvSpPr>
                  <p:cNvPr id="156" name="Text Box 98"/>
                  <p:cNvSpPr txBox="1">
                    <a:spLocks noChangeArrowheads="1"/>
                  </p:cNvSpPr>
                  <p:nvPr/>
                </p:nvSpPr>
                <p:spPr bwMode="gray">
                  <a:xfrm>
                    <a:off x="3767" y="2576"/>
                    <a:ext cx="138" cy="174"/>
                  </a:xfrm>
                  <a:prstGeom prst="rect">
                    <a:avLst/>
                  </a:prstGeom>
                  <a:noFill/>
                  <a:ln>
                    <a:noFill/>
                  </a:ln>
                  <a:extLst/>
                </p:spPr>
                <p:txBody>
                  <a:bodyPr wrap="none">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de-DE" altLang="zh-CN" sz="1600">
                        <a:solidFill>
                          <a:srgbClr val="EAEAEA"/>
                        </a:solidFill>
                        <a:ea typeface="宋体" charset="-122"/>
                      </a:rPr>
                      <a:t>8</a:t>
                    </a:r>
                  </a:p>
                </p:txBody>
              </p:sp>
              <p:sp>
                <p:nvSpPr>
                  <p:cNvPr id="157" name="Text Box 99"/>
                  <p:cNvSpPr txBox="1">
                    <a:spLocks noChangeArrowheads="1"/>
                  </p:cNvSpPr>
                  <p:nvPr/>
                </p:nvSpPr>
                <p:spPr bwMode="gray">
                  <a:xfrm>
                    <a:off x="4249" y="1716"/>
                    <a:ext cx="190" cy="174"/>
                  </a:xfrm>
                  <a:prstGeom prst="rect">
                    <a:avLst/>
                  </a:prstGeom>
                  <a:noFill/>
                  <a:ln>
                    <a:noFill/>
                  </a:ln>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fontAlgn="auto">
                      <a:spcBef>
                        <a:spcPts val="0"/>
                      </a:spcBef>
                      <a:spcAft>
                        <a:spcPts val="0"/>
                      </a:spcAft>
                      <a:defRPr/>
                    </a:pPr>
                    <a:r>
                      <a:rPr lang="de-DE" altLang="zh-CN" sz="1600" kern="0">
                        <a:solidFill>
                          <a:srgbClr val="EAEAEA"/>
                        </a:solidFill>
                        <a:ea typeface="宋体" charset="-122"/>
                      </a:rPr>
                      <a:t>12</a:t>
                    </a:r>
                  </a:p>
                </p:txBody>
              </p:sp>
              <p:sp>
                <p:nvSpPr>
                  <p:cNvPr id="158" name="Text Box 100"/>
                  <p:cNvSpPr txBox="1">
                    <a:spLocks noChangeArrowheads="1"/>
                  </p:cNvSpPr>
                  <p:nvPr/>
                </p:nvSpPr>
                <p:spPr bwMode="gray">
                  <a:xfrm>
                    <a:off x="4569" y="1791"/>
                    <a:ext cx="138" cy="174"/>
                  </a:xfrm>
                  <a:prstGeom prst="rect">
                    <a:avLst/>
                  </a:prstGeom>
                  <a:noFill/>
                  <a:ln>
                    <a:noFill/>
                  </a:ln>
                  <a:extLst/>
                </p:spPr>
                <p:txBody>
                  <a:bodyPr wrap="none">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de-DE" altLang="zh-CN" sz="1600">
                        <a:solidFill>
                          <a:srgbClr val="EAEAEA"/>
                        </a:solidFill>
                        <a:ea typeface="宋体" charset="-122"/>
                      </a:rPr>
                      <a:t>1</a:t>
                    </a:r>
                  </a:p>
                </p:txBody>
              </p:sp>
              <p:sp>
                <p:nvSpPr>
                  <p:cNvPr id="159" name="Text Box 101"/>
                  <p:cNvSpPr txBox="1">
                    <a:spLocks noChangeArrowheads="1"/>
                  </p:cNvSpPr>
                  <p:nvPr/>
                </p:nvSpPr>
                <p:spPr bwMode="gray">
                  <a:xfrm>
                    <a:off x="4785" y="2007"/>
                    <a:ext cx="138" cy="174"/>
                  </a:xfrm>
                  <a:prstGeom prst="rect">
                    <a:avLst/>
                  </a:prstGeom>
                  <a:noFill/>
                  <a:ln>
                    <a:noFill/>
                  </a:ln>
                  <a:extLst/>
                </p:spPr>
                <p:txBody>
                  <a:bodyPr wrap="none">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de-DE" altLang="zh-CN" sz="1600">
                        <a:solidFill>
                          <a:srgbClr val="EAEAEA"/>
                        </a:solidFill>
                        <a:ea typeface="宋体" charset="-122"/>
                      </a:rPr>
                      <a:t>2</a:t>
                    </a:r>
                  </a:p>
                </p:txBody>
              </p:sp>
              <p:sp>
                <p:nvSpPr>
                  <p:cNvPr id="160" name="Text Box 102"/>
                  <p:cNvSpPr txBox="1">
                    <a:spLocks noChangeArrowheads="1"/>
                  </p:cNvSpPr>
                  <p:nvPr/>
                </p:nvSpPr>
                <p:spPr bwMode="gray">
                  <a:xfrm>
                    <a:off x="4862" y="2298"/>
                    <a:ext cx="169" cy="174"/>
                  </a:xfrm>
                  <a:prstGeom prst="rect">
                    <a:avLst/>
                  </a:prstGeom>
                  <a:noFill/>
                  <a:ln>
                    <a:noFill/>
                  </a:ln>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de-DE" altLang="zh-CN" sz="1600">
                        <a:solidFill>
                          <a:srgbClr val="EAEAEA"/>
                        </a:solidFill>
                        <a:ea typeface="宋体" charset="-122"/>
                      </a:rPr>
                      <a:t>3</a:t>
                    </a:r>
                  </a:p>
                </p:txBody>
              </p:sp>
              <p:sp>
                <p:nvSpPr>
                  <p:cNvPr id="161" name="Text Box 103"/>
                  <p:cNvSpPr txBox="1">
                    <a:spLocks noChangeArrowheads="1"/>
                  </p:cNvSpPr>
                  <p:nvPr/>
                </p:nvSpPr>
                <p:spPr bwMode="gray">
                  <a:xfrm>
                    <a:off x="4785" y="2585"/>
                    <a:ext cx="138" cy="174"/>
                  </a:xfrm>
                  <a:prstGeom prst="rect">
                    <a:avLst/>
                  </a:prstGeom>
                  <a:noFill/>
                  <a:ln>
                    <a:noFill/>
                  </a:ln>
                  <a:extLst/>
                </p:spPr>
                <p:txBody>
                  <a:bodyPr wrap="none">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de-DE" altLang="zh-CN" sz="1600">
                        <a:solidFill>
                          <a:srgbClr val="EAEAEA"/>
                        </a:solidFill>
                        <a:ea typeface="宋体" charset="-122"/>
                      </a:rPr>
                      <a:t>4</a:t>
                    </a:r>
                  </a:p>
                </p:txBody>
              </p:sp>
              <p:sp>
                <p:nvSpPr>
                  <p:cNvPr id="162" name="Text Box 104"/>
                  <p:cNvSpPr txBox="1">
                    <a:spLocks noChangeArrowheads="1"/>
                  </p:cNvSpPr>
                  <p:nvPr/>
                </p:nvSpPr>
                <p:spPr bwMode="gray">
                  <a:xfrm>
                    <a:off x="4579" y="2787"/>
                    <a:ext cx="138" cy="174"/>
                  </a:xfrm>
                  <a:prstGeom prst="rect">
                    <a:avLst/>
                  </a:prstGeom>
                  <a:noFill/>
                  <a:ln>
                    <a:noFill/>
                  </a:ln>
                  <a:extLst/>
                </p:spPr>
                <p:txBody>
                  <a:bodyPr wrap="none">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de-DE" altLang="zh-CN" sz="1600">
                        <a:solidFill>
                          <a:srgbClr val="EAEAEA"/>
                        </a:solidFill>
                        <a:ea typeface="宋体" charset="-122"/>
                      </a:rPr>
                      <a:t>5</a:t>
                    </a:r>
                  </a:p>
                </p:txBody>
              </p:sp>
              <p:sp>
                <p:nvSpPr>
                  <p:cNvPr id="163" name="Text Box 105"/>
                  <p:cNvSpPr txBox="1">
                    <a:spLocks noChangeArrowheads="1"/>
                  </p:cNvSpPr>
                  <p:nvPr/>
                </p:nvSpPr>
                <p:spPr bwMode="gray">
                  <a:xfrm>
                    <a:off x="3681" y="2289"/>
                    <a:ext cx="138" cy="174"/>
                  </a:xfrm>
                  <a:prstGeom prst="rect">
                    <a:avLst/>
                  </a:prstGeom>
                  <a:noFill/>
                  <a:ln>
                    <a:noFill/>
                  </a:ln>
                  <a:extLst/>
                </p:spPr>
                <p:txBody>
                  <a:bodyPr wrap="none">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de-DE" altLang="zh-CN" sz="1600">
                        <a:solidFill>
                          <a:srgbClr val="EAEAEA"/>
                        </a:solidFill>
                        <a:ea typeface="宋体" charset="-122"/>
                      </a:rPr>
                      <a:t>9</a:t>
                    </a:r>
                  </a:p>
                </p:txBody>
              </p:sp>
              <p:sp>
                <p:nvSpPr>
                  <p:cNvPr id="164" name="Text Box 106"/>
                  <p:cNvSpPr txBox="1">
                    <a:spLocks noChangeArrowheads="1"/>
                  </p:cNvSpPr>
                  <p:nvPr/>
                </p:nvSpPr>
                <p:spPr bwMode="gray">
                  <a:xfrm>
                    <a:off x="3768" y="2003"/>
                    <a:ext cx="190" cy="174"/>
                  </a:xfrm>
                  <a:prstGeom prst="rect">
                    <a:avLst/>
                  </a:prstGeom>
                  <a:noFill/>
                  <a:ln>
                    <a:noFill/>
                  </a:ln>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fontAlgn="auto">
                      <a:spcBef>
                        <a:spcPts val="0"/>
                      </a:spcBef>
                      <a:spcAft>
                        <a:spcPts val="0"/>
                      </a:spcAft>
                      <a:defRPr/>
                    </a:pPr>
                    <a:r>
                      <a:rPr lang="de-DE" altLang="zh-CN" sz="1600" kern="0" dirty="0">
                        <a:solidFill>
                          <a:srgbClr val="EAEAEA"/>
                        </a:solidFill>
                        <a:ea typeface="宋体" charset="-122"/>
                      </a:rPr>
                      <a:t>10</a:t>
                    </a:r>
                  </a:p>
                </p:txBody>
              </p:sp>
              <p:sp>
                <p:nvSpPr>
                  <p:cNvPr id="165" name="Text Box 107"/>
                  <p:cNvSpPr txBox="1">
                    <a:spLocks noChangeArrowheads="1"/>
                  </p:cNvSpPr>
                  <p:nvPr/>
                </p:nvSpPr>
                <p:spPr bwMode="gray">
                  <a:xfrm>
                    <a:off x="3977" y="1800"/>
                    <a:ext cx="190" cy="174"/>
                  </a:xfrm>
                  <a:prstGeom prst="rect">
                    <a:avLst/>
                  </a:prstGeom>
                  <a:noFill/>
                  <a:ln>
                    <a:noFill/>
                  </a:ln>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fontAlgn="auto">
                      <a:spcBef>
                        <a:spcPts val="0"/>
                      </a:spcBef>
                      <a:spcAft>
                        <a:spcPts val="0"/>
                      </a:spcAft>
                      <a:defRPr/>
                    </a:pPr>
                    <a:r>
                      <a:rPr lang="de-DE" altLang="zh-CN" sz="1600" kern="0">
                        <a:solidFill>
                          <a:srgbClr val="EAEAEA"/>
                        </a:solidFill>
                        <a:ea typeface="宋体" charset="-122"/>
                      </a:rPr>
                      <a:t>11</a:t>
                    </a:r>
                  </a:p>
                </p:txBody>
              </p:sp>
            </p:grpSp>
          </p:grpSp>
          <p:grpSp>
            <p:nvGrpSpPr>
              <p:cNvPr id="131112" name="Gruppieren 128"/>
              <p:cNvGrpSpPr>
                <a:grpSpLocks/>
              </p:cNvGrpSpPr>
              <p:nvPr/>
            </p:nvGrpSpPr>
            <p:grpSpPr bwMode="auto">
              <a:xfrm>
                <a:off x="5775725" y="2917290"/>
                <a:ext cx="196677" cy="1757183"/>
                <a:chOff x="2776538" y="2833688"/>
                <a:chExt cx="133350" cy="1317625"/>
              </a:xfrm>
            </p:grpSpPr>
            <p:sp>
              <p:nvSpPr>
                <p:cNvPr id="227" name="Rectangle 108"/>
                <p:cNvSpPr>
                  <a:spLocks noChangeAspect="1" noChangeArrowheads="1"/>
                </p:cNvSpPr>
                <p:nvPr/>
              </p:nvSpPr>
              <p:spPr bwMode="gray">
                <a:xfrm>
                  <a:off x="2776537" y="2834089"/>
                  <a:ext cx="133453" cy="1317760"/>
                </a:xfrm>
                <a:prstGeom prst="rect">
                  <a:avLst/>
                </a:prstGeom>
                <a:solidFill>
                  <a:srgbClr val="DDDDDD">
                    <a:alpha val="0"/>
                  </a:srgbClr>
                </a:solidFill>
                <a:ln>
                  <a:noFill/>
                </a:ln>
                <a:extLst/>
              </p:spPr>
              <p:txBody>
                <a:bodyPr rot="10800000" vert="eaVert" wrap="none" anchor="ctr"/>
                <a:lstStyle/>
                <a:p>
                  <a:pPr fontAlgn="auto">
                    <a:spcBef>
                      <a:spcPts val="0"/>
                    </a:spcBef>
                    <a:spcAft>
                      <a:spcPts val="0"/>
                    </a:spcAft>
                    <a:defRPr/>
                  </a:pPr>
                  <a:endParaRPr lang="zh-CN" altLang="en-US" sz="2300" kern="0" noProof="1">
                    <a:solidFill>
                      <a:sysClr val="windowText" lastClr="000000"/>
                    </a:solidFill>
                  </a:endParaRPr>
                </a:p>
              </p:txBody>
            </p:sp>
            <p:sp>
              <p:nvSpPr>
                <p:cNvPr id="228" name="Rectangle 109"/>
                <p:cNvSpPr>
                  <a:spLocks noChangeAspect="1" noChangeArrowheads="1"/>
                </p:cNvSpPr>
                <p:nvPr/>
              </p:nvSpPr>
              <p:spPr bwMode="gray">
                <a:xfrm flipH="1">
                  <a:off x="2813129" y="2835280"/>
                  <a:ext cx="53812" cy="666617"/>
                </a:xfrm>
                <a:prstGeom prst="rect">
                  <a:avLst/>
                </a:prstGeom>
                <a:solidFill>
                  <a:srgbClr val="000000"/>
                </a:solidFill>
                <a:ln w="38100">
                  <a:solidFill>
                    <a:srgbClr val="000000"/>
                  </a:solidFill>
                  <a:miter lim="800000"/>
                  <a:headEnd/>
                  <a:tailEnd/>
                </a:ln>
              </p:spPr>
              <p:txBody>
                <a:bodyPr rot="10800000" vert="eaVert" wrap="none" anchor="ctr"/>
                <a:lstStyle/>
                <a:p>
                  <a:pPr fontAlgn="auto">
                    <a:spcBef>
                      <a:spcPts val="0"/>
                    </a:spcBef>
                    <a:spcAft>
                      <a:spcPts val="0"/>
                    </a:spcAft>
                    <a:defRPr/>
                  </a:pPr>
                  <a:endParaRPr lang="zh-CN" altLang="en-US" sz="2300" kern="0" noProof="1">
                    <a:solidFill>
                      <a:sysClr val="windowText" lastClr="000000"/>
                    </a:solidFill>
                  </a:endParaRPr>
                </a:p>
              </p:txBody>
            </p:sp>
          </p:grpSp>
          <p:grpSp>
            <p:nvGrpSpPr>
              <p:cNvPr id="131113" name="Group 110"/>
              <p:cNvGrpSpPr>
                <a:grpSpLocks/>
              </p:cNvGrpSpPr>
              <p:nvPr/>
            </p:nvGrpSpPr>
            <p:grpSpPr bwMode="auto">
              <a:xfrm rot="5400000">
                <a:off x="5799781" y="2427488"/>
                <a:ext cx="146710" cy="2736786"/>
                <a:chOff x="3635" y="14"/>
                <a:chExt cx="76" cy="1262"/>
              </a:xfrm>
            </p:grpSpPr>
            <p:sp>
              <p:nvSpPr>
                <p:cNvPr id="230" name="Rectangle 111"/>
                <p:cNvSpPr>
                  <a:spLocks noChangeArrowheads="1"/>
                </p:cNvSpPr>
                <p:nvPr/>
              </p:nvSpPr>
              <p:spPr bwMode="gray">
                <a:xfrm>
                  <a:off x="3635" y="14"/>
                  <a:ext cx="76" cy="1262"/>
                </a:xfrm>
                <a:prstGeom prst="rect">
                  <a:avLst/>
                </a:prstGeom>
                <a:solidFill>
                  <a:srgbClr val="DDDDDD">
                    <a:alpha val="0"/>
                  </a:srgbClr>
                </a:solidFill>
                <a:ln>
                  <a:noFill/>
                </a:ln>
                <a:extLst/>
              </p:spPr>
              <p:txBody>
                <a:bodyPr wrap="none" anchor="ctr"/>
                <a:lstStyle/>
                <a:p>
                  <a:pPr fontAlgn="auto">
                    <a:spcBef>
                      <a:spcPts val="0"/>
                    </a:spcBef>
                    <a:spcAft>
                      <a:spcPts val="0"/>
                    </a:spcAft>
                    <a:defRPr/>
                  </a:pPr>
                  <a:endParaRPr lang="zh-CN" altLang="en-US" sz="2300" kern="0" noProof="1">
                    <a:solidFill>
                      <a:sysClr val="windowText" lastClr="000000"/>
                    </a:solidFill>
                  </a:endParaRPr>
                </a:p>
              </p:txBody>
            </p:sp>
            <p:sp>
              <p:nvSpPr>
                <p:cNvPr id="231" name="Rectangle 112"/>
                <p:cNvSpPr>
                  <a:spLocks noChangeArrowheads="1"/>
                </p:cNvSpPr>
                <p:nvPr/>
              </p:nvSpPr>
              <p:spPr bwMode="gray">
                <a:xfrm flipH="1">
                  <a:off x="3658" y="14"/>
                  <a:ext cx="29" cy="639"/>
                </a:xfrm>
                <a:prstGeom prst="rect">
                  <a:avLst/>
                </a:prstGeom>
                <a:solidFill>
                  <a:srgbClr val="000000"/>
                </a:solidFill>
                <a:ln>
                  <a:noFill/>
                </a:ln>
                <a:extLst/>
              </p:spPr>
              <p:txBody>
                <a:bodyPr wrap="none" anchor="ctr"/>
                <a:lstStyle/>
                <a:p>
                  <a:pPr fontAlgn="auto">
                    <a:spcBef>
                      <a:spcPts val="0"/>
                    </a:spcBef>
                    <a:spcAft>
                      <a:spcPts val="0"/>
                    </a:spcAft>
                    <a:defRPr/>
                  </a:pPr>
                  <a:endParaRPr lang="zh-CN" altLang="en-US" sz="2300" kern="0" noProof="1">
                    <a:solidFill>
                      <a:sysClr val="windowText" lastClr="000000"/>
                    </a:solidFill>
                  </a:endParaRPr>
                </a:p>
              </p:txBody>
            </p:sp>
            <p:sp>
              <p:nvSpPr>
                <p:cNvPr id="232" name="Oval 113"/>
                <p:cNvSpPr>
                  <a:spLocks noChangeArrowheads="1"/>
                </p:cNvSpPr>
                <p:nvPr/>
              </p:nvSpPr>
              <p:spPr bwMode="gray">
                <a:xfrm>
                  <a:off x="3635" y="604"/>
                  <a:ext cx="76" cy="78"/>
                </a:xfrm>
                <a:prstGeom prst="ellipse">
                  <a:avLst/>
                </a:prstGeom>
                <a:solidFill>
                  <a:srgbClr val="000000"/>
                </a:solidFill>
                <a:ln>
                  <a:noFill/>
                </a:ln>
                <a:extLst/>
              </p:spPr>
              <p:txBody>
                <a:bodyPr/>
                <a:lstStyle/>
                <a:p>
                  <a:pPr fontAlgn="auto">
                    <a:spcBef>
                      <a:spcPts val="0"/>
                    </a:spcBef>
                    <a:spcAft>
                      <a:spcPts val="0"/>
                    </a:spcAft>
                    <a:defRPr/>
                  </a:pPr>
                  <a:endParaRPr lang="zh-CN" altLang="en-US" sz="2300" kern="0" noProof="1">
                    <a:solidFill>
                      <a:sysClr val="windowText" lastClr="000000"/>
                    </a:solidFill>
                  </a:endParaRPr>
                </a:p>
              </p:txBody>
            </p:sp>
            <p:sp>
              <p:nvSpPr>
                <p:cNvPr id="233" name="Oval 114"/>
                <p:cNvSpPr>
                  <a:spLocks noChangeArrowheads="1"/>
                </p:cNvSpPr>
                <p:nvPr/>
              </p:nvSpPr>
              <p:spPr bwMode="gray">
                <a:xfrm>
                  <a:off x="3650" y="622"/>
                  <a:ext cx="45" cy="44"/>
                </a:xfrm>
                <a:prstGeom prst="ellipse">
                  <a:avLst/>
                </a:prstGeom>
                <a:solidFill>
                  <a:srgbClr val="FFFFFF"/>
                </a:solidFill>
                <a:ln>
                  <a:noFill/>
                </a:ln>
                <a:extLst/>
              </p:spPr>
              <p:txBody>
                <a:bodyPr/>
                <a:lstStyle/>
                <a:p>
                  <a:pPr fontAlgn="auto">
                    <a:spcBef>
                      <a:spcPts val="0"/>
                    </a:spcBef>
                    <a:spcAft>
                      <a:spcPts val="0"/>
                    </a:spcAft>
                    <a:defRPr/>
                  </a:pPr>
                  <a:endParaRPr lang="zh-CN" altLang="en-US" sz="2300" kern="0" noProof="1">
                    <a:solidFill>
                      <a:sysClr val="windowText" lastClr="000000"/>
                    </a:solidFill>
                  </a:endParaRPr>
                </a:p>
              </p:txBody>
            </p:sp>
            <p:sp>
              <p:nvSpPr>
                <p:cNvPr id="234" name="Oval 115"/>
                <p:cNvSpPr>
                  <a:spLocks noChangeArrowheads="1"/>
                </p:cNvSpPr>
                <p:nvPr/>
              </p:nvSpPr>
              <p:spPr bwMode="gray">
                <a:xfrm>
                  <a:off x="3664" y="633"/>
                  <a:ext cx="19" cy="19"/>
                </a:xfrm>
                <a:prstGeom prst="ellipse">
                  <a:avLst/>
                </a:prstGeom>
                <a:solidFill>
                  <a:srgbClr val="000000"/>
                </a:solidFill>
                <a:ln>
                  <a:noFill/>
                </a:ln>
                <a:extLst/>
              </p:spPr>
              <p:txBody>
                <a:bodyPr/>
                <a:lstStyle/>
                <a:p>
                  <a:pPr fontAlgn="auto">
                    <a:spcBef>
                      <a:spcPts val="0"/>
                    </a:spcBef>
                    <a:spcAft>
                      <a:spcPts val="0"/>
                    </a:spcAft>
                    <a:defRPr/>
                  </a:pPr>
                  <a:endParaRPr lang="zh-CN" altLang="en-US" sz="2300" kern="0" noProof="1">
                    <a:solidFill>
                      <a:sysClr val="windowText" lastClr="000000"/>
                    </a:solidFill>
                  </a:endParaRPr>
                </a:p>
              </p:txBody>
            </p:sp>
          </p:grpSp>
        </p:grpSp>
      </p:grpSp>
      <p:sp>
        <p:nvSpPr>
          <p:cNvPr id="235" name="矩形标注 234"/>
          <p:cNvSpPr/>
          <p:nvPr/>
        </p:nvSpPr>
        <p:spPr bwMode="auto">
          <a:xfrm>
            <a:off x="1597025" y="2779713"/>
            <a:ext cx="2954338" cy="563562"/>
          </a:xfrm>
          <a:prstGeom prst="wedgeRectCallout">
            <a:avLst>
              <a:gd name="adj1" fmla="val 56669"/>
              <a:gd name="adj2" fmla="val 94145"/>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106985" tIns="53492" rIns="106985" bIns="53492" anchor="ctr"/>
          <a:lstStyle/>
          <a:p>
            <a:pPr algn="ctr" eaLnBrk="0" hangingPunct="0">
              <a:defRPr/>
            </a:pPr>
            <a:r>
              <a:rPr lang="zh-CN" altLang="en-US" sz="3300" kern="0" dirty="0">
                <a:solidFill>
                  <a:srgbClr val="EAEAEA">
                    <a:lumMod val="10000"/>
                  </a:srgbClr>
                </a:solidFill>
                <a:latin typeface="微软雅黑" pitchFamily="34" charset="-122"/>
                <a:ea typeface="微软雅黑" pitchFamily="34" charset="-122"/>
              </a:rPr>
              <a:t>文本内容</a:t>
            </a:r>
          </a:p>
        </p:txBody>
      </p:sp>
      <p:sp>
        <p:nvSpPr>
          <p:cNvPr id="236" name="矩形标注 235"/>
          <p:cNvSpPr/>
          <p:nvPr/>
        </p:nvSpPr>
        <p:spPr bwMode="auto">
          <a:xfrm>
            <a:off x="6761163" y="2801938"/>
            <a:ext cx="2955925" cy="563562"/>
          </a:xfrm>
          <a:prstGeom prst="wedgeRectCallout">
            <a:avLst>
              <a:gd name="adj1" fmla="val -47700"/>
              <a:gd name="adj2" fmla="val 99013"/>
            </a:avLst>
          </a:prstGeom>
          <a:solidFill>
            <a:srgbClr val="C40505">
              <a:lumMod val="75000"/>
            </a:srgbClr>
          </a:solidFill>
          <a:ln w="9525" cap="flat" cmpd="sng" algn="ctr">
            <a:solidFill>
              <a:srgbClr val="C40505">
                <a:lumMod val="75000"/>
              </a:srgbClr>
            </a:solidFill>
            <a:prstDash val="solid"/>
            <a:headEnd type="none" w="med" len="med"/>
            <a:tailEnd type="none" w="med" len="med"/>
          </a:ln>
          <a:effectLst/>
        </p:spPr>
        <p:txBody>
          <a:bodyPr wrap="none" lIns="106985" tIns="53492" rIns="106985" bIns="53492" anchor="ctr"/>
          <a:lstStyle/>
          <a:p>
            <a:pPr fontAlgn="auto">
              <a:spcBef>
                <a:spcPts val="0"/>
              </a:spcBef>
              <a:spcAft>
                <a:spcPts val="0"/>
              </a:spcAft>
              <a:defRPr/>
            </a:pPr>
            <a:r>
              <a:rPr lang="zh-CN" altLang="en-US" sz="3300" kern="0" dirty="0">
                <a:solidFill>
                  <a:srgbClr val="FFFFFF"/>
                </a:solidFill>
                <a:latin typeface="微软雅黑" pitchFamily="34" charset="-122"/>
                <a:ea typeface="微软雅黑" pitchFamily="34" charset="-122"/>
              </a:rPr>
              <a:t>文本内容</a:t>
            </a:r>
          </a:p>
        </p:txBody>
      </p:sp>
      <p:sp>
        <p:nvSpPr>
          <p:cNvPr id="237" name="矩形标注 236"/>
          <p:cNvSpPr/>
          <p:nvPr/>
        </p:nvSpPr>
        <p:spPr bwMode="auto">
          <a:xfrm>
            <a:off x="1177925" y="3887788"/>
            <a:ext cx="2954338" cy="563562"/>
          </a:xfrm>
          <a:prstGeom prst="wedgeRectCallout">
            <a:avLst>
              <a:gd name="adj1" fmla="val 65453"/>
              <a:gd name="adj2" fmla="val 99013"/>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106985" tIns="53492" rIns="106985" bIns="53492" anchor="ctr"/>
          <a:lstStyle/>
          <a:p>
            <a:pPr fontAlgn="auto">
              <a:spcBef>
                <a:spcPts val="0"/>
              </a:spcBef>
              <a:spcAft>
                <a:spcPts val="0"/>
              </a:spcAft>
              <a:defRPr/>
            </a:pPr>
            <a:r>
              <a:rPr lang="zh-CN" altLang="en-US" sz="3300" kern="0" dirty="0">
                <a:solidFill>
                  <a:srgbClr val="EAEAEA">
                    <a:lumMod val="10000"/>
                  </a:srgbClr>
                </a:solidFill>
                <a:latin typeface="微软雅黑" pitchFamily="34" charset="-122"/>
                <a:ea typeface="微软雅黑" pitchFamily="34" charset="-122"/>
              </a:rPr>
              <a:t>文本内容</a:t>
            </a:r>
          </a:p>
        </p:txBody>
      </p:sp>
      <p:sp>
        <p:nvSpPr>
          <p:cNvPr id="238" name="矩形标注 237"/>
          <p:cNvSpPr/>
          <p:nvPr/>
        </p:nvSpPr>
        <p:spPr bwMode="auto">
          <a:xfrm>
            <a:off x="1589088" y="5211763"/>
            <a:ext cx="2954337" cy="563562"/>
          </a:xfrm>
          <a:prstGeom prst="wedgeRectCallout">
            <a:avLst>
              <a:gd name="adj1" fmla="val 64420"/>
              <a:gd name="adj2" fmla="val 11380"/>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106985" tIns="53492" rIns="106985" bIns="53492" anchor="ctr"/>
          <a:lstStyle/>
          <a:p>
            <a:pPr fontAlgn="auto">
              <a:spcBef>
                <a:spcPts val="0"/>
              </a:spcBef>
              <a:spcAft>
                <a:spcPts val="0"/>
              </a:spcAft>
              <a:defRPr/>
            </a:pPr>
            <a:r>
              <a:rPr lang="zh-CN" altLang="en-US" sz="3300" kern="0" dirty="0">
                <a:solidFill>
                  <a:srgbClr val="EAEAEA">
                    <a:lumMod val="10000"/>
                  </a:srgbClr>
                </a:solidFill>
                <a:latin typeface="微软雅黑" pitchFamily="34" charset="-122"/>
                <a:ea typeface="微软雅黑" pitchFamily="34" charset="-122"/>
              </a:rPr>
              <a:t>文本内容</a:t>
            </a:r>
          </a:p>
        </p:txBody>
      </p:sp>
      <p:sp>
        <p:nvSpPr>
          <p:cNvPr id="239" name="矩形标注 238"/>
          <p:cNvSpPr/>
          <p:nvPr/>
        </p:nvSpPr>
        <p:spPr bwMode="auto">
          <a:xfrm>
            <a:off x="7269163" y="5589588"/>
            <a:ext cx="2955925" cy="563562"/>
          </a:xfrm>
          <a:prstGeom prst="wedgeRectCallout">
            <a:avLst>
              <a:gd name="adj1" fmla="val -65267"/>
              <a:gd name="adj2" fmla="val -59213"/>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106985" tIns="53492" rIns="106985" bIns="53492" anchor="ctr"/>
          <a:lstStyle/>
          <a:p>
            <a:pPr fontAlgn="auto">
              <a:spcBef>
                <a:spcPts val="0"/>
              </a:spcBef>
              <a:spcAft>
                <a:spcPts val="0"/>
              </a:spcAft>
              <a:defRPr/>
            </a:pPr>
            <a:r>
              <a:rPr lang="zh-CN" altLang="en-US" sz="3300" kern="0" dirty="0">
                <a:solidFill>
                  <a:srgbClr val="EAEAEA">
                    <a:lumMod val="10000"/>
                  </a:srgbClr>
                </a:solidFill>
                <a:latin typeface="微软雅黑" pitchFamily="34" charset="-122"/>
                <a:ea typeface="微软雅黑" pitchFamily="34" charset="-122"/>
              </a:rPr>
              <a:t>文本内容</a:t>
            </a:r>
          </a:p>
        </p:txBody>
      </p:sp>
      <p:sp>
        <p:nvSpPr>
          <p:cNvPr id="152" name="TextBox 151"/>
          <p:cNvSpPr txBox="1"/>
          <p:nvPr/>
        </p:nvSpPr>
        <p:spPr>
          <a:xfrm>
            <a:off x="0" y="71438"/>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childTnLst>
                          </p:cTn>
                        </p:par>
                        <p:par>
                          <p:cTn id="11" fill="hold" nodeType="afterGroup">
                            <p:stCondLst>
                              <p:cond delay="1000"/>
                            </p:stCondLst>
                            <p:childTnLst>
                              <p:par>
                                <p:cTn id="12" presetID="2" presetClass="entr" presetSubtype="4" fill="hold" grpId="0" nodeType="afterEffect">
                                  <p:stCondLst>
                                    <p:cond delay="0"/>
                                  </p:stCondLst>
                                  <p:childTnLst>
                                    <p:set>
                                      <p:cBhvr>
                                        <p:cTn id="13" dur="1" fill="hold">
                                          <p:stCondLst>
                                            <p:cond delay="0"/>
                                          </p:stCondLst>
                                        </p:cTn>
                                        <p:tgtEl>
                                          <p:spTgt spid="235"/>
                                        </p:tgtEl>
                                        <p:attrNameLst>
                                          <p:attrName>style.visibility</p:attrName>
                                        </p:attrNameLst>
                                      </p:cBhvr>
                                      <p:to>
                                        <p:strVal val="visible"/>
                                      </p:to>
                                    </p:set>
                                    <p:anim calcmode="lin" valueType="num">
                                      <p:cBhvr additive="base">
                                        <p:cTn id="14" dur="500" fill="hold"/>
                                        <p:tgtEl>
                                          <p:spTgt spid="235"/>
                                        </p:tgtEl>
                                        <p:attrNameLst>
                                          <p:attrName>ppt_x</p:attrName>
                                        </p:attrNameLst>
                                      </p:cBhvr>
                                      <p:tavLst>
                                        <p:tav tm="0">
                                          <p:val>
                                            <p:strVal val="#ppt_x"/>
                                          </p:val>
                                        </p:tav>
                                        <p:tav tm="100000">
                                          <p:val>
                                            <p:strVal val="#ppt_x"/>
                                          </p:val>
                                        </p:tav>
                                      </p:tavLst>
                                    </p:anim>
                                    <p:anim calcmode="lin" valueType="num">
                                      <p:cBhvr additive="base">
                                        <p:cTn id="15" dur="500" fill="hold"/>
                                        <p:tgtEl>
                                          <p:spTgt spid="235"/>
                                        </p:tgtEl>
                                        <p:attrNameLst>
                                          <p:attrName>ppt_y</p:attrName>
                                        </p:attrNameLst>
                                      </p:cBhvr>
                                      <p:tavLst>
                                        <p:tav tm="0">
                                          <p:val>
                                            <p:strVal val="1+#ppt_h/2"/>
                                          </p:val>
                                        </p:tav>
                                        <p:tav tm="100000">
                                          <p:val>
                                            <p:strVal val="#ppt_y"/>
                                          </p:val>
                                        </p:tav>
                                      </p:tavLst>
                                    </p:anim>
                                  </p:childTnLst>
                                </p:cTn>
                              </p:par>
                            </p:childTnLst>
                          </p:cTn>
                        </p:par>
                        <p:par>
                          <p:cTn id="16" fill="hold" nodeType="afterGroup">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237"/>
                                        </p:tgtEl>
                                        <p:attrNameLst>
                                          <p:attrName>style.visibility</p:attrName>
                                        </p:attrNameLst>
                                      </p:cBhvr>
                                      <p:to>
                                        <p:strVal val="visible"/>
                                      </p:to>
                                    </p:set>
                                    <p:anim calcmode="lin" valueType="num">
                                      <p:cBhvr additive="base">
                                        <p:cTn id="19" dur="500" fill="hold"/>
                                        <p:tgtEl>
                                          <p:spTgt spid="237"/>
                                        </p:tgtEl>
                                        <p:attrNameLst>
                                          <p:attrName>ppt_x</p:attrName>
                                        </p:attrNameLst>
                                      </p:cBhvr>
                                      <p:tavLst>
                                        <p:tav tm="0">
                                          <p:val>
                                            <p:strVal val="#ppt_x"/>
                                          </p:val>
                                        </p:tav>
                                        <p:tav tm="100000">
                                          <p:val>
                                            <p:strVal val="#ppt_x"/>
                                          </p:val>
                                        </p:tav>
                                      </p:tavLst>
                                    </p:anim>
                                    <p:anim calcmode="lin" valueType="num">
                                      <p:cBhvr additive="base">
                                        <p:cTn id="20" dur="500" fill="hold"/>
                                        <p:tgtEl>
                                          <p:spTgt spid="237"/>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238"/>
                                        </p:tgtEl>
                                        <p:attrNameLst>
                                          <p:attrName>style.visibility</p:attrName>
                                        </p:attrNameLst>
                                      </p:cBhvr>
                                      <p:to>
                                        <p:strVal val="visible"/>
                                      </p:to>
                                    </p:set>
                                    <p:anim calcmode="lin" valueType="num">
                                      <p:cBhvr additive="base">
                                        <p:cTn id="24" dur="500" fill="hold"/>
                                        <p:tgtEl>
                                          <p:spTgt spid="238"/>
                                        </p:tgtEl>
                                        <p:attrNameLst>
                                          <p:attrName>ppt_x</p:attrName>
                                        </p:attrNameLst>
                                      </p:cBhvr>
                                      <p:tavLst>
                                        <p:tav tm="0">
                                          <p:val>
                                            <p:strVal val="#ppt_x"/>
                                          </p:val>
                                        </p:tav>
                                        <p:tav tm="100000">
                                          <p:val>
                                            <p:strVal val="#ppt_x"/>
                                          </p:val>
                                        </p:tav>
                                      </p:tavLst>
                                    </p:anim>
                                    <p:anim calcmode="lin" valueType="num">
                                      <p:cBhvr additive="base">
                                        <p:cTn id="25" dur="500" fill="hold"/>
                                        <p:tgtEl>
                                          <p:spTgt spid="238"/>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2500"/>
                            </p:stCondLst>
                            <p:childTnLst>
                              <p:par>
                                <p:cTn id="27" presetID="2" presetClass="entr" presetSubtype="4" fill="hold" grpId="0" nodeType="afterEffect">
                                  <p:stCondLst>
                                    <p:cond delay="0"/>
                                  </p:stCondLst>
                                  <p:childTnLst>
                                    <p:set>
                                      <p:cBhvr>
                                        <p:cTn id="28" dur="1" fill="hold">
                                          <p:stCondLst>
                                            <p:cond delay="0"/>
                                          </p:stCondLst>
                                        </p:cTn>
                                        <p:tgtEl>
                                          <p:spTgt spid="239"/>
                                        </p:tgtEl>
                                        <p:attrNameLst>
                                          <p:attrName>style.visibility</p:attrName>
                                        </p:attrNameLst>
                                      </p:cBhvr>
                                      <p:to>
                                        <p:strVal val="visible"/>
                                      </p:to>
                                    </p:set>
                                    <p:anim calcmode="lin" valueType="num">
                                      <p:cBhvr additive="base">
                                        <p:cTn id="29" dur="500" fill="hold"/>
                                        <p:tgtEl>
                                          <p:spTgt spid="239"/>
                                        </p:tgtEl>
                                        <p:attrNameLst>
                                          <p:attrName>ppt_x</p:attrName>
                                        </p:attrNameLst>
                                      </p:cBhvr>
                                      <p:tavLst>
                                        <p:tav tm="0">
                                          <p:val>
                                            <p:strVal val="#ppt_x"/>
                                          </p:val>
                                        </p:tav>
                                        <p:tav tm="100000">
                                          <p:val>
                                            <p:strVal val="#ppt_x"/>
                                          </p:val>
                                        </p:tav>
                                      </p:tavLst>
                                    </p:anim>
                                    <p:anim calcmode="lin" valueType="num">
                                      <p:cBhvr additive="base">
                                        <p:cTn id="30" dur="500" fill="hold"/>
                                        <p:tgtEl>
                                          <p:spTgt spid="239"/>
                                        </p:tgtEl>
                                        <p:attrNameLst>
                                          <p:attrName>ppt_y</p:attrName>
                                        </p:attrNameLst>
                                      </p:cBhvr>
                                      <p:tavLst>
                                        <p:tav tm="0">
                                          <p:val>
                                            <p:strVal val="1+#ppt_h/2"/>
                                          </p:val>
                                        </p:tav>
                                        <p:tav tm="100000">
                                          <p:val>
                                            <p:strVal val="#ppt_y"/>
                                          </p:val>
                                        </p:tav>
                                      </p:tavLst>
                                    </p:anim>
                                  </p:childTnLst>
                                </p:cTn>
                              </p:par>
                            </p:childTnLst>
                          </p:cTn>
                        </p:par>
                        <p:par>
                          <p:cTn id="31" fill="hold" nodeType="afterGroup">
                            <p:stCondLst>
                              <p:cond delay="3000"/>
                            </p:stCondLst>
                            <p:childTnLst>
                              <p:par>
                                <p:cTn id="32" presetID="2" presetClass="entr" presetSubtype="4" fill="hold" grpId="0" nodeType="afterEffect">
                                  <p:stCondLst>
                                    <p:cond delay="0"/>
                                  </p:stCondLst>
                                  <p:childTnLst>
                                    <p:set>
                                      <p:cBhvr>
                                        <p:cTn id="33" dur="1" fill="hold">
                                          <p:stCondLst>
                                            <p:cond delay="0"/>
                                          </p:stCondLst>
                                        </p:cTn>
                                        <p:tgtEl>
                                          <p:spTgt spid="236"/>
                                        </p:tgtEl>
                                        <p:attrNameLst>
                                          <p:attrName>style.visibility</p:attrName>
                                        </p:attrNameLst>
                                      </p:cBhvr>
                                      <p:to>
                                        <p:strVal val="visible"/>
                                      </p:to>
                                    </p:set>
                                    <p:anim calcmode="lin" valueType="num">
                                      <p:cBhvr additive="base">
                                        <p:cTn id="34" dur="500" fill="hold"/>
                                        <p:tgtEl>
                                          <p:spTgt spid="236"/>
                                        </p:tgtEl>
                                        <p:attrNameLst>
                                          <p:attrName>ppt_x</p:attrName>
                                        </p:attrNameLst>
                                      </p:cBhvr>
                                      <p:tavLst>
                                        <p:tav tm="0">
                                          <p:val>
                                            <p:strVal val="#ppt_x"/>
                                          </p:val>
                                        </p:tav>
                                        <p:tav tm="100000">
                                          <p:val>
                                            <p:strVal val="#ppt_x"/>
                                          </p:val>
                                        </p:tav>
                                      </p:tavLst>
                                    </p:anim>
                                    <p:anim calcmode="lin" valueType="num">
                                      <p:cBhvr additive="base">
                                        <p:cTn id="35" dur="500" fill="hold"/>
                                        <p:tgtEl>
                                          <p:spTgt spid="2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 grpId="0" animBg="1"/>
      <p:bldP spid="236" grpId="0" animBg="1"/>
      <p:bldP spid="237" grpId="0" animBg="1"/>
      <p:bldP spid="238" grpId="0" animBg="1"/>
      <p:bldP spid="239"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2226" name="Picture 6" descr="图片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3963" y="2165350"/>
            <a:ext cx="9102725" cy="438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Text Box 7"/>
          <p:cNvSpPr txBox="1">
            <a:spLocks noChangeArrowheads="1"/>
          </p:cNvSpPr>
          <p:nvPr/>
        </p:nvSpPr>
        <p:spPr bwMode="auto">
          <a:xfrm>
            <a:off x="2719388" y="3317875"/>
            <a:ext cx="425926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3" rIns="91388" bIns="45693">
            <a:spAutoFit/>
          </a:bodyPr>
          <a:lstStyle>
            <a:lvl1pPr defTabSz="912813" eaLnBrk="0" hangingPunct="0">
              <a:defRPr b="1">
                <a:solidFill>
                  <a:schemeClr val="tx1"/>
                </a:solidFill>
                <a:latin typeface="Arial" charset="0"/>
                <a:ea typeface="华文细黑" pitchFamily="2" charset="-122"/>
              </a:defRPr>
            </a:lvl1pPr>
            <a:lvl2pPr marL="742950" indent="-285750" defTabSz="912813" eaLnBrk="0" hangingPunct="0">
              <a:defRPr b="1">
                <a:solidFill>
                  <a:schemeClr val="tx1"/>
                </a:solidFill>
                <a:latin typeface="Arial" charset="0"/>
                <a:ea typeface="华文细黑" pitchFamily="2" charset="-122"/>
              </a:defRPr>
            </a:lvl2pPr>
            <a:lvl3pPr marL="1143000" indent="-228600" defTabSz="912813" eaLnBrk="0" hangingPunct="0">
              <a:defRPr b="1">
                <a:solidFill>
                  <a:schemeClr val="tx1"/>
                </a:solidFill>
                <a:latin typeface="Arial" charset="0"/>
                <a:ea typeface="华文细黑" pitchFamily="2" charset="-122"/>
              </a:defRPr>
            </a:lvl3pPr>
            <a:lvl4pPr marL="1600200" indent="-228600" defTabSz="912813" eaLnBrk="0" hangingPunct="0">
              <a:defRPr b="1">
                <a:solidFill>
                  <a:schemeClr val="tx1"/>
                </a:solidFill>
                <a:latin typeface="Arial" charset="0"/>
                <a:ea typeface="华文细黑" pitchFamily="2" charset="-122"/>
              </a:defRPr>
            </a:lvl4pPr>
            <a:lvl5pPr marL="2057400" indent="-228600" defTabSz="912813" eaLnBrk="0" hangingPunct="0">
              <a:defRPr b="1">
                <a:solidFill>
                  <a:schemeClr val="tx1"/>
                </a:solidFill>
                <a:latin typeface="Arial" charset="0"/>
                <a:ea typeface="华文细黑" pitchFamily="2" charset="-122"/>
              </a:defRPr>
            </a:lvl5pPr>
            <a:lvl6pPr marL="2514600" indent="-228600" defTabSz="912813" eaLnBrk="0" fontAlgn="base" hangingPunct="0">
              <a:spcBef>
                <a:spcPct val="0"/>
              </a:spcBef>
              <a:spcAft>
                <a:spcPct val="0"/>
              </a:spcAft>
              <a:defRPr b="1">
                <a:solidFill>
                  <a:schemeClr val="tx1"/>
                </a:solidFill>
                <a:latin typeface="Arial" charset="0"/>
                <a:ea typeface="华文细黑" pitchFamily="2" charset="-122"/>
              </a:defRPr>
            </a:lvl6pPr>
            <a:lvl7pPr marL="2971800" indent="-228600" defTabSz="912813" eaLnBrk="0" fontAlgn="base" hangingPunct="0">
              <a:spcBef>
                <a:spcPct val="0"/>
              </a:spcBef>
              <a:spcAft>
                <a:spcPct val="0"/>
              </a:spcAft>
              <a:defRPr b="1">
                <a:solidFill>
                  <a:schemeClr val="tx1"/>
                </a:solidFill>
                <a:latin typeface="Arial" charset="0"/>
                <a:ea typeface="华文细黑" pitchFamily="2" charset="-122"/>
              </a:defRPr>
            </a:lvl7pPr>
            <a:lvl8pPr marL="3429000" indent="-228600" defTabSz="912813" eaLnBrk="0" fontAlgn="base" hangingPunct="0">
              <a:spcBef>
                <a:spcPct val="0"/>
              </a:spcBef>
              <a:spcAft>
                <a:spcPct val="0"/>
              </a:spcAft>
              <a:defRPr b="1">
                <a:solidFill>
                  <a:schemeClr val="tx1"/>
                </a:solidFill>
                <a:latin typeface="Arial" charset="0"/>
                <a:ea typeface="华文细黑" pitchFamily="2" charset="-122"/>
              </a:defRPr>
            </a:lvl8pPr>
            <a:lvl9pPr marL="3886200" indent="-228600" defTabSz="912813"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4400">
                <a:solidFill>
                  <a:srgbClr val="CC0000"/>
                </a:solidFill>
                <a:latin typeface="微软雅黑" pitchFamily="34" charset="-122"/>
                <a:ea typeface="微软雅黑" pitchFamily="34" charset="-122"/>
              </a:rPr>
              <a:t>第五部分</a:t>
            </a:r>
            <a:endParaRPr lang="zh-CN" altLang="en-US">
              <a:latin typeface="微软雅黑" pitchFamily="34" charset="-122"/>
              <a:ea typeface="微软雅黑" pitchFamily="34" charset="-122"/>
            </a:endParaRPr>
          </a:p>
        </p:txBody>
      </p:sp>
      <p:grpSp>
        <p:nvGrpSpPr>
          <p:cNvPr id="2" name="组合 1"/>
          <p:cNvGrpSpPr>
            <a:grpSpLocks/>
          </p:cNvGrpSpPr>
          <p:nvPr/>
        </p:nvGrpSpPr>
        <p:grpSpPr bwMode="auto">
          <a:xfrm>
            <a:off x="1738889" y="3743698"/>
            <a:ext cx="4791075" cy="1008062"/>
            <a:chOff x="251520" y="3145950"/>
            <a:chExt cx="4791328" cy="1008115"/>
          </a:xfrm>
          <a:solidFill>
            <a:srgbClr val="FF0000"/>
          </a:solidFill>
        </p:grpSpPr>
        <p:sp>
          <p:nvSpPr>
            <p:cNvPr id="4" name="Rectangle 15"/>
            <p:cNvSpPr>
              <a:spLocks noChangeArrowheads="1"/>
            </p:cNvSpPr>
            <p:nvPr/>
          </p:nvSpPr>
          <p:spPr bwMode="auto">
            <a:xfrm>
              <a:off x="1099290" y="3650802"/>
              <a:ext cx="3943558" cy="346093"/>
            </a:xfrm>
            <a:prstGeom prst="rect">
              <a:avLst/>
            </a:prstGeom>
            <a:grpFill/>
            <a:ln>
              <a:noFill/>
            </a:ln>
            <a:extLst/>
          </p:spPr>
          <p:txBody>
            <a:bodyPr wrap="none" anchor="ctr"/>
            <a:lstStyle/>
            <a:p>
              <a:pPr algn="ctr" defTabSz="913861">
                <a:defRPr/>
              </a:pPr>
              <a:endParaRPr lang="zh-CN" altLang="zh-CN">
                <a:solidFill>
                  <a:srgbClr val="FF0000"/>
                </a:solidFill>
                <a:latin typeface="微软雅黑" pitchFamily="34" charset="-122"/>
                <a:ea typeface="微软雅黑" pitchFamily="34" charset="-122"/>
                <a:cs typeface="宋体" pitchFamily="2" charset="-122"/>
              </a:endParaRPr>
            </a:p>
          </p:txBody>
        </p:sp>
        <p:sp>
          <p:nvSpPr>
            <p:cNvPr id="26" name="Oval 18"/>
            <p:cNvSpPr>
              <a:spLocks noChangeArrowheads="1"/>
            </p:cNvSpPr>
            <p:nvPr/>
          </p:nvSpPr>
          <p:spPr bwMode="auto">
            <a:xfrm>
              <a:off x="251520" y="3145950"/>
              <a:ext cx="1079557" cy="1008115"/>
            </a:xfrm>
            <a:prstGeom prst="ellipse">
              <a:avLst/>
            </a:prstGeom>
            <a:grpFill/>
            <a:ln>
              <a:noFill/>
            </a:ln>
            <a:extLst/>
          </p:spPr>
          <p:txBody>
            <a:bodyPr wrap="none" anchor="ctr"/>
            <a:lstStyle/>
            <a:p>
              <a:pPr algn="ctr" defTabSz="913861">
                <a:defRPr/>
              </a:pPr>
              <a:r>
                <a:rPr lang="en-US" altLang="zh-CN" sz="5400" b="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cs typeface="宋体" pitchFamily="2" charset="-122"/>
                </a:rPr>
                <a:t>5</a:t>
              </a:r>
              <a:endParaRPr lang="zh-CN" altLang="zh-CN" b="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cs typeface="宋体" pitchFamily="2" charset="-122"/>
              </a:endParaRPr>
            </a:p>
          </p:txBody>
        </p:sp>
      </p:grpSp>
      <p:grpSp>
        <p:nvGrpSpPr>
          <p:cNvPr id="3" name="组合 2"/>
          <p:cNvGrpSpPr>
            <a:grpSpLocks/>
          </p:cNvGrpSpPr>
          <p:nvPr/>
        </p:nvGrpSpPr>
        <p:grpSpPr bwMode="auto">
          <a:xfrm>
            <a:off x="2870200" y="4583113"/>
            <a:ext cx="1935163" cy="1020762"/>
            <a:chOff x="2870200" y="3935413"/>
            <a:chExt cx="1935163" cy="1020762"/>
          </a:xfrm>
        </p:grpSpPr>
        <p:sp>
          <p:nvSpPr>
            <p:cNvPr id="132102" name="TextBox 7"/>
            <p:cNvSpPr txBox="1">
              <a:spLocks noChangeArrowheads="1"/>
            </p:cNvSpPr>
            <p:nvPr/>
          </p:nvSpPr>
          <p:spPr bwMode="auto">
            <a:xfrm>
              <a:off x="2870200" y="4033838"/>
              <a:ext cx="193516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88" tIns="45693" rIns="91388" bIns="4569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en-US" altLang="zh-CN" b="0">
                  <a:latin typeface="微软雅黑" pitchFamily="34" charset="-122"/>
                  <a:ea typeface="微软雅黑" pitchFamily="34" charset="-122"/>
                </a:rPr>
                <a:t>1</a:t>
              </a:r>
              <a:r>
                <a:rPr lang="zh-CN" altLang="en-US" b="0">
                  <a:latin typeface="微软雅黑" pitchFamily="34" charset="-122"/>
                  <a:ea typeface="微软雅黑" pitchFamily="34" charset="-122"/>
                </a:rPr>
                <a:t>、点击增加内容</a:t>
              </a:r>
              <a:endParaRPr lang="en-US" altLang="zh-CN" b="0">
                <a:latin typeface="微软雅黑" pitchFamily="34" charset="-122"/>
                <a:ea typeface="微软雅黑" pitchFamily="34" charset="-122"/>
              </a:endParaRPr>
            </a:p>
            <a:p>
              <a:pPr eaLnBrk="1" hangingPunct="1"/>
              <a:r>
                <a:rPr lang="en-US" altLang="zh-CN" b="0">
                  <a:latin typeface="微软雅黑" pitchFamily="34" charset="-122"/>
                  <a:ea typeface="微软雅黑" pitchFamily="34" charset="-122"/>
                </a:rPr>
                <a:t>2</a:t>
              </a:r>
              <a:r>
                <a:rPr lang="zh-CN" altLang="en-US" b="0">
                  <a:latin typeface="微软雅黑" pitchFamily="34" charset="-122"/>
                  <a:ea typeface="微软雅黑" pitchFamily="34" charset="-122"/>
                </a:rPr>
                <a:t>、点击增加内容</a:t>
              </a:r>
            </a:p>
            <a:p>
              <a:pPr eaLnBrk="1" hangingPunct="1"/>
              <a:r>
                <a:rPr lang="en-US" altLang="zh-CN" b="0">
                  <a:latin typeface="微软雅黑" pitchFamily="34" charset="-122"/>
                  <a:ea typeface="微软雅黑" pitchFamily="34" charset="-122"/>
                </a:rPr>
                <a:t>3</a:t>
              </a:r>
              <a:r>
                <a:rPr lang="zh-CN" altLang="en-US" b="0">
                  <a:latin typeface="微软雅黑" pitchFamily="34" charset="-122"/>
                  <a:ea typeface="微软雅黑" pitchFamily="34" charset="-122"/>
                </a:rPr>
                <a:t>、点击增加内容</a:t>
              </a:r>
              <a:endParaRPr lang="zh-CN" altLang="en-US">
                <a:latin typeface="微软雅黑" pitchFamily="34" charset="-122"/>
                <a:ea typeface="微软雅黑" pitchFamily="34" charset="-122"/>
              </a:endParaRPr>
            </a:p>
          </p:txBody>
        </p:sp>
        <p:cxnSp>
          <p:nvCxnSpPr>
            <p:cNvPr id="8" name="直接连接符 3"/>
            <p:cNvCxnSpPr/>
            <p:nvPr/>
          </p:nvCxnSpPr>
          <p:spPr>
            <a:xfrm flipH="1">
              <a:off x="2874963" y="3935413"/>
              <a:ext cx="0" cy="889000"/>
            </a:xfrm>
            <a:prstGeom prst="line">
              <a:avLst/>
            </a:prstGeom>
            <a:ln/>
          </p:spPr>
          <p:style>
            <a:lnRef idx="1">
              <a:schemeClr val="accent2"/>
            </a:lnRef>
            <a:fillRef idx="0">
              <a:schemeClr val="accent2"/>
            </a:fillRef>
            <a:effectRef idx="0">
              <a:schemeClr val="accent2"/>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600" advTm="5000">
        <p14:gallery dir="r"/>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wipe(down)">
                                      <p:cBhvr>
                                        <p:cTn id="7" dur="580">
                                          <p:stCondLst>
                                            <p:cond delay="0"/>
                                          </p:stCondLst>
                                        </p:cTn>
                                        <p:tgtEl>
                                          <p:spTgt spid="52226"/>
                                        </p:tgtEl>
                                      </p:cBhvr>
                                    </p:animEffect>
                                    <p:anim calcmode="lin" valueType="num">
                                      <p:cBhvr>
                                        <p:cTn id="8" dur="1822" tmFilter="0,0; 0.14,0.36; 0.43,0.73; 0.71,0.91; 1.0,1.0">
                                          <p:stCondLst>
                                            <p:cond delay="0"/>
                                          </p:stCondLst>
                                        </p:cTn>
                                        <p:tgtEl>
                                          <p:spTgt spid="5222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222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222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222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2226"/>
                                        </p:tgtEl>
                                        <p:attrNameLst>
                                          <p:attrName>ppt_y</p:attrName>
                                        </p:attrNameLst>
                                      </p:cBhvr>
                                      <p:tavLst>
                                        <p:tav tm="0" fmla="#ppt_y-sin(pi*$)/81">
                                          <p:val>
                                            <p:fltVal val="0"/>
                                          </p:val>
                                        </p:tav>
                                        <p:tav tm="100000">
                                          <p:val>
                                            <p:fltVal val="1"/>
                                          </p:val>
                                        </p:tav>
                                      </p:tavLst>
                                    </p:anim>
                                    <p:animScale>
                                      <p:cBhvr>
                                        <p:cTn id="13" dur="26">
                                          <p:stCondLst>
                                            <p:cond delay="650"/>
                                          </p:stCondLst>
                                        </p:cTn>
                                        <p:tgtEl>
                                          <p:spTgt spid="52226"/>
                                        </p:tgtEl>
                                      </p:cBhvr>
                                      <p:to x="100000" y="60000"/>
                                    </p:animScale>
                                    <p:animScale>
                                      <p:cBhvr>
                                        <p:cTn id="14" dur="166" decel="50000">
                                          <p:stCondLst>
                                            <p:cond delay="676"/>
                                          </p:stCondLst>
                                        </p:cTn>
                                        <p:tgtEl>
                                          <p:spTgt spid="52226"/>
                                        </p:tgtEl>
                                      </p:cBhvr>
                                      <p:to x="100000" y="100000"/>
                                    </p:animScale>
                                    <p:animScale>
                                      <p:cBhvr>
                                        <p:cTn id="15" dur="26">
                                          <p:stCondLst>
                                            <p:cond delay="1312"/>
                                          </p:stCondLst>
                                        </p:cTn>
                                        <p:tgtEl>
                                          <p:spTgt spid="52226"/>
                                        </p:tgtEl>
                                      </p:cBhvr>
                                      <p:to x="100000" y="80000"/>
                                    </p:animScale>
                                    <p:animScale>
                                      <p:cBhvr>
                                        <p:cTn id="16" dur="166" decel="50000">
                                          <p:stCondLst>
                                            <p:cond delay="1338"/>
                                          </p:stCondLst>
                                        </p:cTn>
                                        <p:tgtEl>
                                          <p:spTgt spid="52226"/>
                                        </p:tgtEl>
                                      </p:cBhvr>
                                      <p:to x="100000" y="100000"/>
                                    </p:animScale>
                                    <p:animScale>
                                      <p:cBhvr>
                                        <p:cTn id="17" dur="26">
                                          <p:stCondLst>
                                            <p:cond delay="1642"/>
                                          </p:stCondLst>
                                        </p:cTn>
                                        <p:tgtEl>
                                          <p:spTgt spid="52226"/>
                                        </p:tgtEl>
                                      </p:cBhvr>
                                      <p:to x="100000" y="90000"/>
                                    </p:animScale>
                                    <p:animScale>
                                      <p:cBhvr>
                                        <p:cTn id="18" dur="166" decel="50000">
                                          <p:stCondLst>
                                            <p:cond delay="1668"/>
                                          </p:stCondLst>
                                        </p:cTn>
                                        <p:tgtEl>
                                          <p:spTgt spid="52226"/>
                                        </p:tgtEl>
                                      </p:cBhvr>
                                      <p:to x="100000" y="100000"/>
                                    </p:animScale>
                                    <p:animScale>
                                      <p:cBhvr>
                                        <p:cTn id="19" dur="26">
                                          <p:stCondLst>
                                            <p:cond delay="1808"/>
                                          </p:stCondLst>
                                        </p:cTn>
                                        <p:tgtEl>
                                          <p:spTgt spid="52226"/>
                                        </p:tgtEl>
                                      </p:cBhvr>
                                      <p:to x="100000" y="95000"/>
                                    </p:animScale>
                                    <p:animScale>
                                      <p:cBhvr>
                                        <p:cTn id="20" dur="166" decel="50000">
                                          <p:stCondLst>
                                            <p:cond delay="1834"/>
                                          </p:stCondLst>
                                        </p:cTn>
                                        <p:tgtEl>
                                          <p:spTgt spid="52226"/>
                                        </p:tgtEl>
                                      </p:cBhvr>
                                      <p:to x="100000" y="100000"/>
                                    </p:animScale>
                                  </p:childTnLst>
                                </p:cTn>
                              </p:par>
                            </p:childTnLst>
                          </p:cTn>
                        </p:par>
                        <p:par>
                          <p:cTn id="21" fill="hold" nodeType="afterGroup">
                            <p:stCondLst>
                              <p:cond delay="2000"/>
                            </p:stCondLst>
                            <p:childTnLst>
                              <p:par>
                                <p:cTn id="22" presetID="20" presetClass="entr" presetSubtype="0" fill="hold" grpId="0" nodeType="afterEffect">
                                  <p:stCondLst>
                                    <p:cond delay="0"/>
                                  </p:stCondLst>
                                  <p:childTnLst>
                                    <p:set>
                                      <p:cBhvr>
                                        <p:cTn id="23" dur="1" fill="hold">
                                          <p:stCondLst>
                                            <p:cond delay="0"/>
                                          </p:stCondLst>
                                        </p:cTn>
                                        <p:tgtEl>
                                          <p:spTgt spid="52227"/>
                                        </p:tgtEl>
                                        <p:attrNameLst>
                                          <p:attrName>style.visibility</p:attrName>
                                        </p:attrNameLst>
                                      </p:cBhvr>
                                      <p:to>
                                        <p:strVal val="visible"/>
                                      </p:to>
                                    </p:set>
                                    <p:animEffect transition="in" filter="wedge">
                                      <p:cBhvr>
                                        <p:cTn id="24" dur="1000"/>
                                        <p:tgtEl>
                                          <p:spTgt spid="52227"/>
                                        </p:tgtEl>
                                      </p:cBhvr>
                                    </p:animEffect>
                                  </p:childTnLst>
                                </p:cTn>
                              </p:par>
                            </p:childTnLst>
                          </p:cTn>
                        </p:par>
                        <p:par>
                          <p:cTn id="25" fill="hold" nodeType="afterGroup">
                            <p:stCondLst>
                              <p:cond delay="3000"/>
                            </p:stCondLst>
                            <p:childTnLst>
                              <p:par>
                                <p:cTn id="26" presetID="20"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edge">
                                      <p:cBhvr>
                                        <p:cTn id="28" dur="1000"/>
                                        <p:tgtEl>
                                          <p:spTgt spid="2"/>
                                        </p:tgtEl>
                                      </p:cBhvr>
                                    </p:animEffect>
                                  </p:childTnLst>
                                </p:cTn>
                              </p:par>
                            </p:childTnLst>
                          </p:cTn>
                        </p:par>
                        <p:par>
                          <p:cTn id="29" fill="hold" nodeType="afterGroup">
                            <p:stCondLst>
                              <p:cond delay="4000"/>
                            </p:stCondLst>
                            <p:childTnLst>
                              <p:par>
                                <p:cTn id="30" presetID="20"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edge">
                                      <p:cBhvr>
                                        <p:cTn id="3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7"/>
          <p:cNvGrpSpPr>
            <a:grpSpLocks/>
          </p:cNvGrpSpPr>
          <p:nvPr/>
        </p:nvGrpSpPr>
        <p:grpSpPr bwMode="auto">
          <a:xfrm>
            <a:off x="7743825" y="2503488"/>
            <a:ext cx="1870075" cy="3976687"/>
            <a:chOff x="7743825" y="2216150"/>
            <a:chExt cx="1870075" cy="3976688"/>
          </a:xfrm>
        </p:grpSpPr>
        <p:cxnSp>
          <p:nvCxnSpPr>
            <p:cNvPr id="5" name="直接箭头连接符 4"/>
            <p:cNvCxnSpPr/>
            <p:nvPr/>
          </p:nvCxnSpPr>
          <p:spPr>
            <a:xfrm rot="5400000">
              <a:off x="8077994" y="4088606"/>
              <a:ext cx="1209675" cy="1587"/>
            </a:xfrm>
            <a:prstGeom prst="straightConnector1">
              <a:avLst/>
            </a:prstGeom>
            <a:ln w="60325">
              <a:solidFill>
                <a:schemeClr val="bg1">
                  <a:lumMod val="85000"/>
                </a:schemeClr>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33156" name="组合 8"/>
            <p:cNvGrpSpPr>
              <a:grpSpLocks/>
            </p:cNvGrpSpPr>
            <p:nvPr/>
          </p:nvGrpSpPr>
          <p:grpSpPr bwMode="auto">
            <a:xfrm>
              <a:off x="7743825" y="2216150"/>
              <a:ext cx="1870075" cy="1557338"/>
              <a:chOff x="6016141" y="2093239"/>
              <a:chExt cx="1483835" cy="1483835"/>
            </a:xfrm>
          </p:grpSpPr>
          <p:sp>
            <p:nvSpPr>
              <p:cNvPr id="10" name="圆角矩形 9"/>
              <p:cNvSpPr/>
              <p:nvPr/>
            </p:nvSpPr>
            <p:spPr>
              <a:xfrm rot="18900000">
                <a:off x="6016141" y="2093239"/>
                <a:ext cx="1483835" cy="1483834"/>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solidFill>
                  <a:latin typeface="微软雅黑" pitchFamily="34" charset="-122"/>
                  <a:ea typeface="微软雅黑" pitchFamily="34" charset="-122"/>
                </a:endParaRPr>
              </a:p>
            </p:txBody>
          </p:sp>
          <p:sp>
            <p:nvSpPr>
              <p:cNvPr id="11" name="圆角矩形 10"/>
              <p:cNvSpPr/>
              <p:nvPr/>
            </p:nvSpPr>
            <p:spPr>
              <a:xfrm rot="18900000">
                <a:off x="6142103" y="2220295"/>
                <a:ext cx="1231911" cy="1229722"/>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solidFill>
                  <a:latin typeface="微软雅黑" pitchFamily="34" charset="-122"/>
                  <a:ea typeface="微软雅黑" pitchFamily="34" charset="-122"/>
                </a:endParaRPr>
              </a:p>
            </p:txBody>
          </p:sp>
        </p:grpSp>
        <p:sp>
          <p:nvSpPr>
            <p:cNvPr id="133157" name="TextBox 33"/>
            <p:cNvSpPr txBox="1">
              <a:spLocks noChangeArrowheads="1"/>
            </p:cNvSpPr>
            <p:nvPr/>
          </p:nvSpPr>
          <p:spPr bwMode="auto">
            <a:xfrm>
              <a:off x="8353425" y="2811463"/>
              <a:ext cx="88265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6896" tIns="53443" rIns="106896" bIns="5344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b="0">
                  <a:latin typeface="微软雅黑" pitchFamily="34" charset="-122"/>
                  <a:ea typeface="微软雅黑" pitchFamily="34" charset="-122"/>
                </a:rPr>
                <a:t>步骤</a:t>
              </a:r>
              <a:r>
                <a:rPr lang="en-US" altLang="zh-CN" b="0">
                  <a:latin typeface="微软雅黑" pitchFamily="34" charset="-122"/>
                  <a:ea typeface="微软雅黑" pitchFamily="34" charset="-122"/>
                </a:rPr>
                <a:t> 5</a:t>
              </a:r>
            </a:p>
          </p:txBody>
        </p:sp>
        <p:sp>
          <p:nvSpPr>
            <p:cNvPr id="35" name="TextBox 40"/>
            <p:cNvSpPr txBox="1"/>
            <p:nvPr/>
          </p:nvSpPr>
          <p:spPr>
            <a:xfrm>
              <a:off x="8243888" y="4895851"/>
              <a:ext cx="806450" cy="461962"/>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300" dirty="0">
                  <a:solidFill>
                    <a:schemeClr val="bg1">
                      <a:lumMod val="75000"/>
                    </a:schemeClr>
                  </a:solidFill>
                  <a:latin typeface="微软雅黑" pitchFamily="34" charset="-122"/>
                  <a:ea typeface="微软雅黑" pitchFamily="34" charset="-122"/>
                </a:rPr>
                <a:t>文本</a:t>
              </a:r>
              <a:endParaRPr lang="en-US" altLang="zh-CN" sz="2300" dirty="0">
                <a:solidFill>
                  <a:schemeClr val="bg1">
                    <a:lumMod val="75000"/>
                  </a:schemeClr>
                </a:solidFill>
                <a:latin typeface="微软雅黑" pitchFamily="34" charset="-122"/>
                <a:ea typeface="微软雅黑" pitchFamily="34" charset="-122"/>
              </a:endParaRPr>
            </a:p>
          </p:txBody>
        </p:sp>
        <p:sp>
          <p:nvSpPr>
            <p:cNvPr id="133159" name="TextBox 41"/>
            <p:cNvSpPr txBox="1">
              <a:spLocks noChangeArrowheads="1"/>
            </p:cNvSpPr>
            <p:nvPr/>
          </p:nvSpPr>
          <p:spPr bwMode="auto">
            <a:xfrm>
              <a:off x="8115300" y="5346700"/>
              <a:ext cx="103663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6896" tIns="53443" rIns="106896" bIns="5344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600">
                  <a:solidFill>
                    <a:srgbClr val="969696"/>
                  </a:solidFill>
                  <a:latin typeface="微软雅黑" pitchFamily="34" charset="-122"/>
                  <a:ea typeface="微软雅黑" pitchFamily="34" charset="-122"/>
                </a:rPr>
                <a:t>添加文本</a:t>
              </a:r>
              <a:endParaRPr lang="en-US" altLang="zh-CN" sz="1600">
                <a:solidFill>
                  <a:srgbClr val="969696"/>
                </a:solidFill>
                <a:latin typeface="微软雅黑" pitchFamily="34" charset="-122"/>
                <a:ea typeface="微软雅黑" pitchFamily="34" charset="-122"/>
              </a:endParaRPr>
            </a:p>
            <a:p>
              <a:pPr eaLnBrk="1" hangingPunct="1"/>
              <a:r>
                <a:rPr lang="zh-CN" altLang="en-US" sz="1600">
                  <a:solidFill>
                    <a:srgbClr val="969696"/>
                  </a:solidFill>
                  <a:latin typeface="微软雅黑" pitchFamily="34" charset="-122"/>
                  <a:ea typeface="微软雅黑" pitchFamily="34" charset="-122"/>
                </a:rPr>
                <a:t>添加文本</a:t>
              </a:r>
            </a:p>
            <a:p>
              <a:pPr eaLnBrk="1" hangingPunct="1"/>
              <a:r>
                <a:rPr lang="zh-CN" altLang="en-US" sz="1600">
                  <a:solidFill>
                    <a:srgbClr val="969696"/>
                  </a:solidFill>
                  <a:latin typeface="微软雅黑" pitchFamily="34" charset="-122"/>
                  <a:ea typeface="微软雅黑" pitchFamily="34" charset="-122"/>
                </a:rPr>
                <a:t>添加文本</a:t>
              </a:r>
            </a:p>
          </p:txBody>
        </p:sp>
      </p:grpSp>
      <p:grpSp>
        <p:nvGrpSpPr>
          <p:cNvPr id="9" name="组合 14"/>
          <p:cNvGrpSpPr>
            <a:grpSpLocks/>
          </p:cNvGrpSpPr>
          <p:nvPr/>
        </p:nvGrpSpPr>
        <p:grpSpPr bwMode="auto">
          <a:xfrm>
            <a:off x="6294438" y="2503488"/>
            <a:ext cx="1870075" cy="3816350"/>
            <a:chOff x="6294438" y="2216150"/>
            <a:chExt cx="1870075" cy="3816350"/>
          </a:xfrm>
        </p:grpSpPr>
        <p:cxnSp>
          <p:nvCxnSpPr>
            <p:cNvPr id="4" name="直接箭头连接符 3"/>
            <p:cNvCxnSpPr/>
            <p:nvPr/>
          </p:nvCxnSpPr>
          <p:spPr>
            <a:xfrm rot="5400000">
              <a:off x="6321425" y="4425950"/>
              <a:ext cx="1882775" cy="3175"/>
            </a:xfrm>
            <a:prstGeom prst="straightConnector1">
              <a:avLst/>
            </a:prstGeom>
            <a:ln w="60325">
              <a:solidFill>
                <a:schemeClr val="bg1">
                  <a:lumMod val="85000"/>
                </a:schemeClr>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33150" name="组合 11"/>
            <p:cNvGrpSpPr>
              <a:grpSpLocks/>
            </p:cNvGrpSpPr>
            <p:nvPr/>
          </p:nvGrpSpPr>
          <p:grpSpPr bwMode="auto">
            <a:xfrm>
              <a:off x="6294438" y="2216150"/>
              <a:ext cx="1870075" cy="1557338"/>
              <a:chOff x="4866723" y="2093239"/>
              <a:chExt cx="1483835" cy="1483835"/>
            </a:xfrm>
          </p:grpSpPr>
          <p:sp>
            <p:nvSpPr>
              <p:cNvPr id="13" name="圆角矩形 12"/>
              <p:cNvSpPr/>
              <p:nvPr/>
            </p:nvSpPr>
            <p:spPr>
              <a:xfrm rot="18900000">
                <a:off x="4866723" y="2093239"/>
                <a:ext cx="1483835" cy="1483834"/>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solidFill>
                  <a:latin typeface="微软雅黑" pitchFamily="34" charset="-122"/>
                  <a:ea typeface="微软雅黑" pitchFamily="34" charset="-122"/>
                </a:endParaRPr>
              </a:p>
            </p:txBody>
          </p:sp>
          <p:sp>
            <p:nvSpPr>
              <p:cNvPr id="14" name="圆角矩形 13"/>
              <p:cNvSpPr/>
              <p:nvPr/>
            </p:nvSpPr>
            <p:spPr>
              <a:xfrm rot="18900000">
                <a:off x="4992685" y="2220295"/>
                <a:ext cx="1231911" cy="1229722"/>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solidFill>
                  <a:latin typeface="微软雅黑" pitchFamily="34" charset="-122"/>
                  <a:ea typeface="微软雅黑" pitchFamily="34" charset="-122"/>
                </a:endParaRPr>
              </a:p>
            </p:txBody>
          </p:sp>
        </p:grpSp>
        <p:sp>
          <p:nvSpPr>
            <p:cNvPr id="133151" name="TextBox 32"/>
            <p:cNvSpPr txBox="1">
              <a:spLocks noChangeArrowheads="1"/>
            </p:cNvSpPr>
            <p:nvPr/>
          </p:nvSpPr>
          <p:spPr bwMode="auto">
            <a:xfrm>
              <a:off x="6916738" y="2811463"/>
              <a:ext cx="881062"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6896" tIns="53443" rIns="106896" bIns="5344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b="0">
                  <a:latin typeface="微软雅黑" pitchFamily="34" charset="-122"/>
                  <a:ea typeface="微软雅黑" pitchFamily="34" charset="-122"/>
                </a:rPr>
                <a:t>步骤</a:t>
              </a:r>
              <a:r>
                <a:rPr lang="en-US" altLang="zh-CN" b="0">
                  <a:latin typeface="微软雅黑" pitchFamily="34" charset="-122"/>
                  <a:ea typeface="微软雅黑" pitchFamily="34" charset="-122"/>
                </a:rPr>
                <a:t> 4</a:t>
              </a:r>
            </a:p>
          </p:txBody>
        </p:sp>
        <p:sp>
          <p:nvSpPr>
            <p:cNvPr id="37" name="TextBox 42"/>
            <p:cNvSpPr txBox="1"/>
            <p:nvPr/>
          </p:nvSpPr>
          <p:spPr>
            <a:xfrm>
              <a:off x="6823075" y="5570537"/>
              <a:ext cx="806450" cy="461963"/>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300" dirty="0">
                  <a:solidFill>
                    <a:schemeClr val="bg1">
                      <a:lumMod val="75000"/>
                    </a:schemeClr>
                  </a:solidFill>
                  <a:latin typeface="微软雅黑" pitchFamily="34" charset="-122"/>
                  <a:ea typeface="微软雅黑" pitchFamily="34" charset="-122"/>
                </a:rPr>
                <a:t>文本</a:t>
              </a:r>
              <a:endParaRPr lang="en-US" altLang="zh-CN" sz="2300" dirty="0">
                <a:solidFill>
                  <a:schemeClr val="bg1">
                    <a:lumMod val="75000"/>
                  </a:schemeClr>
                </a:solidFill>
                <a:latin typeface="微软雅黑" pitchFamily="34" charset="-122"/>
                <a:ea typeface="微软雅黑" pitchFamily="34" charset="-122"/>
              </a:endParaRPr>
            </a:p>
          </p:txBody>
        </p:sp>
      </p:grpSp>
      <p:grpSp>
        <p:nvGrpSpPr>
          <p:cNvPr id="15" name="组合 11"/>
          <p:cNvGrpSpPr>
            <a:grpSpLocks/>
          </p:cNvGrpSpPr>
          <p:nvPr/>
        </p:nvGrpSpPr>
        <p:grpSpPr bwMode="auto">
          <a:xfrm>
            <a:off x="4795838" y="2503488"/>
            <a:ext cx="1868487" cy="3976687"/>
            <a:chOff x="4795838" y="2216150"/>
            <a:chExt cx="1868487" cy="3976688"/>
          </a:xfrm>
        </p:grpSpPr>
        <p:cxnSp>
          <p:nvCxnSpPr>
            <p:cNvPr id="6" name="直接箭头连接符 5"/>
            <p:cNvCxnSpPr/>
            <p:nvPr/>
          </p:nvCxnSpPr>
          <p:spPr>
            <a:xfrm rot="5400000">
              <a:off x="5098256" y="4088606"/>
              <a:ext cx="1209675" cy="1588"/>
            </a:xfrm>
            <a:prstGeom prst="straightConnector1">
              <a:avLst/>
            </a:prstGeom>
            <a:ln w="60325">
              <a:solidFill>
                <a:schemeClr val="bg1">
                  <a:lumMod val="85000"/>
                </a:schemeClr>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33143" name="组合 14"/>
            <p:cNvGrpSpPr>
              <a:grpSpLocks/>
            </p:cNvGrpSpPr>
            <p:nvPr/>
          </p:nvGrpSpPr>
          <p:grpSpPr bwMode="auto">
            <a:xfrm>
              <a:off x="4795838" y="2216150"/>
              <a:ext cx="1868487" cy="1557338"/>
              <a:chOff x="3676417" y="2093239"/>
              <a:chExt cx="1483835" cy="1483835"/>
            </a:xfrm>
          </p:grpSpPr>
          <p:sp>
            <p:nvSpPr>
              <p:cNvPr id="16" name="圆角矩形 15"/>
              <p:cNvSpPr/>
              <p:nvPr/>
            </p:nvSpPr>
            <p:spPr>
              <a:xfrm rot="18900000">
                <a:off x="3676417" y="2093239"/>
                <a:ext cx="1483835" cy="1483834"/>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solidFill>
                  <a:latin typeface="微软雅黑" pitchFamily="34" charset="-122"/>
                  <a:ea typeface="微软雅黑" pitchFamily="34" charset="-122"/>
                </a:endParaRPr>
              </a:p>
            </p:txBody>
          </p:sp>
          <p:sp>
            <p:nvSpPr>
              <p:cNvPr id="17" name="圆角矩形 16"/>
              <p:cNvSpPr/>
              <p:nvPr/>
            </p:nvSpPr>
            <p:spPr>
              <a:xfrm rot="18900000">
                <a:off x="3802486" y="2220295"/>
                <a:ext cx="1231696" cy="1229722"/>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solidFill>
                  <a:latin typeface="微软雅黑" pitchFamily="34" charset="-122"/>
                  <a:ea typeface="微软雅黑" pitchFamily="34" charset="-122"/>
                </a:endParaRPr>
              </a:p>
            </p:txBody>
          </p:sp>
        </p:grpSp>
        <p:sp>
          <p:nvSpPr>
            <p:cNvPr id="133144" name="TextBox 31"/>
            <p:cNvSpPr txBox="1">
              <a:spLocks noChangeArrowheads="1"/>
            </p:cNvSpPr>
            <p:nvPr/>
          </p:nvSpPr>
          <p:spPr bwMode="auto">
            <a:xfrm>
              <a:off x="5480050" y="2811463"/>
              <a:ext cx="881063"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6896" tIns="53443" rIns="106896" bIns="5344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b="0">
                  <a:latin typeface="微软雅黑" pitchFamily="34" charset="-122"/>
                  <a:ea typeface="微软雅黑" pitchFamily="34" charset="-122"/>
                </a:rPr>
                <a:t>步骤</a:t>
              </a:r>
              <a:r>
                <a:rPr lang="en-US" altLang="zh-CN" b="0">
                  <a:latin typeface="微软雅黑" pitchFamily="34" charset="-122"/>
                  <a:ea typeface="微软雅黑" pitchFamily="34" charset="-122"/>
                </a:rPr>
                <a:t> 3</a:t>
              </a:r>
            </a:p>
          </p:txBody>
        </p:sp>
        <p:sp>
          <p:nvSpPr>
            <p:cNvPr id="33" name="TextBox 38"/>
            <p:cNvSpPr txBox="1"/>
            <p:nvPr/>
          </p:nvSpPr>
          <p:spPr>
            <a:xfrm>
              <a:off x="5264150" y="4895851"/>
              <a:ext cx="804863" cy="461962"/>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300" dirty="0">
                  <a:solidFill>
                    <a:schemeClr val="bg1">
                      <a:lumMod val="75000"/>
                    </a:schemeClr>
                  </a:solidFill>
                  <a:latin typeface="微软雅黑" pitchFamily="34" charset="-122"/>
                  <a:ea typeface="微软雅黑" pitchFamily="34" charset="-122"/>
                </a:rPr>
                <a:t>文本</a:t>
              </a:r>
              <a:endParaRPr lang="en-US" altLang="zh-CN" sz="2300" dirty="0">
                <a:solidFill>
                  <a:schemeClr val="bg1">
                    <a:lumMod val="75000"/>
                  </a:schemeClr>
                </a:solidFill>
                <a:latin typeface="微软雅黑" pitchFamily="34" charset="-122"/>
                <a:ea typeface="微软雅黑" pitchFamily="34" charset="-122"/>
              </a:endParaRPr>
            </a:p>
          </p:txBody>
        </p:sp>
        <p:sp>
          <p:nvSpPr>
            <p:cNvPr id="133146" name="TextBox 39"/>
            <p:cNvSpPr txBox="1">
              <a:spLocks noChangeArrowheads="1"/>
            </p:cNvSpPr>
            <p:nvPr/>
          </p:nvSpPr>
          <p:spPr bwMode="auto">
            <a:xfrm>
              <a:off x="5133975" y="5346700"/>
              <a:ext cx="103663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6896" tIns="53443" rIns="106896" bIns="5344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600">
                  <a:solidFill>
                    <a:srgbClr val="969696"/>
                  </a:solidFill>
                  <a:latin typeface="微软雅黑" pitchFamily="34" charset="-122"/>
                  <a:ea typeface="微软雅黑" pitchFamily="34" charset="-122"/>
                </a:rPr>
                <a:t>添加文本</a:t>
              </a:r>
              <a:endParaRPr lang="en-US" altLang="zh-CN" sz="1600">
                <a:solidFill>
                  <a:srgbClr val="969696"/>
                </a:solidFill>
                <a:latin typeface="微软雅黑" pitchFamily="34" charset="-122"/>
                <a:ea typeface="微软雅黑" pitchFamily="34" charset="-122"/>
              </a:endParaRPr>
            </a:p>
            <a:p>
              <a:pPr eaLnBrk="1" hangingPunct="1"/>
              <a:r>
                <a:rPr lang="zh-CN" altLang="en-US" sz="1600">
                  <a:solidFill>
                    <a:srgbClr val="969696"/>
                  </a:solidFill>
                  <a:latin typeface="微软雅黑" pitchFamily="34" charset="-122"/>
                  <a:ea typeface="微软雅黑" pitchFamily="34" charset="-122"/>
                </a:rPr>
                <a:t>添加文本</a:t>
              </a:r>
            </a:p>
            <a:p>
              <a:pPr eaLnBrk="1" hangingPunct="1"/>
              <a:r>
                <a:rPr lang="zh-CN" altLang="en-US" sz="1600">
                  <a:solidFill>
                    <a:srgbClr val="969696"/>
                  </a:solidFill>
                  <a:latin typeface="微软雅黑" pitchFamily="34" charset="-122"/>
                  <a:ea typeface="微软雅黑" pitchFamily="34" charset="-122"/>
                </a:rPr>
                <a:t>添加文本</a:t>
              </a:r>
            </a:p>
          </p:txBody>
        </p:sp>
      </p:grpSp>
      <p:grpSp>
        <p:nvGrpSpPr>
          <p:cNvPr id="21" name="组合 8"/>
          <p:cNvGrpSpPr>
            <a:grpSpLocks/>
          </p:cNvGrpSpPr>
          <p:nvPr/>
        </p:nvGrpSpPr>
        <p:grpSpPr bwMode="auto">
          <a:xfrm>
            <a:off x="3336925" y="2503488"/>
            <a:ext cx="1870075" cy="3816350"/>
            <a:chOff x="3336925" y="2216150"/>
            <a:chExt cx="1870075" cy="3816350"/>
          </a:xfrm>
        </p:grpSpPr>
        <p:cxnSp>
          <p:nvCxnSpPr>
            <p:cNvPr id="8" name="直接箭头连接符 7"/>
            <p:cNvCxnSpPr/>
            <p:nvPr/>
          </p:nvCxnSpPr>
          <p:spPr>
            <a:xfrm rot="5400000">
              <a:off x="3341688" y="4427537"/>
              <a:ext cx="1881188" cy="1587"/>
            </a:xfrm>
            <a:prstGeom prst="straightConnector1">
              <a:avLst/>
            </a:prstGeom>
            <a:ln w="60325">
              <a:solidFill>
                <a:schemeClr val="bg1">
                  <a:lumMod val="85000"/>
                </a:schemeClr>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33137" name="组合 17"/>
            <p:cNvGrpSpPr>
              <a:grpSpLocks/>
            </p:cNvGrpSpPr>
            <p:nvPr/>
          </p:nvGrpSpPr>
          <p:grpSpPr bwMode="auto">
            <a:xfrm>
              <a:off x="3336925" y="2216150"/>
              <a:ext cx="1870075" cy="1557338"/>
              <a:chOff x="2519650" y="2096826"/>
              <a:chExt cx="1483835" cy="1483835"/>
            </a:xfrm>
          </p:grpSpPr>
          <p:sp>
            <p:nvSpPr>
              <p:cNvPr id="19" name="圆角矩形 18"/>
              <p:cNvSpPr/>
              <p:nvPr/>
            </p:nvSpPr>
            <p:spPr>
              <a:xfrm rot="18900000">
                <a:off x="2519650" y="2096826"/>
                <a:ext cx="1483835" cy="1483834"/>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solidFill>
                  <a:latin typeface="微软雅黑" pitchFamily="34" charset="-122"/>
                  <a:ea typeface="微软雅黑" pitchFamily="34" charset="-122"/>
                </a:endParaRPr>
              </a:p>
            </p:txBody>
          </p:sp>
          <p:sp>
            <p:nvSpPr>
              <p:cNvPr id="20" name="圆角矩形 19"/>
              <p:cNvSpPr/>
              <p:nvPr/>
            </p:nvSpPr>
            <p:spPr>
              <a:xfrm rot="18900000">
                <a:off x="2645612" y="2223882"/>
                <a:ext cx="1231911" cy="1229722"/>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solidFill>
                  <a:latin typeface="微软雅黑" pitchFamily="34" charset="-122"/>
                  <a:ea typeface="微软雅黑" pitchFamily="34" charset="-122"/>
                </a:endParaRPr>
              </a:p>
            </p:txBody>
          </p:sp>
        </p:grpSp>
        <p:sp>
          <p:nvSpPr>
            <p:cNvPr id="133138" name="TextBox 30"/>
            <p:cNvSpPr txBox="1">
              <a:spLocks noChangeArrowheads="1"/>
            </p:cNvSpPr>
            <p:nvPr/>
          </p:nvSpPr>
          <p:spPr bwMode="auto">
            <a:xfrm>
              <a:off x="4043363" y="2811463"/>
              <a:ext cx="881062"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6896" tIns="53443" rIns="106896" bIns="5344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b="0">
                  <a:latin typeface="微软雅黑" pitchFamily="34" charset="-122"/>
                  <a:ea typeface="微软雅黑" pitchFamily="34" charset="-122"/>
                </a:rPr>
                <a:t>步骤</a:t>
              </a:r>
              <a:r>
                <a:rPr lang="en-US" altLang="zh-CN" b="0">
                  <a:latin typeface="微软雅黑" pitchFamily="34" charset="-122"/>
                  <a:ea typeface="微软雅黑" pitchFamily="34" charset="-122"/>
                </a:rPr>
                <a:t> 2</a:t>
              </a:r>
            </a:p>
          </p:txBody>
        </p:sp>
        <p:sp>
          <p:nvSpPr>
            <p:cNvPr id="32" name="TextBox 36"/>
            <p:cNvSpPr txBox="1"/>
            <p:nvPr/>
          </p:nvSpPr>
          <p:spPr>
            <a:xfrm>
              <a:off x="3841750" y="5570537"/>
              <a:ext cx="806450" cy="461963"/>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300" dirty="0">
                  <a:solidFill>
                    <a:schemeClr val="bg1">
                      <a:lumMod val="75000"/>
                    </a:schemeClr>
                  </a:solidFill>
                  <a:latin typeface="微软雅黑" pitchFamily="34" charset="-122"/>
                  <a:ea typeface="微软雅黑" pitchFamily="34" charset="-122"/>
                </a:rPr>
                <a:t>文本</a:t>
              </a:r>
              <a:endParaRPr lang="en-US" altLang="zh-CN" sz="2300" dirty="0">
                <a:solidFill>
                  <a:schemeClr val="bg1">
                    <a:lumMod val="75000"/>
                  </a:schemeClr>
                </a:solidFill>
                <a:latin typeface="微软雅黑" pitchFamily="34" charset="-122"/>
                <a:ea typeface="微软雅黑" pitchFamily="34" charset="-122"/>
              </a:endParaRPr>
            </a:p>
          </p:txBody>
        </p:sp>
      </p:grpSp>
      <p:grpSp>
        <p:nvGrpSpPr>
          <p:cNvPr id="25" name="组合 2"/>
          <p:cNvGrpSpPr>
            <a:grpSpLocks/>
          </p:cNvGrpSpPr>
          <p:nvPr/>
        </p:nvGrpSpPr>
        <p:grpSpPr bwMode="auto">
          <a:xfrm>
            <a:off x="1908175" y="2503488"/>
            <a:ext cx="1870075" cy="3976687"/>
            <a:chOff x="1908175" y="2216150"/>
            <a:chExt cx="1870075" cy="3976688"/>
          </a:xfrm>
        </p:grpSpPr>
        <p:cxnSp>
          <p:nvCxnSpPr>
            <p:cNvPr id="7" name="直接箭头连接符 6"/>
            <p:cNvCxnSpPr/>
            <p:nvPr/>
          </p:nvCxnSpPr>
          <p:spPr>
            <a:xfrm rot="5400000">
              <a:off x="2247106" y="4088606"/>
              <a:ext cx="1209675" cy="1588"/>
            </a:xfrm>
            <a:prstGeom prst="straightConnector1">
              <a:avLst/>
            </a:prstGeom>
            <a:ln>
              <a:tailEnd type="oval"/>
            </a:ln>
          </p:spPr>
          <p:style>
            <a:lnRef idx="2">
              <a:schemeClr val="accent2"/>
            </a:lnRef>
            <a:fillRef idx="0">
              <a:schemeClr val="accent2"/>
            </a:fillRef>
            <a:effectRef idx="1">
              <a:schemeClr val="accent2"/>
            </a:effectRef>
            <a:fontRef idx="minor">
              <a:schemeClr val="tx1"/>
            </a:fontRef>
          </p:style>
        </p:cxnSp>
        <p:grpSp>
          <p:nvGrpSpPr>
            <p:cNvPr id="133129" name="组合 20"/>
            <p:cNvGrpSpPr>
              <a:grpSpLocks/>
            </p:cNvGrpSpPr>
            <p:nvPr/>
          </p:nvGrpSpPr>
          <p:grpSpPr bwMode="auto">
            <a:xfrm>
              <a:off x="1908175" y="2216150"/>
              <a:ext cx="1870075" cy="1557338"/>
              <a:chOff x="1385833" y="2096826"/>
              <a:chExt cx="1483835" cy="1483835"/>
            </a:xfrm>
          </p:grpSpPr>
          <p:sp>
            <p:nvSpPr>
              <p:cNvPr id="22" name="圆角矩形 21"/>
              <p:cNvSpPr/>
              <p:nvPr/>
            </p:nvSpPr>
            <p:spPr>
              <a:xfrm rot="18900000">
                <a:off x="1385833" y="2096826"/>
                <a:ext cx="1483835" cy="1483834"/>
              </a:xfrm>
              <a:prstGeom prst="roundRect">
                <a:avLst/>
              </a:prstGeom>
              <a:solidFill>
                <a:srgbClr val="C00000"/>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solidFill>
                  <a:latin typeface="微软雅黑" pitchFamily="34" charset="-122"/>
                  <a:ea typeface="微软雅黑" pitchFamily="34" charset="-122"/>
                </a:endParaRPr>
              </a:p>
            </p:txBody>
          </p:sp>
          <p:sp>
            <p:nvSpPr>
              <p:cNvPr id="23" name="圆角矩形 22"/>
              <p:cNvSpPr/>
              <p:nvPr/>
            </p:nvSpPr>
            <p:spPr>
              <a:xfrm rot="18900000">
                <a:off x="1511795" y="2223882"/>
                <a:ext cx="1231911" cy="1229722"/>
              </a:xfrm>
              <a:prstGeom prst="roundRect">
                <a:avLst/>
              </a:prstGeom>
              <a:solidFill>
                <a:srgbClr val="FF0000"/>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solidFill>
                  <a:latin typeface="微软雅黑" pitchFamily="34" charset="-122"/>
                  <a:ea typeface="微软雅黑" pitchFamily="34" charset="-122"/>
                </a:endParaRPr>
              </a:p>
            </p:txBody>
          </p:sp>
        </p:grpSp>
        <p:sp>
          <p:nvSpPr>
            <p:cNvPr id="133130" name="TextBox 28"/>
            <p:cNvSpPr txBox="1">
              <a:spLocks noChangeArrowheads="1"/>
            </p:cNvSpPr>
            <p:nvPr/>
          </p:nvSpPr>
          <p:spPr bwMode="auto">
            <a:xfrm>
              <a:off x="2322513" y="2646363"/>
              <a:ext cx="881062"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6896" tIns="53443" rIns="106896" bIns="5344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b="0">
                  <a:latin typeface="微软雅黑" pitchFamily="34" charset="-122"/>
                  <a:ea typeface="微软雅黑" pitchFamily="34" charset="-122"/>
                </a:rPr>
                <a:t>步骤</a:t>
              </a:r>
              <a:r>
                <a:rPr lang="en-US" altLang="zh-CN" b="0">
                  <a:latin typeface="微软雅黑" pitchFamily="34" charset="-122"/>
                  <a:ea typeface="微软雅黑" pitchFamily="34" charset="-122"/>
                </a:rPr>
                <a:t> 1</a:t>
              </a:r>
            </a:p>
          </p:txBody>
        </p:sp>
        <p:sp>
          <p:nvSpPr>
            <p:cNvPr id="133131" name="TextBox 29"/>
            <p:cNvSpPr txBox="1">
              <a:spLocks noChangeArrowheads="1"/>
            </p:cNvSpPr>
            <p:nvPr/>
          </p:nvSpPr>
          <p:spPr bwMode="auto">
            <a:xfrm>
              <a:off x="2065338" y="3003550"/>
              <a:ext cx="1446212"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6896" tIns="53443" rIns="106896" bIns="5344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600" b="0">
                  <a:latin typeface="微软雅黑" pitchFamily="34" charset="-122"/>
                  <a:ea typeface="微软雅黑" pitchFamily="34" charset="-122"/>
                </a:rPr>
                <a:t>点击添加文本</a:t>
              </a:r>
            </a:p>
          </p:txBody>
        </p:sp>
        <p:sp>
          <p:nvSpPr>
            <p:cNvPr id="133132" name="TextBox 34"/>
            <p:cNvSpPr txBox="1">
              <a:spLocks noChangeArrowheads="1"/>
            </p:cNvSpPr>
            <p:nvPr/>
          </p:nvSpPr>
          <p:spPr bwMode="auto">
            <a:xfrm>
              <a:off x="2413000" y="4895850"/>
              <a:ext cx="8048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6896" tIns="53443" rIns="106896" bIns="5344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2300">
                  <a:solidFill>
                    <a:srgbClr val="FF0000"/>
                  </a:solidFill>
                  <a:latin typeface="微软雅黑" pitchFamily="34" charset="-122"/>
                  <a:ea typeface="微软雅黑" pitchFamily="34" charset="-122"/>
                </a:rPr>
                <a:t>文本</a:t>
              </a:r>
              <a:endParaRPr lang="en-US" altLang="zh-CN" sz="2300">
                <a:solidFill>
                  <a:srgbClr val="FF0000"/>
                </a:solidFill>
                <a:latin typeface="微软雅黑" pitchFamily="34" charset="-122"/>
                <a:ea typeface="微软雅黑" pitchFamily="34" charset="-122"/>
              </a:endParaRPr>
            </a:p>
          </p:txBody>
        </p:sp>
        <p:sp>
          <p:nvSpPr>
            <p:cNvPr id="133133" name="TextBox 35"/>
            <p:cNvSpPr txBox="1">
              <a:spLocks noChangeArrowheads="1"/>
            </p:cNvSpPr>
            <p:nvPr/>
          </p:nvSpPr>
          <p:spPr bwMode="auto">
            <a:xfrm>
              <a:off x="2282825" y="5346700"/>
              <a:ext cx="103663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6896" tIns="53443" rIns="106896" bIns="5344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600">
                  <a:solidFill>
                    <a:srgbClr val="969696"/>
                  </a:solidFill>
                  <a:latin typeface="微软雅黑" pitchFamily="34" charset="-122"/>
                  <a:ea typeface="微软雅黑" pitchFamily="34" charset="-122"/>
                </a:rPr>
                <a:t>添加文本</a:t>
              </a:r>
              <a:endParaRPr lang="en-US" altLang="zh-CN" sz="1600">
                <a:solidFill>
                  <a:srgbClr val="969696"/>
                </a:solidFill>
                <a:latin typeface="微软雅黑" pitchFamily="34" charset="-122"/>
                <a:ea typeface="微软雅黑" pitchFamily="34" charset="-122"/>
              </a:endParaRPr>
            </a:p>
            <a:p>
              <a:pPr eaLnBrk="1" hangingPunct="1"/>
              <a:r>
                <a:rPr lang="zh-CN" altLang="en-US" sz="1600">
                  <a:solidFill>
                    <a:srgbClr val="969696"/>
                  </a:solidFill>
                  <a:latin typeface="微软雅黑" pitchFamily="34" charset="-122"/>
                  <a:ea typeface="微软雅黑" pitchFamily="34" charset="-122"/>
                </a:rPr>
                <a:t>添加文本</a:t>
              </a:r>
            </a:p>
            <a:p>
              <a:pPr eaLnBrk="1" hangingPunct="1"/>
              <a:r>
                <a:rPr lang="zh-CN" altLang="en-US" sz="1600">
                  <a:solidFill>
                    <a:srgbClr val="969696"/>
                  </a:solidFill>
                  <a:latin typeface="微软雅黑" pitchFamily="34" charset="-122"/>
                  <a:ea typeface="微软雅黑" pitchFamily="34" charset="-122"/>
                </a:rPr>
                <a:t>添加文本</a:t>
              </a:r>
            </a:p>
          </p:txBody>
        </p:sp>
      </p:grpSp>
      <p:sp>
        <p:nvSpPr>
          <p:cNvPr id="38" name="TextBox 37"/>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fltVal val="0"/>
                                          </p:val>
                                        </p:tav>
                                        <p:tav tm="100000">
                                          <p:val>
                                            <p:strVal val="#ppt_w"/>
                                          </p:val>
                                        </p:tav>
                                      </p:tavLst>
                                    </p:anim>
                                    <p:anim calcmode="lin" valueType="num">
                                      <p:cBhvr>
                                        <p:cTn id="8" dur="1000" fill="hold"/>
                                        <p:tgtEl>
                                          <p:spTgt spid="25"/>
                                        </p:tgtEl>
                                        <p:attrNameLst>
                                          <p:attrName>ppt_h</p:attrName>
                                        </p:attrNameLst>
                                      </p:cBhvr>
                                      <p:tavLst>
                                        <p:tav tm="0">
                                          <p:val>
                                            <p:fltVal val="0"/>
                                          </p:val>
                                        </p:tav>
                                        <p:tav tm="100000">
                                          <p:val>
                                            <p:strVal val="#ppt_h"/>
                                          </p:val>
                                        </p:tav>
                                      </p:tavLst>
                                    </p:anim>
                                    <p:anim calcmode="lin" valueType="num">
                                      <p:cBhvr>
                                        <p:cTn id="9" dur="1000" fill="hold"/>
                                        <p:tgtEl>
                                          <p:spTgt spid="25"/>
                                        </p:tgtEl>
                                        <p:attrNameLst>
                                          <p:attrName>style.rotation</p:attrName>
                                        </p:attrNameLst>
                                      </p:cBhvr>
                                      <p:tavLst>
                                        <p:tav tm="0">
                                          <p:val>
                                            <p:fltVal val="90"/>
                                          </p:val>
                                        </p:tav>
                                        <p:tav tm="100000">
                                          <p:val>
                                            <p:fltVal val="0"/>
                                          </p:val>
                                        </p:tav>
                                      </p:tavLst>
                                    </p:anim>
                                    <p:animEffect transition="in" filter="fade">
                                      <p:cBhvr>
                                        <p:cTn id="10" dur="1000"/>
                                        <p:tgtEl>
                                          <p:spTgt spid="25"/>
                                        </p:tgtEl>
                                      </p:cBhvr>
                                    </p:animEffect>
                                  </p:childTnLst>
                                </p:cTn>
                              </p:par>
                            </p:childTnLst>
                          </p:cTn>
                        </p:par>
                        <p:par>
                          <p:cTn id="11" fill="hold" nodeType="afterGroup">
                            <p:stCondLst>
                              <p:cond delay="1000"/>
                            </p:stCondLst>
                            <p:childTnLst>
                              <p:par>
                                <p:cTn id="12" presetID="31" presetClass="entr" presetSubtype="0"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1000" fill="hold"/>
                                        <p:tgtEl>
                                          <p:spTgt spid="21"/>
                                        </p:tgtEl>
                                        <p:attrNameLst>
                                          <p:attrName>ppt_w</p:attrName>
                                        </p:attrNameLst>
                                      </p:cBhvr>
                                      <p:tavLst>
                                        <p:tav tm="0">
                                          <p:val>
                                            <p:fltVal val="0"/>
                                          </p:val>
                                        </p:tav>
                                        <p:tav tm="100000">
                                          <p:val>
                                            <p:strVal val="#ppt_w"/>
                                          </p:val>
                                        </p:tav>
                                      </p:tavLst>
                                    </p:anim>
                                    <p:anim calcmode="lin" valueType="num">
                                      <p:cBhvr>
                                        <p:cTn id="15" dur="1000" fill="hold"/>
                                        <p:tgtEl>
                                          <p:spTgt spid="21"/>
                                        </p:tgtEl>
                                        <p:attrNameLst>
                                          <p:attrName>ppt_h</p:attrName>
                                        </p:attrNameLst>
                                      </p:cBhvr>
                                      <p:tavLst>
                                        <p:tav tm="0">
                                          <p:val>
                                            <p:fltVal val="0"/>
                                          </p:val>
                                        </p:tav>
                                        <p:tav tm="100000">
                                          <p:val>
                                            <p:strVal val="#ppt_h"/>
                                          </p:val>
                                        </p:tav>
                                      </p:tavLst>
                                    </p:anim>
                                    <p:anim calcmode="lin" valueType="num">
                                      <p:cBhvr>
                                        <p:cTn id="16" dur="1000" fill="hold"/>
                                        <p:tgtEl>
                                          <p:spTgt spid="21"/>
                                        </p:tgtEl>
                                        <p:attrNameLst>
                                          <p:attrName>style.rotation</p:attrName>
                                        </p:attrNameLst>
                                      </p:cBhvr>
                                      <p:tavLst>
                                        <p:tav tm="0">
                                          <p:val>
                                            <p:fltVal val="90"/>
                                          </p:val>
                                        </p:tav>
                                        <p:tav tm="100000">
                                          <p:val>
                                            <p:fltVal val="0"/>
                                          </p:val>
                                        </p:tav>
                                      </p:tavLst>
                                    </p:anim>
                                    <p:animEffect transition="in" filter="fade">
                                      <p:cBhvr>
                                        <p:cTn id="17" dur="1000"/>
                                        <p:tgtEl>
                                          <p:spTgt spid="21"/>
                                        </p:tgtEl>
                                      </p:cBhvr>
                                    </p:animEffect>
                                  </p:childTnLst>
                                </p:cTn>
                              </p:par>
                            </p:childTnLst>
                          </p:cTn>
                        </p:par>
                        <p:par>
                          <p:cTn id="18" fill="hold" nodeType="afterGroup">
                            <p:stCondLst>
                              <p:cond delay="2000"/>
                            </p:stCondLst>
                            <p:childTnLst>
                              <p:par>
                                <p:cTn id="19" presetID="31"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fltVal val="0"/>
                                          </p:val>
                                        </p:tav>
                                        <p:tav tm="100000">
                                          <p:val>
                                            <p:strVal val="#ppt_w"/>
                                          </p:val>
                                        </p:tav>
                                      </p:tavLst>
                                    </p:anim>
                                    <p:anim calcmode="lin" valueType="num">
                                      <p:cBhvr>
                                        <p:cTn id="22" dur="1000" fill="hold"/>
                                        <p:tgtEl>
                                          <p:spTgt spid="15"/>
                                        </p:tgtEl>
                                        <p:attrNameLst>
                                          <p:attrName>ppt_h</p:attrName>
                                        </p:attrNameLst>
                                      </p:cBhvr>
                                      <p:tavLst>
                                        <p:tav tm="0">
                                          <p:val>
                                            <p:fltVal val="0"/>
                                          </p:val>
                                        </p:tav>
                                        <p:tav tm="100000">
                                          <p:val>
                                            <p:strVal val="#ppt_h"/>
                                          </p:val>
                                        </p:tav>
                                      </p:tavLst>
                                    </p:anim>
                                    <p:anim calcmode="lin" valueType="num">
                                      <p:cBhvr>
                                        <p:cTn id="23" dur="1000" fill="hold"/>
                                        <p:tgtEl>
                                          <p:spTgt spid="15"/>
                                        </p:tgtEl>
                                        <p:attrNameLst>
                                          <p:attrName>style.rotation</p:attrName>
                                        </p:attrNameLst>
                                      </p:cBhvr>
                                      <p:tavLst>
                                        <p:tav tm="0">
                                          <p:val>
                                            <p:fltVal val="90"/>
                                          </p:val>
                                        </p:tav>
                                        <p:tav tm="100000">
                                          <p:val>
                                            <p:fltVal val="0"/>
                                          </p:val>
                                        </p:tav>
                                      </p:tavLst>
                                    </p:anim>
                                    <p:animEffect transition="in" filter="fade">
                                      <p:cBhvr>
                                        <p:cTn id="24" dur="1000"/>
                                        <p:tgtEl>
                                          <p:spTgt spid="15"/>
                                        </p:tgtEl>
                                      </p:cBhvr>
                                    </p:animEffect>
                                  </p:childTnLst>
                                </p:cTn>
                              </p:par>
                            </p:childTnLst>
                          </p:cTn>
                        </p:par>
                        <p:par>
                          <p:cTn id="25" fill="hold" nodeType="afterGroup">
                            <p:stCondLst>
                              <p:cond delay="3000"/>
                            </p:stCondLst>
                            <p:childTnLst>
                              <p:par>
                                <p:cTn id="26" presetID="31"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fltVal val="0"/>
                                          </p:val>
                                        </p:tav>
                                        <p:tav tm="100000">
                                          <p:val>
                                            <p:strVal val="#ppt_w"/>
                                          </p:val>
                                        </p:tav>
                                      </p:tavLst>
                                    </p:anim>
                                    <p:anim calcmode="lin" valueType="num">
                                      <p:cBhvr>
                                        <p:cTn id="29" dur="1000" fill="hold"/>
                                        <p:tgtEl>
                                          <p:spTgt spid="9"/>
                                        </p:tgtEl>
                                        <p:attrNameLst>
                                          <p:attrName>ppt_h</p:attrName>
                                        </p:attrNameLst>
                                      </p:cBhvr>
                                      <p:tavLst>
                                        <p:tav tm="0">
                                          <p:val>
                                            <p:fltVal val="0"/>
                                          </p:val>
                                        </p:tav>
                                        <p:tav tm="100000">
                                          <p:val>
                                            <p:strVal val="#ppt_h"/>
                                          </p:val>
                                        </p:tav>
                                      </p:tavLst>
                                    </p:anim>
                                    <p:anim calcmode="lin" valueType="num">
                                      <p:cBhvr>
                                        <p:cTn id="30" dur="1000" fill="hold"/>
                                        <p:tgtEl>
                                          <p:spTgt spid="9"/>
                                        </p:tgtEl>
                                        <p:attrNameLst>
                                          <p:attrName>style.rotation</p:attrName>
                                        </p:attrNameLst>
                                      </p:cBhvr>
                                      <p:tavLst>
                                        <p:tav tm="0">
                                          <p:val>
                                            <p:fltVal val="90"/>
                                          </p:val>
                                        </p:tav>
                                        <p:tav tm="100000">
                                          <p:val>
                                            <p:fltVal val="0"/>
                                          </p:val>
                                        </p:tav>
                                      </p:tavLst>
                                    </p:anim>
                                    <p:animEffect transition="in" filter="fade">
                                      <p:cBhvr>
                                        <p:cTn id="31" dur="1000"/>
                                        <p:tgtEl>
                                          <p:spTgt spid="9"/>
                                        </p:tgtEl>
                                      </p:cBhvr>
                                    </p:animEffect>
                                  </p:childTnLst>
                                </p:cTn>
                              </p:par>
                            </p:childTnLst>
                          </p:cTn>
                        </p:par>
                        <p:par>
                          <p:cTn id="32" fill="hold" nodeType="afterGroup">
                            <p:stCondLst>
                              <p:cond delay="4000"/>
                            </p:stCondLst>
                            <p:childTnLst>
                              <p:par>
                                <p:cTn id="33" presetID="31" presetClass="entr" presetSubtype="0"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1000" fill="hold"/>
                                        <p:tgtEl>
                                          <p:spTgt spid="2"/>
                                        </p:tgtEl>
                                        <p:attrNameLst>
                                          <p:attrName>ppt_w</p:attrName>
                                        </p:attrNameLst>
                                      </p:cBhvr>
                                      <p:tavLst>
                                        <p:tav tm="0">
                                          <p:val>
                                            <p:fltVal val="0"/>
                                          </p:val>
                                        </p:tav>
                                        <p:tav tm="100000">
                                          <p:val>
                                            <p:strVal val="#ppt_w"/>
                                          </p:val>
                                        </p:tav>
                                      </p:tavLst>
                                    </p:anim>
                                    <p:anim calcmode="lin" valueType="num">
                                      <p:cBhvr>
                                        <p:cTn id="36" dur="1000" fill="hold"/>
                                        <p:tgtEl>
                                          <p:spTgt spid="2"/>
                                        </p:tgtEl>
                                        <p:attrNameLst>
                                          <p:attrName>ppt_h</p:attrName>
                                        </p:attrNameLst>
                                      </p:cBhvr>
                                      <p:tavLst>
                                        <p:tav tm="0">
                                          <p:val>
                                            <p:fltVal val="0"/>
                                          </p:val>
                                        </p:tav>
                                        <p:tav tm="100000">
                                          <p:val>
                                            <p:strVal val="#ppt_h"/>
                                          </p:val>
                                        </p:tav>
                                      </p:tavLst>
                                    </p:anim>
                                    <p:anim calcmode="lin" valueType="num">
                                      <p:cBhvr>
                                        <p:cTn id="37" dur="1000" fill="hold"/>
                                        <p:tgtEl>
                                          <p:spTgt spid="2"/>
                                        </p:tgtEl>
                                        <p:attrNameLst>
                                          <p:attrName>style.rotation</p:attrName>
                                        </p:attrNameLst>
                                      </p:cBhvr>
                                      <p:tavLst>
                                        <p:tav tm="0">
                                          <p:val>
                                            <p:fltVal val="90"/>
                                          </p:val>
                                        </p:tav>
                                        <p:tav tm="100000">
                                          <p:val>
                                            <p:fltVal val="0"/>
                                          </p:val>
                                        </p:tav>
                                      </p:tavLst>
                                    </p:anim>
                                    <p:animEffect transition="in" filter="fade">
                                      <p:cBhvr>
                                        <p:cTn id="3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823913" y="2116138"/>
            <a:ext cx="4814887" cy="1463675"/>
            <a:chOff x="824464" y="1722438"/>
            <a:chExt cx="4814397" cy="1464158"/>
          </a:xfrm>
        </p:grpSpPr>
        <p:grpSp>
          <p:nvGrpSpPr>
            <p:cNvPr id="134159" name="Group 3"/>
            <p:cNvGrpSpPr>
              <a:grpSpLocks/>
            </p:cNvGrpSpPr>
            <p:nvPr/>
          </p:nvGrpSpPr>
          <p:grpSpPr bwMode="auto">
            <a:xfrm>
              <a:off x="824464" y="2346979"/>
              <a:ext cx="2836270" cy="839617"/>
              <a:chOff x="0" y="0"/>
              <a:chExt cx="1484" cy="527"/>
            </a:xfrm>
          </p:grpSpPr>
          <p:sp>
            <p:nvSpPr>
              <p:cNvPr id="134161" name="未知"/>
              <p:cNvSpPr>
                <a:spLocks/>
              </p:cNvSpPr>
              <p:nvPr/>
            </p:nvSpPr>
            <p:spPr bwMode="auto">
              <a:xfrm>
                <a:off x="84" y="0"/>
                <a:ext cx="1400" cy="527"/>
              </a:xfrm>
              <a:custGeom>
                <a:avLst/>
                <a:gdLst>
                  <a:gd name="T0" fmla="*/ 0 w 1400"/>
                  <a:gd name="T1" fmla="*/ 108 h 527"/>
                  <a:gd name="T2" fmla="*/ 837 w 1400"/>
                  <a:gd name="T3" fmla="*/ 527 h 527"/>
                  <a:gd name="T4" fmla="*/ 1400 w 1400"/>
                  <a:gd name="T5" fmla="*/ 332 h 527"/>
                  <a:gd name="T6" fmla="*/ 281 w 1400"/>
                  <a:gd name="T7" fmla="*/ 0 h 527"/>
                  <a:gd name="T8" fmla="*/ 0 w 1400"/>
                  <a:gd name="T9" fmla="*/ 108 h 527"/>
                  <a:gd name="T10" fmla="*/ 0 60000 65536"/>
                  <a:gd name="T11" fmla="*/ 0 60000 65536"/>
                  <a:gd name="T12" fmla="*/ 0 60000 65536"/>
                  <a:gd name="T13" fmla="*/ 0 60000 65536"/>
                  <a:gd name="T14" fmla="*/ 0 60000 65536"/>
                  <a:gd name="T15" fmla="*/ 0 w 1400"/>
                  <a:gd name="T16" fmla="*/ 0 h 527"/>
                  <a:gd name="T17" fmla="*/ 1400 w 1400"/>
                  <a:gd name="T18" fmla="*/ 527 h 527"/>
                </a:gdLst>
                <a:ahLst/>
                <a:cxnLst>
                  <a:cxn ang="T10">
                    <a:pos x="T0" y="T1"/>
                  </a:cxn>
                  <a:cxn ang="T11">
                    <a:pos x="T2" y="T3"/>
                  </a:cxn>
                  <a:cxn ang="T12">
                    <a:pos x="T4" y="T5"/>
                  </a:cxn>
                  <a:cxn ang="T13">
                    <a:pos x="T6" y="T7"/>
                  </a:cxn>
                  <a:cxn ang="T14">
                    <a:pos x="T8" y="T9"/>
                  </a:cxn>
                </a:cxnLst>
                <a:rect l="T15" t="T16" r="T17" b="T18"/>
                <a:pathLst>
                  <a:path w="1400" h="527">
                    <a:moveTo>
                      <a:pt x="0" y="108"/>
                    </a:moveTo>
                    <a:lnTo>
                      <a:pt x="837" y="527"/>
                    </a:lnTo>
                    <a:lnTo>
                      <a:pt x="1400" y="332"/>
                    </a:lnTo>
                    <a:lnTo>
                      <a:pt x="281" y="0"/>
                    </a:lnTo>
                    <a:lnTo>
                      <a:pt x="0" y="108"/>
                    </a:lnTo>
                    <a:close/>
                  </a:path>
                </a:pathLst>
              </a:custGeom>
              <a:gradFill rotWithShape="1">
                <a:gsLst>
                  <a:gs pos="0">
                    <a:srgbClr val="C0C0C0"/>
                  </a:gs>
                  <a:gs pos="100000">
                    <a:srgbClr val="4D4D4D"/>
                  </a:gs>
                </a:gsLst>
                <a:lin ang="18900000" scaled="1"/>
              </a:gradFill>
              <a:ln w="9525">
                <a:round/>
                <a:headEnd/>
                <a:tailEnd/>
              </a:ln>
              <a:scene3d>
                <a:camera prst="legacyObliqueBottom"/>
                <a:lightRig rig="legacyFlat3" dir="b"/>
              </a:scene3d>
              <a:sp3d extrusionH="227000" prstMaterial="legacyMatte">
                <a:bevelT w="13500" h="13500" prst="angle"/>
                <a:bevelB w="13500" h="13500" prst="angle"/>
                <a:extrusionClr>
                  <a:srgbClr val="4D4D4D"/>
                </a:extrusionClr>
              </a:sp3d>
            </p:spPr>
            <p:txBody>
              <a:bodyPr>
                <a:flatTx/>
              </a:bodyPr>
              <a:lstStyle/>
              <a:p>
                <a:endParaRPr lang="zh-CN" altLang="en-US"/>
              </a:p>
            </p:txBody>
          </p:sp>
          <p:sp>
            <p:nvSpPr>
              <p:cNvPr id="134162" name="AutoShape 5"/>
              <p:cNvSpPr>
                <a:spLocks noChangeArrowheads="1"/>
              </p:cNvSpPr>
              <p:nvPr/>
            </p:nvSpPr>
            <p:spPr bwMode="auto">
              <a:xfrm rot="-9180000">
                <a:off x="0" y="380"/>
                <a:ext cx="942" cy="14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1789 w 21600"/>
                  <a:gd name="T13" fmla="*/ 1800 h 21600"/>
                  <a:gd name="T14" fmla="*/ 19811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5F5F5F">
                      <a:alpha val="0"/>
                    </a:srgbClr>
                  </a:gs>
                  <a:gs pos="100000">
                    <a:srgbClr val="96969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sp>
          <p:nvSpPr>
            <p:cNvPr id="134160" name="AutoShape 8"/>
            <p:cNvSpPr>
              <a:spLocks/>
            </p:cNvSpPr>
            <p:nvPr/>
          </p:nvSpPr>
          <p:spPr bwMode="auto">
            <a:xfrm>
              <a:off x="2894330" y="1722438"/>
              <a:ext cx="2744531" cy="522570"/>
            </a:xfrm>
            <a:prstGeom prst="accentCallout1">
              <a:avLst>
                <a:gd name="adj1" fmla="val 21949"/>
                <a:gd name="adj2" fmla="val -3343"/>
                <a:gd name="adj3" fmla="val 118903"/>
                <a:gd name="adj4" fmla="val -36630"/>
              </a:avLst>
            </a:prstGeom>
            <a:noFill/>
            <a:ln w="9525">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6908" tIns="53450" rIns="106908" bIns="53450"/>
            <a:lstStyle/>
            <a:p>
              <a:r>
                <a:rPr lang="zh-CN" altLang="en-US" sz="2000" b="0">
                  <a:latin typeface="微软雅黑" pitchFamily="34" charset="-122"/>
                  <a:ea typeface="微软雅黑" pitchFamily="34" charset="-122"/>
                </a:rPr>
                <a:t>单击添加段落文字单击添加段落文字</a:t>
              </a:r>
            </a:p>
          </p:txBody>
        </p:sp>
      </p:grpSp>
      <p:sp>
        <p:nvSpPr>
          <p:cNvPr id="14" name="TextBox 13"/>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grpSp>
        <p:nvGrpSpPr>
          <p:cNvPr id="4" name="组合 2"/>
          <p:cNvGrpSpPr>
            <a:grpSpLocks/>
          </p:cNvGrpSpPr>
          <p:nvPr/>
        </p:nvGrpSpPr>
        <p:grpSpPr bwMode="auto">
          <a:xfrm>
            <a:off x="2657475" y="2527300"/>
            <a:ext cx="5692775" cy="2022475"/>
            <a:chOff x="2657338" y="2133484"/>
            <a:chExt cx="5693562" cy="2023371"/>
          </a:xfrm>
        </p:grpSpPr>
        <p:sp>
          <p:nvSpPr>
            <p:cNvPr id="134156" name="未知"/>
            <p:cNvSpPr>
              <a:spLocks noChangeArrowheads="1"/>
            </p:cNvSpPr>
            <p:nvPr/>
          </p:nvSpPr>
          <p:spPr bwMode="auto">
            <a:xfrm>
              <a:off x="2657338" y="3065513"/>
              <a:ext cx="3130600" cy="1091342"/>
            </a:xfrm>
            <a:custGeom>
              <a:avLst/>
              <a:gdLst>
                <a:gd name="T0" fmla="*/ 2147483647 w 1698"/>
                <a:gd name="T1" fmla="*/ 2147483647 h 710"/>
                <a:gd name="T2" fmla="*/ 2147483647 w 1698"/>
                <a:gd name="T3" fmla="*/ 2147483647 h 710"/>
                <a:gd name="T4" fmla="*/ 2147483647 w 1698"/>
                <a:gd name="T5" fmla="*/ 0 h 710"/>
                <a:gd name="T6" fmla="*/ 0 w 1698"/>
                <a:gd name="T7" fmla="*/ 2147483647 h 710"/>
                <a:gd name="T8" fmla="*/ 2147483647 w 1698"/>
                <a:gd name="T9" fmla="*/ 2147483647 h 710"/>
                <a:gd name="T10" fmla="*/ 0 60000 65536"/>
                <a:gd name="T11" fmla="*/ 0 60000 65536"/>
                <a:gd name="T12" fmla="*/ 0 60000 65536"/>
                <a:gd name="T13" fmla="*/ 0 60000 65536"/>
                <a:gd name="T14" fmla="*/ 0 60000 65536"/>
                <a:gd name="T15" fmla="*/ 0 w 1698"/>
                <a:gd name="T16" fmla="*/ 0 h 710"/>
                <a:gd name="T17" fmla="*/ 1698 w 1698"/>
                <a:gd name="T18" fmla="*/ 710 h 710"/>
              </a:gdLst>
              <a:ahLst/>
              <a:cxnLst>
                <a:cxn ang="T10">
                  <a:pos x="T0" y="T1"/>
                </a:cxn>
                <a:cxn ang="T11">
                  <a:pos x="T2" y="T3"/>
                </a:cxn>
                <a:cxn ang="T12">
                  <a:pos x="T4" y="T5"/>
                </a:cxn>
                <a:cxn ang="T13">
                  <a:pos x="T6" y="T7"/>
                </a:cxn>
                <a:cxn ang="T14">
                  <a:pos x="T8" y="T9"/>
                </a:cxn>
              </a:cxnLst>
              <a:rect l="T15" t="T16" r="T17" b="T18"/>
              <a:pathLst>
                <a:path w="1698" h="710">
                  <a:moveTo>
                    <a:pt x="1002" y="710"/>
                  </a:moveTo>
                  <a:lnTo>
                    <a:pt x="1698" y="366"/>
                  </a:lnTo>
                  <a:lnTo>
                    <a:pt x="591" y="0"/>
                  </a:lnTo>
                  <a:lnTo>
                    <a:pt x="0" y="202"/>
                  </a:lnTo>
                  <a:lnTo>
                    <a:pt x="1002" y="710"/>
                  </a:lnTo>
                  <a:close/>
                </a:path>
              </a:pathLst>
            </a:custGeom>
            <a:solidFill>
              <a:srgbClr val="C0C0C0">
                <a:alpha val="38039"/>
              </a:srgbClr>
            </a:solidFill>
            <a:ln>
              <a:noFill/>
            </a:ln>
            <a:extLst>
              <a:ext uri="{91240B29-F687-4F45-9708-019B960494DF}">
                <a14:hiddenLine xmlns:a14="http://schemas.microsoft.com/office/drawing/2010/main" w="9525">
                  <a:solidFill>
                    <a:srgbClr val="000000"/>
                  </a:solidFill>
                  <a:round/>
                  <a:headEnd/>
                  <a:tailEnd/>
                </a14:hiddenLine>
              </a:ext>
            </a:extLst>
          </p:spPr>
          <p:txBody>
            <a:bodyPr lIns="106908" tIns="53450" rIns="106908" bIns="53450"/>
            <a:lstStyle/>
            <a:p>
              <a:endParaRPr lang="zh-CN" altLang="en-US"/>
            </a:p>
          </p:txBody>
        </p:sp>
        <p:sp>
          <p:nvSpPr>
            <p:cNvPr id="134157" name="未知"/>
            <p:cNvSpPr>
              <a:spLocks/>
            </p:cNvSpPr>
            <p:nvPr/>
          </p:nvSpPr>
          <p:spPr bwMode="auto">
            <a:xfrm>
              <a:off x="2806414" y="2429819"/>
              <a:ext cx="3130600" cy="1091343"/>
            </a:xfrm>
            <a:custGeom>
              <a:avLst/>
              <a:gdLst>
                <a:gd name="T0" fmla="*/ 2147483647 w 1698"/>
                <a:gd name="T1" fmla="*/ 2147483647 h 710"/>
                <a:gd name="T2" fmla="*/ 2147483647 w 1698"/>
                <a:gd name="T3" fmla="*/ 2147483647 h 710"/>
                <a:gd name="T4" fmla="*/ 2147483647 w 1698"/>
                <a:gd name="T5" fmla="*/ 0 h 710"/>
                <a:gd name="T6" fmla="*/ 0 w 1698"/>
                <a:gd name="T7" fmla="*/ 2147483647 h 710"/>
                <a:gd name="T8" fmla="*/ 2147483647 w 1698"/>
                <a:gd name="T9" fmla="*/ 2147483647 h 710"/>
                <a:gd name="T10" fmla="*/ 0 60000 65536"/>
                <a:gd name="T11" fmla="*/ 0 60000 65536"/>
                <a:gd name="T12" fmla="*/ 0 60000 65536"/>
                <a:gd name="T13" fmla="*/ 0 60000 65536"/>
                <a:gd name="T14" fmla="*/ 0 60000 65536"/>
                <a:gd name="T15" fmla="*/ 0 w 1698"/>
                <a:gd name="T16" fmla="*/ 0 h 710"/>
                <a:gd name="T17" fmla="*/ 1698 w 1698"/>
                <a:gd name="T18" fmla="*/ 710 h 710"/>
              </a:gdLst>
              <a:ahLst/>
              <a:cxnLst>
                <a:cxn ang="T10">
                  <a:pos x="T0" y="T1"/>
                </a:cxn>
                <a:cxn ang="T11">
                  <a:pos x="T2" y="T3"/>
                </a:cxn>
                <a:cxn ang="T12">
                  <a:pos x="T4" y="T5"/>
                </a:cxn>
                <a:cxn ang="T13">
                  <a:pos x="T6" y="T7"/>
                </a:cxn>
                <a:cxn ang="T14">
                  <a:pos x="T8" y="T9"/>
                </a:cxn>
              </a:cxnLst>
              <a:rect l="T15" t="T16" r="T17" b="T18"/>
              <a:pathLst>
                <a:path w="1698" h="710">
                  <a:moveTo>
                    <a:pt x="1002" y="710"/>
                  </a:moveTo>
                  <a:lnTo>
                    <a:pt x="1698" y="366"/>
                  </a:lnTo>
                  <a:lnTo>
                    <a:pt x="591" y="0"/>
                  </a:lnTo>
                  <a:lnTo>
                    <a:pt x="0" y="202"/>
                  </a:lnTo>
                  <a:lnTo>
                    <a:pt x="1002" y="710"/>
                  </a:lnTo>
                  <a:close/>
                </a:path>
              </a:pathLst>
            </a:custGeom>
            <a:gradFill rotWithShape="1">
              <a:gsLst>
                <a:gs pos="0">
                  <a:schemeClr val="accent1"/>
                </a:gs>
                <a:gs pos="100000">
                  <a:schemeClr val="accent2">
                    <a:alpha val="89998"/>
                  </a:schemeClr>
                </a:gs>
              </a:gsLst>
              <a:lin ang="18900000" scaled="1"/>
            </a:gradFill>
            <a:ln w="9525">
              <a:round/>
              <a:headEnd/>
              <a:tailEnd/>
            </a:ln>
            <a:scene3d>
              <a:camera prst="legacyObliqueBottom"/>
              <a:lightRig rig="legacyFlat3" dir="b"/>
            </a:scene3d>
            <a:sp3d extrusionH="227000" prstMaterial="legacyMatte">
              <a:bevelT w="13500" h="13500" prst="angle"/>
              <a:bevelB w="13500" h="13500" prst="angle"/>
              <a:extrusionClr>
                <a:schemeClr val="accent2"/>
              </a:extrusionClr>
            </a:sp3d>
          </p:spPr>
          <p:txBody>
            <a:bodyPr lIns="106908" tIns="53450" rIns="106908" bIns="53450">
              <a:flatTx/>
            </a:bodyPr>
            <a:lstStyle/>
            <a:p>
              <a:endParaRPr lang="zh-CN" altLang="en-US"/>
            </a:p>
          </p:txBody>
        </p:sp>
        <p:sp>
          <p:nvSpPr>
            <p:cNvPr id="134158" name="AutoShape 9"/>
            <p:cNvSpPr>
              <a:spLocks/>
            </p:cNvSpPr>
            <p:nvPr/>
          </p:nvSpPr>
          <p:spPr bwMode="auto">
            <a:xfrm>
              <a:off x="5606369" y="2133484"/>
              <a:ext cx="2744531" cy="522570"/>
            </a:xfrm>
            <a:prstGeom prst="accentCallout1">
              <a:avLst>
                <a:gd name="adj1" fmla="val 21949"/>
                <a:gd name="adj2" fmla="val -3343"/>
                <a:gd name="adj3" fmla="val 118903"/>
                <a:gd name="adj4" fmla="val -36630"/>
              </a:avLst>
            </a:prstGeom>
            <a:noFill/>
            <a:ln w="9525">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6908" tIns="53450" rIns="106908" bIns="53450"/>
            <a:lstStyle/>
            <a:p>
              <a:r>
                <a:rPr lang="zh-CN" altLang="en-US" sz="2000" b="0">
                  <a:latin typeface="微软雅黑" pitchFamily="34" charset="-122"/>
                  <a:ea typeface="微软雅黑" pitchFamily="34" charset="-122"/>
                </a:rPr>
                <a:t>单击添加段落文字单击添加段落文字</a:t>
              </a:r>
            </a:p>
          </p:txBody>
        </p:sp>
      </p:grpSp>
      <p:grpSp>
        <p:nvGrpSpPr>
          <p:cNvPr id="5" name="组合 4"/>
          <p:cNvGrpSpPr>
            <a:grpSpLocks/>
          </p:cNvGrpSpPr>
          <p:nvPr/>
        </p:nvGrpSpPr>
        <p:grpSpPr bwMode="auto">
          <a:xfrm>
            <a:off x="2200275" y="3903663"/>
            <a:ext cx="8677275" cy="2649537"/>
            <a:chOff x="2199519" y="3510013"/>
            <a:chExt cx="8678031" cy="2649487"/>
          </a:xfrm>
        </p:grpSpPr>
        <p:sp>
          <p:nvSpPr>
            <p:cNvPr id="134151" name="AutoShape 10"/>
            <p:cNvSpPr>
              <a:spLocks/>
            </p:cNvSpPr>
            <p:nvPr/>
          </p:nvSpPr>
          <p:spPr bwMode="auto">
            <a:xfrm>
              <a:off x="2199519" y="5316697"/>
              <a:ext cx="2553407" cy="522570"/>
            </a:xfrm>
            <a:prstGeom prst="accentCallout1">
              <a:avLst>
                <a:gd name="adj1" fmla="val 21949"/>
                <a:gd name="adj2" fmla="val 103593"/>
                <a:gd name="adj3" fmla="val 1523"/>
                <a:gd name="adj4" fmla="val 134880"/>
              </a:avLst>
            </a:prstGeom>
            <a:noFill/>
            <a:ln w="9525">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6908" tIns="53450" rIns="106908" bIns="53450"/>
            <a:lstStyle/>
            <a:p>
              <a:r>
                <a:rPr lang="zh-CN" altLang="en-US" sz="2000" b="0">
                  <a:latin typeface="微软雅黑" pitchFamily="34" charset="-122"/>
                  <a:ea typeface="微软雅黑" pitchFamily="34" charset="-122"/>
                </a:rPr>
                <a:t>单击添加段落文字单击添加段落文字</a:t>
              </a:r>
            </a:p>
          </p:txBody>
        </p:sp>
        <p:grpSp>
          <p:nvGrpSpPr>
            <p:cNvPr id="134152" name="组合 3"/>
            <p:cNvGrpSpPr>
              <a:grpSpLocks/>
            </p:cNvGrpSpPr>
            <p:nvPr/>
          </p:nvGrpSpPr>
          <p:grpSpPr bwMode="auto">
            <a:xfrm>
              <a:off x="4419494" y="3510013"/>
              <a:ext cx="6458056" cy="2649487"/>
              <a:chOff x="4419494" y="3510013"/>
              <a:chExt cx="6458056" cy="2649487"/>
            </a:xfrm>
          </p:grpSpPr>
          <p:sp>
            <p:nvSpPr>
              <p:cNvPr id="134153" name="AutoShape 11"/>
              <p:cNvSpPr>
                <a:spLocks noChangeArrowheads="1"/>
              </p:cNvSpPr>
              <p:nvPr/>
            </p:nvSpPr>
            <p:spPr bwMode="auto">
              <a:xfrm rot="-9180000">
                <a:off x="4419494" y="4601351"/>
                <a:ext cx="2368018" cy="229421"/>
              </a:xfrm>
              <a:custGeom>
                <a:avLst/>
                <a:gdLst>
                  <a:gd name="T0" fmla="*/ 2147483647 w 21600"/>
                  <a:gd name="T1" fmla="*/ 2147483647 h 21600"/>
                  <a:gd name="T2" fmla="*/ 2147483647 w 21600"/>
                  <a:gd name="T3" fmla="*/ 2147483647 h 21600"/>
                  <a:gd name="T4" fmla="*/ 0 w 21600"/>
                  <a:gd name="T5" fmla="*/ 2147483647 h 21600"/>
                  <a:gd name="T6" fmla="*/ 2147483647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5F5F5F">
                      <a:alpha val="0"/>
                    </a:srgbClr>
                  </a:gs>
                  <a:gs pos="100000">
                    <a:srgbClr val="96969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106908" tIns="53450" rIns="106908" bIns="53450" anchor="ctr"/>
              <a:lstStyle/>
              <a:p>
                <a:endParaRPr lang="zh-CN" altLang="en-US"/>
              </a:p>
            </p:txBody>
          </p:sp>
          <p:sp>
            <p:nvSpPr>
              <p:cNvPr id="134154" name="未知"/>
              <p:cNvSpPr>
                <a:spLocks/>
              </p:cNvSpPr>
              <p:nvPr/>
            </p:nvSpPr>
            <p:spPr bwMode="auto">
              <a:xfrm>
                <a:off x="4599150" y="3510013"/>
                <a:ext cx="6274578" cy="2211362"/>
              </a:xfrm>
              <a:custGeom>
                <a:avLst/>
                <a:gdLst>
                  <a:gd name="T0" fmla="*/ 0 w 3283"/>
                  <a:gd name="T1" fmla="*/ 2147483647 h 1388"/>
                  <a:gd name="T2" fmla="*/ 2147483647 w 3283"/>
                  <a:gd name="T3" fmla="*/ 2147483647 h 1388"/>
                  <a:gd name="T4" fmla="*/ 2147483647 w 3283"/>
                  <a:gd name="T5" fmla="*/ 2147483647 h 1388"/>
                  <a:gd name="T6" fmla="*/ 2147483647 w 3283"/>
                  <a:gd name="T7" fmla="*/ 2147483647 h 1388"/>
                  <a:gd name="T8" fmla="*/ 2147483647 w 3283"/>
                  <a:gd name="T9" fmla="*/ 2147483647 h 1388"/>
                  <a:gd name="T10" fmla="*/ 2147483647 w 3283"/>
                  <a:gd name="T11" fmla="*/ 2147483647 h 1388"/>
                  <a:gd name="T12" fmla="*/ 2147483647 w 3283"/>
                  <a:gd name="T13" fmla="*/ 0 h 1388"/>
                  <a:gd name="T14" fmla="*/ 0 w 3283"/>
                  <a:gd name="T15" fmla="*/ 2147483647 h 1388"/>
                  <a:gd name="T16" fmla="*/ 0 60000 65536"/>
                  <a:gd name="T17" fmla="*/ 0 60000 65536"/>
                  <a:gd name="T18" fmla="*/ 0 60000 65536"/>
                  <a:gd name="T19" fmla="*/ 0 60000 65536"/>
                  <a:gd name="T20" fmla="*/ 0 60000 65536"/>
                  <a:gd name="T21" fmla="*/ 0 60000 65536"/>
                  <a:gd name="T22" fmla="*/ 0 60000 65536"/>
                  <a:gd name="T23" fmla="*/ 0 60000 65536"/>
                  <a:gd name="T24" fmla="*/ 0 w 3283"/>
                  <a:gd name="T25" fmla="*/ 0 h 1388"/>
                  <a:gd name="T26" fmla="*/ 3283 w 3283"/>
                  <a:gd name="T27" fmla="*/ 1388 h 13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83" h="1388">
                    <a:moveTo>
                      <a:pt x="0" y="332"/>
                    </a:moveTo>
                    <a:lnTo>
                      <a:pt x="1065" y="869"/>
                    </a:lnTo>
                    <a:lnTo>
                      <a:pt x="177" y="1388"/>
                    </a:lnTo>
                    <a:lnTo>
                      <a:pt x="3283" y="1388"/>
                    </a:lnTo>
                    <a:lnTo>
                      <a:pt x="2529" y="96"/>
                    </a:lnTo>
                    <a:lnTo>
                      <a:pt x="1981" y="414"/>
                    </a:lnTo>
                    <a:lnTo>
                      <a:pt x="685" y="0"/>
                    </a:lnTo>
                    <a:lnTo>
                      <a:pt x="0" y="332"/>
                    </a:lnTo>
                    <a:close/>
                  </a:path>
                </a:pathLst>
              </a:custGeom>
              <a:gradFill rotWithShape="1">
                <a:gsLst>
                  <a:gs pos="0">
                    <a:srgbClr val="C0C0C0"/>
                  </a:gs>
                  <a:gs pos="100000">
                    <a:srgbClr val="4D4D4D"/>
                  </a:gs>
                </a:gsLst>
                <a:lin ang="18900000" scaled="1"/>
              </a:gradFill>
              <a:ln w="9525">
                <a:round/>
                <a:headEnd/>
                <a:tailEnd/>
              </a:ln>
              <a:scene3d>
                <a:camera prst="legacyObliqueBottom"/>
                <a:lightRig rig="legacyFlat3" dir="b"/>
              </a:scene3d>
              <a:sp3d extrusionH="227000" prstMaterial="legacyMatte">
                <a:bevelT w="13500" h="13500" prst="angle"/>
                <a:bevelB w="13500" h="13500" prst="angle"/>
                <a:extrusionClr>
                  <a:srgbClr val="4D4D4D"/>
                </a:extrusionClr>
              </a:sp3d>
            </p:spPr>
            <p:txBody>
              <a:bodyPr lIns="106908" tIns="53450" rIns="106908" bIns="53450">
                <a:flatTx/>
              </a:bodyPr>
              <a:lstStyle/>
              <a:p>
                <a:endParaRPr lang="zh-CN" altLang="en-US"/>
              </a:p>
            </p:txBody>
          </p:sp>
          <p:sp>
            <p:nvSpPr>
              <p:cNvPr id="134155" name="AutoShape 13"/>
              <p:cNvSpPr>
                <a:spLocks noChangeArrowheads="1"/>
              </p:cNvSpPr>
              <p:nvPr/>
            </p:nvSpPr>
            <p:spPr bwMode="auto">
              <a:xfrm rot="10800000">
                <a:off x="4929793" y="5839267"/>
                <a:ext cx="5947757" cy="320233"/>
              </a:xfrm>
              <a:custGeom>
                <a:avLst/>
                <a:gdLst>
                  <a:gd name="T0" fmla="*/ 2147483647 w 21600"/>
                  <a:gd name="T1" fmla="*/ 2147483647 h 21600"/>
                  <a:gd name="T2" fmla="*/ 2147483647 w 21600"/>
                  <a:gd name="T3" fmla="*/ 2147483647 h 21600"/>
                  <a:gd name="T4" fmla="*/ 0 w 21600"/>
                  <a:gd name="T5" fmla="*/ 2147483647 h 21600"/>
                  <a:gd name="T6" fmla="*/ 2147483647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5F5F5F">
                      <a:alpha val="0"/>
                    </a:srgbClr>
                  </a:gs>
                  <a:gs pos="100000">
                    <a:srgbClr val="96969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106908" tIns="53450" rIns="106908" bIns="53450" anchor="ctr"/>
              <a:lstStyle/>
              <a:p>
                <a:endParaRPr lang="zh-CN" altLang="en-US"/>
              </a:p>
            </p:txBody>
          </p:sp>
        </p:grpSp>
      </p:grpSp>
      <p:pic>
        <p:nvPicPr>
          <p:cNvPr id="54285" name="Picture 15" descr="图片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663" y="3524250"/>
            <a:ext cx="2922587"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nodeType="afterGroup">
                            <p:stCondLst>
                              <p:cond delay="500"/>
                            </p:stCondLst>
                            <p:childTnLst>
                              <p:par>
                                <p:cTn id="10" presetID="1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par>
                          <p:cTn id="14" fill="hold" nodeType="afterGroup">
                            <p:stCondLst>
                              <p:cond delay="1000"/>
                            </p:stCondLst>
                            <p:childTnLst>
                              <p:par>
                                <p:cTn id="15" presetID="1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ppt_x</p:attrName>
                                        </p:attrNameLst>
                                      </p:cBhvr>
                                      <p:tavLst>
                                        <p:tav tm="0">
                                          <p:val>
                                            <p:strVal val="#ppt_x-#ppt_w*1.125000"/>
                                          </p:val>
                                        </p:tav>
                                        <p:tav tm="100000">
                                          <p:val>
                                            <p:strVal val="#ppt_x"/>
                                          </p:val>
                                        </p:tav>
                                      </p:tavLst>
                                    </p:anim>
                                    <p:animEffect transition="in" filter="wipe(right)">
                                      <p:cBhvr>
                                        <p:cTn id="18" dur="500"/>
                                        <p:tgtEl>
                                          <p:spTgt spid="5"/>
                                        </p:tgtEl>
                                      </p:cBhvr>
                                    </p:animEffect>
                                  </p:childTnLst>
                                </p:cTn>
                              </p:par>
                            </p:childTnLst>
                          </p:cTn>
                        </p:par>
                        <p:par>
                          <p:cTn id="19" fill="hold" nodeType="afterGroup">
                            <p:stCondLst>
                              <p:cond delay="1500"/>
                            </p:stCondLst>
                            <p:childTnLst>
                              <p:par>
                                <p:cTn id="20" presetID="21" presetClass="entr" presetSubtype="1" fill="hold" nodeType="afterEffect">
                                  <p:stCondLst>
                                    <p:cond delay="0"/>
                                  </p:stCondLst>
                                  <p:childTnLst>
                                    <p:set>
                                      <p:cBhvr>
                                        <p:cTn id="21" dur="1" fill="hold">
                                          <p:stCondLst>
                                            <p:cond delay="0"/>
                                          </p:stCondLst>
                                        </p:cTn>
                                        <p:tgtEl>
                                          <p:spTgt spid="54285"/>
                                        </p:tgtEl>
                                        <p:attrNameLst>
                                          <p:attrName>style.visibility</p:attrName>
                                        </p:attrNameLst>
                                      </p:cBhvr>
                                      <p:to>
                                        <p:strVal val="visible"/>
                                      </p:to>
                                    </p:set>
                                    <p:animEffect transition="in" filter="wheel(1)">
                                      <p:cBhvr>
                                        <p:cTn id="22" dur="2000"/>
                                        <p:tgtEl>
                                          <p:spTgt spid="54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8" name="灯片编号占位符 3"/>
          <p:cNvSpPr txBox="1">
            <a:spLocks noGrp="1" noChangeArrowheads="1"/>
          </p:cNvSpPr>
          <p:nvPr/>
        </p:nvSpPr>
        <p:spPr bwMode="auto">
          <a:xfrm>
            <a:off x="590550" y="6696075"/>
            <a:ext cx="18145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908" tIns="53450" rIns="106908" bIns="53450"/>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r>
              <a:rPr lang="de-DE" altLang="en-US" sz="1200">
                <a:solidFill>
                  <a:schemeClr val="bg1"/>
                </a:solidFill>
              </a:rPr>
              <a:t>Page </a:t>
            </a:r>
            <a:r>
              <a:rPr lang="de-DE" altLang="en-US" sz="1200">
                <a:solidFill>
                  <a:schemeClr val="bg1"/>
                </a:solidFill>
                <a:sym typeface="MS UI Gothic" pitchFamily="34" charset="-128"/>
              </a:rPr>
              <a:t></a:t>
            </a:r>
            <a:r>
              <a:rPr lang="de-DE" altLang="en-US" sz="1200">
                <a:solidFill>
                  <a:schemeClr val="bg1"/>
                </a:solidFill>
              </a:rPr>
              <a:t> </a:t>
            </a:r>
            <a:fld id="{83C64713-2781-4ADF-A8DD-C08D6B24FECE}" type="slidenum">
              <a:rPr lang="en-US" altLang="zh-CN" sz="1200">
                <a:solidFill>
                  <a:schemeClr val="bg1"/>
                </a:solidFill>
              </a:rPr>
              <a:pPr/>
              <a:t>35</a:t>
            </a:fld>
            <a:endParaRPr lang="en-US" altLang="zh-CN" sz="1200">
              <a:solidFill>
                <a:schemeClr val="bg1"/>
              </a:solidFill>
            </a:endParaRPr>
          </a:p>
        </p:txBody>
      </p:sp>
      <p:sp>
        <p:nvSpPr>
          <p:cNvPr id="55303" name="AutoShape 6"/>
          <p:cNvSpPr>
            <a:spLocks noChangeArrowheads="1"/>
          </p:cNvSpPr>
          <p:nvPr/>
        </p:nvSpPr>
        <p:spPr bwMode="auto">
          <a:xfrm rot="10800000">
            <a:off x="1860550" y="5753100"/>
            <a:ext cx="9074150" cy="4381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336 w 21600"/>
              <a:gd name="T13" fmla="*/ 2336 h 21600"/>
              <a:gd name="T14" fmla="*/ 19264 w 21600"/>
              <a:gd name="T15" fmla="*/ 19264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bg1">
                  <a:alpha val="0"/>
                </a:schemeClr>
              </a:gs>
              <a:gs pos="100000">
                <a:schemeClr val="tx1">
                  <a:alpha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106908" tIns="53450" rIns="106908" bIns="53450" anchor="ctr"/>
          <a:lstStyle/>
          <a:p>
            <a:endParaRPr lang="zh-CN" altLang="en-US"/>
          </a:p>
        </p:txBody>
      </p:sp>
      <p:grpSp>
        <p:nvGrpSpPr>
          <p:cNvPr id="2" name="组合 1"/>
          <p:cNvGrpSpPr>
            <a:grpSpLocks/>
          </p:cNvGrpSpPr>
          <p:nvPr/>
        </p:nvGrpSpPr>
        <p:grpSpPr bwMode="auto">
          <a:xfrm>
            <a:off x="2312988" y="2011363"/>
            <a:ext cx="2724150" cy="3740150"/>
            <a:chOff x="2312988" y="2011363"/>
            <a:chExt cx="2724150" cy="3740150"/>
          </a:xfrm>
        </p:grpSpPr>
        <p:sp>
          <p:nvSpPr>
            <p:cNvPr id="135187" name="AutoShape 4"/>
            <p:cNvSpPr>
              <a:spLocks noChangeArrowheads="1"/>
            </p:cNvSpPr>
            <p:nvPr/>
          </p:nvSpPr>
          <p:spPr bwMode="auto">
            <a:xfrm rot="10800000">
              <a:off x="2312988" y="4711700"/>
              <a:ext cx="2724150" cy="2206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211 w 21600"/>
                <a:gd name="T13" fmla="*/ 3211 h 21600"/>
                <a:gd name="T14" fmla="*/ 18389 w 21600"/>
                <a:gd name="T15" fmla="*/ 18389 h 21600"/>
              </a:gdLst>
              <a:ahLst/>
              <a:cxnLst>
                <a:cxn ang="T8">
                  <a:pos x="T0" y="T1"/>
                </a:cxn>
                <a:cxn ang="T9">
                  <a:pos x="T2" y="T3"/>
                </a:cxn>
                <a:cxn ang="T10">
                  <a:pos x="T4" y="T5"/>
                </a:cxn>
                <a:cxn ang="T11">
                  <a:pos x="T6" y="T7"/>
                </a:cxn>
              </a:cxnLst>
              <a:rect l="T12" t="T13" r="T14" b="T15"/>
              <a:pathLst>
                <a:path w="21600" h="21600">
                  <a:moveTo>
                    <a:pt x="0" y="0"/>
                  </a:moveTo>
                  <a:lnTo>
                    <a:pt x="2822" y="21600"/>
                  </a:lnTo>
                  <a:lnTo>
                    <a:pt x="18778" y="21600"/>
                  </a:lnTo>
                  <a:lnTo>
                    <a:pt x="21600" y="0"/>
                  </a:lnTo>
                  <a:lnTo>
                    <a:pt x="0" y="0"/>
                  </a:lnTo>
                  <a:close/>
                </a:path>
              </a:pathLst>
            </a:custGeom>
            <a:gradFill rotWithShape="1">
              <a:gsLst>
                <a:gs pos="0">
                  <a:schemeClr val="tx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106908" tIns="53450" rIns="106908" bIns="53450" anchor="ctr"/>
            <a:lstStyle/>
            <a:p>
              <a:endParaRPr lang="zh-CN" altLang="en-US"/>
            </a:p>
          </p:txBody>
        </p:sp>
        <p:sp>
          <p:nvSpPr>
            <p:cNvPr id="135188" name="Rectangle 7"/>
            <p:cNvSpPr>
              <a:spLocks noChangeArrowheads="1"/>
            </p:cNvSpPr>
            <p:nvPr/>
          </p:nvSpPr>
          <p:spPr bwMode="auto">
            <a:xfrm rot="10800000">
              <a:off x="2312988" y="4940300"/>
              <a:ext cx="2724150" cy="811213"/>
            </a:xfrm>
            <a:prstGeom prst="rect">
              <a:avLst/>
            </a:prstGeom>
            <a:gradFill rotWithShape="1">
              <a:gsLst>
                <a:gs pos="0">
                  <a:srgbClr val="DDDDDD"/>
                </a:gs>
                <a:gs pos="100000">
                  <a:schemeClr val="bg1"/>
                </a:gs>
              </a:gsLst>
              <a:lin ang="5400000" scaled="1"/>
            </a:gradFill>
            <a:ln w="3175">
              <a:solidFill>
                <a:srgbClr val="C0C0C0"/>
              </a:solidFill>
              <a:miter lim="800000"/>
              <a:headEnd/>
              <a:tailEnd/>
            </a:ln>
          </p:spPr>
          <p:txBody>
            <a:bodyPr wrap="none" lIns="106908" tIns="53450" rIns="106908" bIns="53450" anchor="ctr"/>
            <a:lstStyle/>
            <a:p>
              <a:endParaRPr lang="zh-CN" altLang="zh-CN"/>
            </a:p>
          </p:txBody>
        </p:sp>
        <p:sp>
          <p:nvSpPr>
            <p:cNvPr id="135189" name="WordArt 13"/>
            <p:cNvSpPr>
              <a:spLocks noChangeArrowheads="1" noChangeShapeType="1"/>
            </p:cNvSpPr>
            <p:nvPr/>
          </p:nvSpPr>
          <p:spPr bwMode="auto">
            <a:xfrm>
              <a:off x="3443288" y="5097463"/>
              <a:ext cx="519112" cy="542925"/>
            </a:xfrm>
            <a:prstGeom prst="rect">
              <a:avLst/>
            </a:prstGeom>
          </p:spPr>
          <p:txBody>
            <a:bodyPr wrap="none" fromWordArt="1">
              <a:prstTxWarp prst="textPlain">
                <a:avLst>
                  <a:gd name="adj" fmla="val 50000"/>
                </a:avLst>
              </a:prstTxWarp>
            </a:bodyPr>
            <a:lstStyle/>
            <a:p>
              <a:pPr algn="ctr"/>
              <a:r>
                <a:rPr lang="en-US" altLang="zh-CN" sz="2800" kern="10">
                  <a:ln w="9525">
                    <a:solidFill>
                      <a:schemeClr val="bg1"/>
                    </a:solidFill>
                    <a:round/>
                    <a:headEnd/>
                    <a:tailEnd/>
                  </a:ln>
                  <a:solidFill>
                    <a:schemeClr val="bg2"/>
                  </a:solidFill>
                  <a:latin typeface="黑体"/>
                  <a:ea typeface="黑体"/>
                </a:rPr>
                <a:t>3</a:t>
              </a:r>
              <a:endParaRPr lang="zh-CN" altLang="en-US" sz="2800" kern="10">
                <a:ln w="9525">
                  <a:solidFill>
                    <a:schemeClr val="bg1"/>
                  </a:solidFill>
                  <a:round/>
                  <a:headEnd/>
                  <a:tailEnd/>
                </a:ln>
                <a:solidFill>
                  <a:schemeClr val="bg2"/>
                </a:solidFill>
                <a:latin typeface="黑体"/>
                <a:ea typeface="黑体"/>
              </a:endParaRPr>
            </a:p>
          </p:txBody>
        </p:sp>
        <p:sp>
          <p:nvSpPr>
            <p:cNvPr id="135190" name="Rectangle 15"/>
            <p:cNvSpPr>
              <a:spLocks noChangeArrowheads="1"/>
            </p:cNvSpPr>
            <p:nvPr/>
          </p:nvSpPr>
          <p:spPr bwMode="auto">
            <a:xfrm>
              <a:off x="2405063" y="2011363"/>
              <a:ext cx="2543175" cy="2687637"/>
            </a:xfrm>
            <a:prstGeom prst="rect">
              <a:avLst/>
            </a:prstGeom>
            <a:gradFill rotWithShape="1">
              <a:gsLst>
                <a:gs pos="0">
                  <a:srgbClr val="DDDDDD"/>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6908" tIns="53450" rIns="106908" bIns="53450" anchor="ctr"/>
            <a:lstStyle/>
            <a:p>
              <a:endParaRPr lang="zh-CN" altLang="zh-CN"/>
            </a:p>
          </p:txBody>
        </p:sp>
        <p:sp>
          <p:nvSpPr>
            <p:cNvPr id="135191" name="Rectangle 16"/>
            <p:cNvSpPr>
              <a:spLocks noChangeArrowheads="1"/>
            </p:cNvSpPr>
            <p:nvPr/>
          </p:nvSpPr>
          <p:spPr bwMode="auto">
            <a:xfrm>
              <a:off x="2405063" y="2314575"/>
              <a:ext cx="25400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908" tIns="53450" rIns="106908" bIns="53450" anchor="ctr"/>
            <a:lstStyle/>
            <a:p>
              <a:pPr algn="ctr"/>
              <a:r>
                <a:rPr lang="zh-CN" altLang="en-US" sz="1500" b="0">
                  <a:latin typeface="微软雅黑" pitchFamily="34" charset="-122"/>
                  <a:ea typeface="微软雅黑" pitchFamily="34" charset="-122"/>
                </a:rPr>
                <a:t>单击此处添加段落文字内容</a:t>
              </a:r>
            </a:p>
            <a:p>
              <a:pPr algn="ctr"/>
              <a:r>
                <a:rPr lang="zh-CN" altLang="en-US" sz="1500" b="0">
                  <a:latin typeface="微软雅黑" pitchFamily="34" charset="-122"/>
                  <a:ea typeface="微软雅黑" pitchFamily="34" charset="-122"/>
                </a:rPr>
                <a:t>单击此处添加段落文字内容</a:t>
              </a:r>
            </a:p>
            <a:p>
              <a:pPr algn="ctr"/>
              <a:r>
                <a:rPr lang="zh-CN" altLang="en-US" sz="1500" b="0">
                  <a:latin typeface="微软雅黑" pitchFamily="34" charset="-122"/>
                  <a:ea typeface="微软雅黑" pitchFamily="34" charset="-122"/>
                </a:rPr>
                <a:t>单击此处添加段落文字内容</a:t>
              </a:r>
            </a:p>
          </p:txBody>
        </p:sp>
      </p:grpSp>
      <p:grpSp>
        <p:nvGrpSpPr>
          <p:cNvPr id="3" name="组合 2"/>
          <p:cNvGrpSpPr>
            <a:grpSpLocks/>
          </p:cNvGrpSpPr>
          <p:nvPr/>
        </p:nvGrpSpPr>
        <p:grpSpPr bwMode="auto">
          <a:xfrm>
            <a:off x="5035550" y="1331913"/>
            <a:ext cx="2724150" cy="4419600"/>
            <a:chOff x="5035550" y="1331913"/>
            <a:chExt cx="2724150" cy="4419600"/>
          </a:xfrm>
        </p:grpSpPr>
        <p:sp>
          <p:nvSpPr>
            <p:cNvPr id="135182" name="Rectangle 3"/>
            <p:cNvSpPr>
              <a:spLocks noChangeArrowheads="1"/>
            </p:cNvSpPr>
            <p:nvPr/>
          </p:nvSpPr>
          <p:spPr bwMode="auto">
            <a:xfrm>
              <a:off x="5124450" y="1331913"/>
              <a:ext cx="2544763" cy="2687637"/>
            </a:xfrm>
            <a:prstGeom prst="rect">
              <a:avLst/>
            </a:prstGeom>
            <a:gradFill rotWithShape="1">
              <a:gsLst>
                <a:gs pos="0">
                  <a:schemeClr val="accent1"/>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6908" tIns="53450" rIns="106908" bIns="53450" anchor="ctr"/>
            <a:lstStyle/>
            <a:p>
              <a:endParaRPr lang="zh-CN" altLang="zh-CN" sz="1500" b="0">
                <a:latin typeface="微软雅黑" pitchFamily="34" charset="-122"/>
                <a:ea typeface="微软雅黑" pitchFamily="34" charset="-122"/>
              </a:endParaRPr>
            </a:p>
          </p:txBody>
        </p:sp>
        <p:sp>
          <p:nvSpPr>
            <p:cNvPr id="135183" name="Rectangle 8"/>
            <p:cNvSpPr>
              <a:spLocks noChangeArrowheads="1"/>
            </p:cNvSpPr>
            <p:nvPr/>
          </p:nvSpPr>
          <p:spPr bwMode="auto">
            <a:xfrm rot="10800000">
              <a:off x="5035550" y="4267200"/>
              <a:ext cx="2724150" cy="1484313"/>
            </a:xfrm>
            <a:prstGeom prst="rect">
              <a:avLst/>
            </a:prstGeom>
            <a:gradFill rotWithShape="1">
              <a:gsLst>
                <a:gs pos="0">
                  <a:schemeClr val="accent2"/>
                </a:gs>
                <a:gs pos="100000">
                  <a:schemeClr val="accent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6908" tIns="53450" rIns="106908" bIns="53450" anchor="ctr"/>
            <a:lstStyle/>
            <a:p>
              <a:endParaRPr lang="zh-CN" altLang="zh-CN"/>
            </a:p>
          </p:txBody>
        </p:sp>
        <p:sp>
          <p:nvSpPr>
            <p:cNvPr id="135184" name="AutoShape 9"/>
            <p:cNvSpPr>
              <a:spLocks noChangeArrowheads="1"/>
            </p:cNvSpPr>
            <p:nvPr/>
          </p:nvSpPr>
          <p:spPr bwMode="auto">
            <a:xfrm rot="10800000">
              <a:off x="5035550" y="3976688"/>
              <a:ext cx="2724150" cy="2809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076 w 21600"/>
                <a:gd name="T13" fmla="*/ 4076 h 21600"/>
                <a:gd name="T14" fmla="*/ 17524 w 21600"/>
                <a:gd name="T15" fmla="*/ 17524 h 21600"/>
              </a:gdLst>
              <a:ahLst/>
              <a:cxnLst>
                <a:cxn ang="T8">
                  <a:pos x="T0" y="T1"/>
                </a:cxn>
                <a:cxn ang="T9">
                  <a:pos x="T2" y="T3"/>
                </a:cxn>
                <a:cxn ang="T10">
                  <a:pos x="T4" y="T5"/>
                </a:cxn>
                <a:cxn ang="T11">
                  <a:pos x="T6" y="T7"/>
                </a:cxn>
              </a:cxnLst>
              <a:rect l="T12" t="T13" r="T14" b="T15"/>
              <a:pathLst>
                <a:path w="21600" h="21600">
                  <a:moveTo>
                    <a:pt x="0" y="0"/>
                  </a:moveTo>
                  <a:lnTo>
                    <a:pt x="4551" y="21600"/>
                  </a:lnTo>
                  <a:lnTo>
                    <a:pt x="17049"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106908" tIns="53450" rIns="106908" bIns="53450" anchor="ctr"/>
            <a:lstStyle/>
            <a:p>
              <a:endParaRPr lang="zh-CN" altLang="en-US"/>
            </a:p>
          </p:txBody>
        </p:sp>
        <p:sp>
          <p:nvSpPr>
            <p:cNvPr id="135185" name="WordArt 12"/>
            <p:cNvSpPr>
              <a:spLocks noChangeArrowheads="1" noChangeShapeType="1"/>
            </p:cNvSpPr>
            <p:nvPr/>
          </p:nvSpPr>
          <p:spPr bwMode="auto">
            <a:xfrm>
              <a:off x="6186488" y="4637088"/>
              <a:ext cx="420687" cy="631825"/>
            </a:xfrm>
            <a:prstGeom prst="rect">
              <a:avLst/>
            </a:prstGeom>
          </p:spPr>
          <p:txBody>
            <a:bodyPr wrap="none" fromWordArt="1">
              <a:prstTxWarp prst="textPlain">
                <a:avLst>
                  <a:gd name="adj" fmla="val 50000"/>
                </a:avLst>
              </a:prstTxWarp>
            </a:bodyPr>
            <a:lstStyle/>
            <a:p>
              <a:pPr algn="ctr"/>
              <a:r>
                <a:rPr lang="en-US" altLang="zh-CN" sz="2800" kern="10">
                  <a:ln w="9525">
                    <a:solidFill>
                      <a:schemeClr val="bg1"/>
                    </a:solidFill>
                    <a:round/>
                    <a:headEnd/>
                    <a:tailEnd/>
                  </a:ln>
                  <a:solidFill>
                    <a:schemeClr val="bg1"/>
                  </a:solidFill>
                  <a:latin typeface="黑体"/>
                  <a:ea typeface="黑体"/>
                </a:rPr>
                <a:t>1</a:t>
              </a:r>
              <a:endParaRPr lang="zh-CN" altLang="en-US" sz="2800" kern="10">
                <a:ln w="9525">
                  <a:solidFill>
                    <a:schemeClr val="bg1"/>
                  </a:solidFill>
                  <a:round/>
                  <a:headEnd/>
                  <a:tailEnd/>
                </a:ln>
                <a:solidFill>
                  <a:schemeClr val="bg1"/>
                </a:solidFill>
                <a:latin typeface="黑体"/>
                <a:ea typeface="黑体"/>
              </a:endParaRPr>
            </a:p>
          </p:txBody>
        </p:sp>
        <p:sp>
          <p:nvSpPr>
            <p:cNvPr id="135186" name="Rectangle 17"/>
            <p:cNvSpPr>
              <a:spLocks noChangeArrowheads="1"/>
            </p:cNvSpPr>
            <p:nvPr/>
          </p:nvSpPr>
          <p:spPr bwMode="auto">
            <a:xfrm>
              <a:off x="5127625" y="1709738"/>
              <a:ext cx="25400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908" tIns="53450" rIns="106908" bIns="53450" anchor="ctr"/>
            <a:lstStyle/>
            <a:p>
              <a:pPr algn="ctr"/>
              <a:r>
                <a:rPr lang="zh-CN" altLang="en-US" sz="1500" b="0">
                  <a:solidFill>
                    <a:schemeClr val="bg1"/>
                  </a:solidFill>
                  <a:latin typeface="微软雅黑" pitchFamily="34" charset="-122"/>
                  <a:ea typeface="微软雅黑" pitchFamily="34" charset="-122"/>
                </a:rPr>
                <a:t>单击此处添加段落文字内容</a:t>
              </a:r>
            </a:p>
            <a:p>
              <a:pPr algn="ctr"/>
              <a:r>
                <a:rPr lang="zh-CN" altLang="en-US" sz="1500" b="0">
                  <a:solidFill>
                    <a:schemeClr val="bg1"/>
                  </a:solidFill>
                  <a:latin typeface="微软雅黑" pitchFamily="34" charset="-122"/>
                  <a:ea typeface="微软雅黑" pitchFamily="34" charset="-122"/>
                </a:rPr>
                <a:t>单击此处添加段落文字内容</a:t>
              </a:r>
            </a:p>
            <a:p>
              <a:pPr algn="ctr"/>
              <a:r>
                <a:rPr lang="zh-CN" altLang="en-US" sz="1500" b="0">
                  <a:solidFill>
                    <a:schemeClr val="bg1"/>
                  </a:solidFill>
                  <a:latin typeface="微软雅黑" pitchFamily="34" charset="-122"/>
                  <a:ea typeface="微软雅黑" pitchFamily="34" charset="-122"/>
                </a:rPr>
                <a:t>单击此处添加段落文字内容</a:t>
              </a:r>
            </a:p>
          </p:txBody>
        </p:sp>
      </p:grpSp>
      <p:grpSp>
        <p:nvGrpSpPr>
          <p:cNvPr id="4" name="组合 3"/>
          <p:cNvGrpSpPr>
            <a:grpSpLocks/>
          </p:cNvGrpSpPr>
          <p:nvPr/>
        </p:nvGrpSpPr>
        <p:grpSpPr bwMode="auto">
          <a:xfrm>
            <a:off x="7758113" y="1860550"/>
            <a:ext cx="2724150" cy="3890963"/>
            <a:chOff x="7758113" y="1860550"/>
            <a:chExt cx="2724150" cy="3890963"/>
          </a:xfrm>
        </p:grpSpPr>
        <p:sp>
          <p:nvSpPr>
            <p:cNvPr id="135177" name="Rectangle 5"/>
            <p:cNvSpPr>
              <a:spLocks noChangeArrowheads="1"/>
            </p:cNvSpPr>
            <p:nvPr/>
          </p:nvSpPr>
          <p:spPr bwMode="auto">
            <a:xfrm>
              <a:off x="7850188" y="1860550"/>
              <a:ext cx="2543175" cy="2686050"/>
            </a:xfrm>
            <a:prstGeom prst="rect">
              <a:avLst/>
            </a:prstGeom>
            <a:gradFill rotWithShape="1">
              <a:gsLst>
                <a:gs pos="0">
                  <a:srgbClr val="DDDDDD"/>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6908" tIns="53450" rIns="106908" bIns="53450" anchor="ctr"/>
            <a:lstStyle/>
            <a:p>
              <a:endParaRPr lang="zh-CN" altLang="zh-CN"/>
            </a:p>
          </p:txBody>
        </p:sp>
        <p:sp>
          <p:nvSpPr>
            <p:cNvPr id="135178" name="Rectangle 10"/>
            <p:cNvSpPr>
              <a:spLocks noChangeArrowheads="1"/>
            </p:cNvSpPr>
            <p:nvPr/>
          </p:nvSpPr>
          <p:spPr bwMode="auto">
            <a:xfrm rot="10800000">
              <a:off x="7758113" y="4773613"/>
              <a:ext cx="2724150" cy="977900"/>
            </a:xfrm>
            <a:prstGeom prst="rect">
              <a:avLst/>
            </a:prstGeom>
            <a:gradFill rotWithShape="1">
              <a:gsLst>
                <a:gs pos="0">
                  <a:srgbClr val="DDDDDD"/>
                </a:gs>
                <a:gs pos="100000">
                  <a:schemeClr val="bg1"/>
                </a:gs>
              </a:gsLst>
              <a:lin ang="5400000" scaled="1"/>
            </a:gradFill>
            <a:ln w="3175">
              <a:solidFill>
                <a:srgbClr val="C0C0C0"/>
              </a:solidFill>
              <a:miter lim="800000"/>
              <a:headEnd/>
              <a:tailEnd/>
            </a:ln>
          </p:spPr>
          <p:txBody>
            <a:bodyPr wrap="none" lIns="106908" tIns="53450" rIns="106908" bIns="53450" anchor="ctr"/>
            <a:lstStyle/>
            <a:p>
              <a:endParaRPr lang="zh-CN" altLang="zh-CN"/>
            </a:p>
          </p:txBody>
        </p:sp>
        <p:sp>
          <p:nvSpPr>
            <p:cNvPr id="135179" name="AutoShape 11"/>
            <p:cNvSpPr>
              <a:spLocks noChangeArrowheads="1"/>
            </p:cNvSpPr>
            <p:nvPr/>
          </p:nvSpPr>
          <p:spPr bwMode="auto">
            <a:xfrm rot="10800000">
              <a:off x="7758113" y="4540250"/>
              <a:ext cx="2724150" cy="2206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592 w 21600"/>
                <a:gd name="T13" fmla="*/ 3592 h 21600"/>
                <a:gd name="T14" fmla="*/ 18008 w 21600"/>
                <a:gd name="T15" fmla="*/ 18008 h 21600"/>
              </a:gdLst>
              <a:ahLst/>
              <a:cxnLst>
                <a:cxn ang="T8">
                  <a:pos x="T0" y="T1"/>
                </a:cxn>
                <a:cxn ang="T9">
                  <a:pos x="T2" y="T3"/>
                </a:cxn>
                <a:cxn ang="T10">
                  <a:pos x="T4" y="T5"/>
                </a:cxn>
                <a:cxn ang="T11">
                  <a:pos x="T6" y="T7"/>
                </a:cxn>
              </a:cxnLst>
              <a:rect l="T12" t="T13" r="T14" b="T15"/>
              <a:pathLst>
                <a:path w="21600" h="21600">
                  <a:moveTo>
                    <a:pt x="0" y="0"/>
                  </a:moveTo>
                  <a:lnTo>
                    <a:pt x="3584" y="21600"/>
                  </a:lnTo>
                  <a:lnTo>
                    <a:pt x="18016" y="21600"/>
                  </a:lnTo>
                  <a:lnTo>
                    <a:pt x="21600" y="0"/>
                  </a:lnTo>
                  <a:lnTo>
                    <a:pt x="0" y="0"/>
                  </a:lnTo>
                  <a:close/>
                </a:path>
              </a:pathLst>
            </a:custGeom>
            <a:gradFill rotWithShape="1">
              <a:gsLst>
                <a:gs pos="0">
                  <a:schemeClr val="tx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106908" tIns="53450" rIns="106908" bIns="53450" anchor="ctr"/>
            <a:lstStyle/>
            <a:p>
              <a:endParaRPr lang="zh-CN" altLang="en-US"/>
            </a:p>
          </p:txBody>
        </p:sp>
        <p:sp>
          <p:nvSpPr>
            <p:cNvPr id="135180" name="WordArt 14"/>
            <p:cNvSpPr>
              <a:spLocks noChangeArrowheads="1" noChangeShapeType="1"/>
            </p:cNvSpPr>
            <p:nvPr/>
          </p:nvSpPr>
          <p:spPr bwMode="auto">
            <a:xfrm>
              <a:off x="8847138" y="4992688"/>
              <a:ext cx="520700" cy="542925"/>
            </a:xfrm>
            <a:prstGeom prst="rect">
              <a:avLst/>
            </a:prstGeom>
          </p:spPr>
          <p:txBody>
            <a:bodyPr wrap="none" fromWordArt="1">
              <a:prstTxWarp prst="textPlain">
                <a:avLst>
                  <a:gd name="adj" fmla="val 50000"/>
                </a:avLst>
              </a:prstTxWarp>
            </a:bodyPr>
            <a:lstStyle/>
            <a:p>
              <a:pPr algn="ctr"/>
              <a:r>
                <a:rPr lang="en-US" altLang="zh-CN" sz="2800" kern="10">
                  <a:ln w="9525">
                    <a:solidFill>
                      <a:schemeClr val="bg1"/>
                    </a:solidFill>
                    <a:round/>
                    <a:headEnd/>
                    <a:tailEnd/>
                  </a:ln>
                  <a:solidFill>
                    <a:schemeClr val="bg2"/>
                  </a:solidFill>
                  <a:latin typeface="黑体"/>
                  <a:ea typeface="黑体"/>
                </a:rPr>
                <a:t>2</a:t>
              </a:r>
              <a:endParaRPr lang="zh-CN" altLang="en-US" sz="2800" kern="10">
                <a:ln w="9525">
                  <a:solidFill>
                    <a:schemeClr val="bg1"/>
                  </a:solidFill>
                  <a:round/>
                  <a:headEnd/>
                  <a:tailEnd/>
                </a:ln>
                <a:solidFill>
                  <a:schemeClr val="bg2"/>
                </a:solidFill>
                <a:latin typeface="黑体"/>
                <a:ea typeface="黑体"/>
              </a:endParaRPr>
            </a:p>
          </p:txBody>
        </p:sp>
        <p:sp>
          <p:nvSpPr>
            <p:cNvPr id="135181" name="Rectangle 18"/>
            <p:cNvSpPr>
              <a:spLocks noChangeArrowheads="1"/>
            </p:cNvSpPr>
            <p:nvPr/>
          </p:nvSpPr>
          <p:spPr bwMode="auto">
            <a:xfrm>
              <a:off x="7850188" y="2163763"/>
              <a:ext cx="25400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908" tIns="53450" rIns="106908" bIns="53450" anchor="ctr"/>
            <a:lstStyle/>
            <a:p>
              <a:pPr algn="ctr"/>
              <a:r>
                <a:rPr lang="zh-CN" altLang="en-US" sz="1500" b="0">
                  <a:latin typeface="微软雅黑" pitchFamily="34" charset="-122"/>
                  <a:ea typeface="微软雅黑" pitchFamily="34" charset="-122"/>
                </a:rPr>
                <a:t>单击此处添加段落文字内容</a:t>
              </a:r>
            </a:p>
            <a:p>
              <a:pPr algn="ctr"/>
              <a:r>
                <a:rPr lang="zh-CN" altLang="en-US" sz="1500" b="0">
                  <a:latin typeface="微软雅黑" pitchFamily="34" charset="-122"/>
                  <a:ea typeface="微软雅黑" pitchFamily="34" charset="-122"/>
                </a:rPr>
                <a:t>单击此处添加段落文字内容</a:t>
              </a:r>
            </a:p>
            <a:p>
              <a:pPr algn="ctr"/>
              <a:r>
                <a:rPr lang="zh-CN" altLang="en-US" sz="1500" b="0">
                  <a:latin typeface="微软雅黑" pitchFamily="34" charset="-122"/>
                  <a:ea typeface="微软雅黑" pitchFamily="34" charset="-122"/>
                </a:rPr>
                <a:t>单击此处添加段落文字内容</a:t>
              </a:r>
            </a:p>
          </p:txBody>
        </p:sp>
      </p:grpSp>
      <p:pic>
        <p:nvPicPr>
          <p:cNvPr id="55316" name="Picture 19" descr="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375" y="3067050"/>
            <a:ext cx="1503363" cy="552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6000">
        <p14:gallery dir="l"/>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5298"/>
                                        </p:tgtEl>
                                        <p:attrNameLst>
                                          <p:attrName>style.visibility</p:attrName>
                                        </p:attrNameLst>
                                      </p:cBhvr>
                                      <p:to>
                                        <p:strVal val="visible"/>
                                      </p:to>
                                    </p:set>
                                    <p:animEffect transition="in" filter="fade">
                                      <p:cBhvr>
                                        <p:cTn id="7" dur="1000"/>
                                        <p:tgtEl>
                                          <p:spTgt spid="55298"/>
                                        </p:tgtEl>
                                      </p:cBhvr>
                                    </p:animEffect>
                                    <p:anim calcmode="lin" valueType="num">
                                      <p:cBhvr>
                                        <p:cTn id="8" dur="1000" fill="hold"/>
                                        <p:tgtEl>
                                          <p:spTgt spid="55298"/>
                                        </p:tgtEl>
                                        <p:attrNameLst>
                                          <p:attrName>ppt_x</p:attrName>
                                        </p:attrNameLst>
                                      </p:cBhvr>
                                      <p:tavLst>
                                        <p:tav tm="0">
                                          <p:val>
                                            <p:strVal val="#ppt_x"/>
                                          </p:val>
                                        </p:tav>
                                        <p:tav tm="100000">
                                          <p:val>
                                            <p:strVal val="#ppt_x"/>
                                          </p:val>
                                        </p:tav>
                                      </p:tavLst>
                                    </p:anim>
                                    <p:anim calcmode="lin" valueType="num">
                                      <p:cBhvr>
                                        <p:cTn id="9" dur="1000" fill="hold"/>
                                        <p:tgtEl>
                                          <p:spTgt spid="5529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7"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7"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7"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55303"/>
                                        </p:tgtEl>
                                        <p:attrNameLst>
                                          <p:attrName>style.visibility</p:attrName>
                                        </p:attrNameLst>
                                      </p:cBhvr>
                                      <p:to>
                                        <p:strVal val="visible"/>
                                      </p:to>
                                    </p:set>
                                    <p:animEffect transition="in" filter="fade">
                                      <p:cBhvr>
                                        <p:cTn id="31" dur="1000"/>
                                        <p:tgtEl>
                                          <p:spTgt spid="55303"/>
                                        </p:tgtEl>
                                      </p:cBhvr>
                                    </p:animEffect>
                                    <p:anim calcmode="lin" valueType="num">
                                      <p:cBhvr>
                                        <p:cTn id="32" dur="1000" fill="hold"/>
                                        <p:tgtEl>
                                          <p:spTgt spid="55303"/>
                                        </p:tgtEl>
                                        <p:attrNameLst>
                                          <p:attrName>ppt_x</p:attrName>
                                        </p:attrNameLst>
                                      </p:cBhvr>
                                      <p:tavLst>
                                        <p:tav tm="0">
                                          <p:val>
                                            <p:strVal val="#ppt_x"/>
                                          </p:val>
                                        </p:tav>
                                        <p:tav tm="100000">
                                          <p:val>
                                            <p:strVal val="#ppt_x"/>
                                          </p:val>
                                        </p:tav>
                                      </p:tavLst>
                                    </p:anim>
                                    <p:anim calcmode="lin" valueType="num">
                                      <p:cBhvr>
                                        <p:cTn id="33" dur="1000" fill="hold"/>
                                        <p:tgtEl>
                                          <p:spTgt spid="55303"/>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5000"/>
                            </p:stCondLst>
                            <p:childTnLst>
                              <p:par>
                                <p:cTn id="35" presetID="47" presetClass="entr" presetSubtype="0" fill="hold" nodeType="afterEffect">
                                  <p:stCondLst>
                                    <p:cond delay="0"/>
                                  </p:stCondLst>
                                  <p:childTnLst>
                                    <p:set>
                                      <p:cBhvr>
                                        <p:cTn id="36" dur="1" fill="hold">
                                          <p:stCondLst>
                                            <p:cond delay="0"/>
                                          </p:stCondLst>
                                        </p:cTn>
                                        <p:tgtEl>
                                          <p:spTgt spid="55316"/>
                                        </p:tgtEl>
                                        <p:attrNameLst>
                                          <p:attrName>style.visibility</p:attrName>
                                        </p:attrNameLst>
                                      </p:cBhvr>
                                      <p:to>
                                        <p:strVal val="visible"/>
                                      </p:to>
                                    </p:set>
                                    <p:animEffect transition="in" filter="fade">
                                      <p:cBhvr>
                                        <p:cTn id="37" dur="1000"/>
                                        <p:tgtEl>
                                          <p:spTgt spid="55316"/>
                                        </p:tgtEl>
                                      </p:cBhvr>
                                    </p:animEffect>
                                    <p:anim calcmode="lin" valueType="num">
                                      <p:cBhvr>
                                        <p:cTn id="38" dur="1000" fill="hold"/>
                                        <p:tgtEl>
                                          <p:spTgt spid="55316"/>
                                        </p:tgtEl>
                                        <p:attrNameLst>
                                          <p:attrName>ppt_x</p:attrName>
                                        </p:attrNameLst>
                                      </p:cBhvr>
                                      <p:tavLst>
                                        <p:tav tm="0">
                                          <p:val>
                                            <p:strVal val="#ppt_x"/>
                                          </p:val>
                                        </p:tav>
                                        <p:tav tm="100000">
                                          <p:val>
                                            <p:strVal val="#ppt_x"/>
                                          </p:val>
                                        </p:tav>
                                      </p:tavLst>
                                    </p:anim>
                                    <p:anim calcmode="lin" valueType="num">
                                      <p:cBhvr>
                                        <p:cTn id="39" dur="1000" fill="hold"/>
                                        <p:tgtEl>
                                          <p:spTgt spid="553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p:bldP spid="55303"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a:grpSpLocks/>
          </p:cNvGrpSpPr>
          <p:nvPr/>
        </p:nvGrpSpPr>
        <p:grpSpPr bwMode="auto">
          <a:xfrm>
            <a:off x="4248150" y="1893888"/>
            <a:ext cx="1450975" cy="2079625"/>
            <a:chOff x="4248150" y="1462088"/>
            <a:chExt cx="1450975" cy="2079625"/>
          </a:xfrm>
        </p:grpSpPr>
        <p:sp>
          <p:nvSpPr>
            <p:cNvPr id="136227" name="Freeform 8"/>
            <p:cNvSpPr>
              <a:spLocks/>
            </p:cNvSpPr>
            <p:nvPr/>
          </p:nvSpPr>
          <p:spPr bwMode="auto">
            <a:xfrm>
              <a:off x="5075238" y="3046413"/>
              <a:ext cx="19050" cy="233362"/>
            </a:xfrm>
            <a:custGeom>
              <a:avLst/>
              <a:gdLst>
                <a:gd name="T0" fmla="*/ 2147483647 w 10"/>
                <a:gd name="T1" fmla="*/ 2147483647 h 152"/>
                <a:gd name="T2" fmla="*/ 2147483647 w 10"/>
                <a:gd name="T3" fmla="*/ 2147483647 h 152"/>
                <a:gd name="T4" fmla="*/ 0 w 10"/>
                <a:gd name="T5" fmla="*/ 2147483647 h 152"/>
                <a:gd name="T6" fmla="*/ 0 w 10"/>
                <a:gd name="T7" fmla="*/ 0 h 152"/>
                <a:gd name="T8" fmla="*/ 2147483647 w 10"/>
                <a:gd name="T9" fmla="*/ 2147483647 h 152"/>
                <a:gd name="T10" fmla="*/ 2147483647 w 10"/>
                <a:gd name="T11" fmla="*/ 2147483647 h 152"/>
                <a:gd name="T12" fmla="*/ 2147483647 w 10"/>
                <a:gd name="T13" fmla="*/ 2147483647 h 152"/>
                <a:gd name="T14" fmla="*/ 2147483647 w 10"/>
                <a:gd name="T15" fmla="*/ 2147483647 h 152"/>
                <a:gd name="T16" fmla="*/ 2147483647 w 10"/>
                <a:gd name="T17" fmla="*/ 2147483647 h 152"/>
                <a:gd name="T18" fmla="*/ 2147483647 w 10"/>
                <a:gd name="T19" fmla="*/ 2147483647 h 152"/>
                <a:gd name="T20" fmla="*/ 2147483647 w 10"/>
                <a:gd name="T21" fmla="*/ 2147483647 h 1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52"/>
                <a:gd name="T35" fmla="*/ 10 w 10"/>
                <a:gd name="T36" fmla="*/ 152 h 1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52">
                  <a:moveTo>
                    <a:pt x="2" y="15"/>
                  </a:moveTo>
                  <a:cubicBezTo>
                    <a:pt x="2" y="13"/>
                    <a:pt x="2" y="12"/>
                    <a:pt x="1" y="10"/>
                  </a:cubicBezTo>
                  <a:cubicBezTo>
                    <a:pt x="1" y="8"/>
                    <a:pt x="1" y="7"/>
                    <a:pt x="0" y="5"/>
                  </a:cubicBezTo>
                  <a:cubicBezTo>
                    <a:pt x="0" y="3"/>
                    <a:pt x="0" y="2"/>
                    <a:pt x="0" y="0"/>
                  </a:cubicBezTo>
                  <a:cubicBezTo>
                    <a:pt x="7" y="132"/>
                    <a:pt x="7" y="132"/>
                    <a:pt x="7" y="132"/>
                  </a:cubicBezTo>
                  <a:cubicBezTo>
                    <a:pt x="7" y="134"/>
                    <a:pt x="7" y="135"/>
                    <a:pt x="7" y="137"/>
                  </a:cubicBezTo>
                  <a:cubicBezTo>
                    <a:pt x="7" y="139"/>
                    <a:pt x="8" y="141"/>
                    <a:pt x="8" y="142"/>
                  </a:cubicBezTo>
                  <a:cubicBezTo>
                    <a:pt x="9" y="144"/>
                    <a:pt x="9" y="146"/>
                    <a:pt x="9" y="147"/>
                  </a:cubicBezTo>
                  <a:cubicBezTo>
                    <a:pt x="10" y="149"/>
                    <a:pt x="10" y="151"/>
                    <a:pt x="10" y="152"/>
                  </a:cubicBezTo>
                  <a:cubicBezTo>
                    <a:pt x="8" y="108"/>
                    <a:pt x="5" y="63"/>
                    <a:pt x="3" y="19"/>
                  </a:cubicBezTo>
                  <a:cubicBezTo>
                    <a:pt x="3" y="17"/>
                    <a:pt x="3" y="16"/>
                    <a:pt x="2" y="1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28" name="Freeform 9"/>
            <p:cNvSpPr>
              <a:spLocks/>
            </p:cNvSpPr>
            <p:nvPr/>
          </p:nvSpPr>
          <p:spPr bwMode="auto">
            <a:xfrm>
              <a:off x="4248150" y="3021013"/>
              <a:ext cx="1450975" cy="520700"/>
            </a:xfrm>
            <a:custGeom>
              <a:avLst/>
              <a:gdLst>
                <a:gd name="T0" fmla="*/ 2147483647 w 781"/>
                <a:gd name="T1" fmla="*/ 2147483647 h 337"/>
                <a:gd name="T2" fmla="*/ 2147483647 w 781"/>
                <a:gd name="T3" fmla="*/ 2147483647 h 337"/>
                <a:gd name="T4" fmla="*/ 2147483647 w 781"/>
                <a:gd name="T5" fmla="*/ 2147483647 h 337"/>
                <a:gd name="T6" fmla="*/ 2147483647 w 781"/>
                <a:gd name="T7" fmla="*/ 2147483647 h 337"/>
                <a:gd name="T8" fmla="*/ 2147483647 w 781"/>
                <a:gd name="T9" fmla="*/ 2147483647 h 337"/>
                <a:gd name="T10" fmla="*/ 2147483647 w 781"/>
                <a:gd name="T11" fmla="*/ 2147483647 h 337"/>
                <a:gd name="T12" fmla="*/ 2147483647 w 781"/>
                <a:gd name="T13" fmla="*/ 2147483647 h 337"/>
                <a:gd name="T14" fmla="*/ 2147483647 w 781"/>
                <a:gd name="T15" fmla="*/ 2147483647 h 337"/>
                <a:gd name="T16" fmla="*/ 2147483647 w 781"/>
                <a:gd name="T17" fmla="*/ 2147483647 h 337"/>
                <a:gd name="T18" fmla="*/ 2147483647 w 781"/>
                <a:gd name="T19" fmla="*/ 2147483647 h 337"/>
                <a:gd name="T20" fmla="*/ 2147483647 w 781"/>
                <a:gd name="T21" fmla="*/ 2147483647 h 337"/>
                <a:gd name="T22" fmla="*/ 2147483647 w 781"/>
                <a:gd name="T23" fmla="*/ 2147483647 h 337"/>
                <a:gd name="T24" fmla="*/ 2147483647 w 781"/>
                <a:gd name="T25" fmla="*/ 2147483647 h 337"/>
                <a:gd name="T26" fmla="*/ 2147483647 w 781"/>
                <a:gd name="T27" fmla="*/ 2147483647 h 337"/>
                <a:gd name="T28" fmla="*/ 2147483647 w 781"/>
                <a:gd name="T29" fmla="*/ 2147483647 h 337"/>
                <a:gd name="T30" fmla="*/ 2147483647 w 781"/>
                <a:gd name="T31" fmla="*/ 2147483647 h 337"/>
                <a:gd name="T32" fmla="*/ 2147483647 w 781"/>
                <a:gd name="T33" fmla="*/ 2147483647 h 337"/>
                <a:gd name="T34" fmla="*/ 2147483647 w 781"/>
                <a:gd name="T35" fmla="*/ 2147483647 h 337"/>
                <a:gd name="T36" fmla="*/ 2147483647 w 781"/>
                <a:gd name="T37" fmla="*/ 2147483647 h 337"/>
                <a:gd name="T38" fmla="*/ 2147483647 w 781"/>
                <a:gd name="T39" fmla="*/ 2147483647 h 337"/>
                <a:gd name="T40" fmla="*/ 2147483647 w 781"/>
                <a:gd name="T41" fmla="*/ 2147483647 h 337"/>
                <a:gd name="T42" fmla="*/ 2147483647 w 781"/>
                <a:gd name="T43" fmla="*/ 2147483647 h 337"/>
                <a:gd name="T44" fmla="*/ 2147483647 w 781"/>
                <a:gd name="T45" fmla="*/ 2147483647 h 337"/>
                <a:gd name="T46" fmla="*/ 2147483647 w 781"/>
                <a:gd name="T47" fmla="*/ 2147483647 h 337"/>
                <a:gd name="T48" fmla="*/ 2147483647 w 781"/>
                <a:gd name="T49" fmla="*/ 2147483647 h 337"/>
                <a:gd name="T50" fmla="*/ 2147483647 w 781"/>
                <a:gd name="T51" fmla="*/ 2147483647 h 337"/>
                <a:gd name="T52" fmla="*/ 2147483647 w 781"/>
                <a:gd name="T53" fmla="*/ 2147483647 h 337"/>
                <a:gd name="T54" fmla="*/ 2147483647 w 781"/>
                <a:gd name="T55" fmla="*/ 2147483647 h 337"/>
                <a:gd name="T56" fmla="*/ 2147483647 w 781"/>
                <a:gd name="T57" fmla="*/ 2147483647 h 337"/>
                <a:gd name="T58" fmla="*/ 2147483647 w 781"/>
                <a:gd name="T59" fmla="*/ 2147483647 h 337"/>
                <a:gd name="T60" fmla="*/ 2147483647 w 781"/>
                <a:gd name="T61" fmla="*/ 2147483647 h 337"/>
                <a:gd name="T62" fmla="*/ 2147483647 w 781"/>
                <a:gd name="T63" fmla="*/ 2147483647 h 337"/>
                <a:gd name="T64" fmla="*/ 2147483647 w 781"/>
                <a:gd name="T65" fmla="*/ 2147483647 h 337"/>
                <a:gd name="T66" fmla="*/ 2147483647 w 781"/>
                <a:gd name="T67" fmla="*/ 2147483647 h 337"/>
                <a:gd name="T68" fmla="*/ 2147483647 w 781"/>
                <a:gd name="T69" fmla="*/ 2147483647 h 337"/>
                <a:gd name="T70" fmla="*/ 2147483647 w 781"/>
                <a:gd name="T71" fmla="*/ 2147483647 h 337"/>
                <a:gd name="T72" fmla="*/ 2147483647 w 781"/>
                <a:gd name="T73" fmla="*/ 2147483647 h 337"/>
                <a:gd name="T74" fmla="*/ 2147483647 w 781"/>
                <a:gd name="T75" fmla="*/ 2147483647 h 337"/>
                <a:gd name="T76" fmla="*/ 2147483647 w 781"/>
                <a:gd name="T77" fmla="*/ 2147483647 h 337"/>
                <a:gd name="T78" fmla="*/ 2147483647 w 781"/>
                <a:gd name="T79" fmla="*/ 2147483647 h 337"/>
                <a:gd name="T80" fmla="*/ 2147483647 w 781"/>
                <a:gd name="T81" fmla="*/ 2147483647 h 337"/>
                <a:gd name="T82" fmla="*/ 2147483647 w 781"/>
                <a:gd name="T83" fmla="*/ 2147483647 h 337"/>
                <a:gd name="T84" fmla="*/ 2147483647 w 781"/>
                <a:gd name="T85" fmla="*/ 2147483647 h 337"/>
                <a:gd name="T86" fmla="*/ 2147483647 w 781"/>
                <a:gd name="T87" fmla="*/ 2147483647 h 337"/>
                <a:gd name="T88" fmla="*/ 2147483647 w 781"/>
                <a:gd name="T89" fmla="*/ 2147483647 h 337"/>
                <a:gd name="T90" fmla="*/ 2147483647 w 781"/>
                <a:gd name="T91" fmla="*/ 2147483647 h 337"/>
                <a:gd name="T92" fmla="*/ 2147483647 w 781"/>
                <a:gd name="T93" fmla="*/ 2147483647 h 337"/>
                <a:gd name="T94" fmla="*/ 2147483647 w 781"/>
                <a:gd name="T95" fmla="*/ 2147483647 h 337"/>
                <a:gd name="T96" fmla="*/ 2147483647 w 781"/>
                <a:gd name="T97" fmla="*/ 2147483647 h 337"/>
                <a:gd name="T98" fmla="*/ 2147483647 w 781"/>
                <a:gd name="T99" fmla="*/ 2147483647 h 337"/>
                <a:gd name="T100" fmla="*/ 2147483647 w 781"/>
                <a:gd name="T101" fmla="*/ 2147483647 h 337"/>
                <a:gd name="T102" fmla="*/ 2147483647 w 781"/>
                <a:gd name="T103" fmla="*/ 2147483647 h 337"/>
                <a:gd name="T104" fmla="*/ 2147483647 w 781"/>
                <a:gd name="T105" fmla="*/ 2147483647 h 337"/>
                <a:gd name="T106" fmla="*/ 2147483647 w 781"/>
                <a:gd name="T107" fmla="*/ 2147483647 h 337"/>
                <a:gd name="T108" fmla="*/ 2147483647 w 781"/>
                <a:gd name="T109" fmla="*/ 2147483647 h 337"/>
                <a:gd name="T110" fmla="*/ 2147483647 w 781"/>
                <a:gd name="T111" fmla="*/ 2147483647 h 337"/>
                <a:gd name="T112" fmla="*/ 2147483647 w 781"/>
                <a:gd name="T113" fmla="*/ 2147483647 h 337"/>
                <a:gd name="T114" fmla="*/ 2147483647 w 781"/>
                <a:gd name="T115" fmla="*/ 2147483647 h 337"/>
                <a:gd name="T116" fmla="*/ 2147483647 w 781"/>
                <a:gd name="T117" fmla="*/ 2147483647 h 337"/>
                <a:gd name="T118" fmla="*/ 2147483647 w 781"/>
                <a:gd name="T119" fmla="*/ 2147483647 h 337"/>
                <a:gd name="T120" fmla="*/ 2147483647 w 781"/>
                <a:gd name="T121" fmla="*/ 2147483647 h 337"/>
                <a:gd name="T122" fmla="*/ 2147483647 w 781"/>
                <a:gd name="T123" fmla="*/ 2147483647 h 337"/>
                <a:gd name="T124" fmla="*/ 2147483647 w 781"/>
                <a:gd name="T125" fmla="*/ 2147483647 h 33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81"/>
                <a:gd name="T190" fmla="*/ 0 h 337"/>
                <a:gd name="T191" fmla="*/ 781 w 781"/>
                <a:gd name="T192" fmla="*/ 337 h 33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81" h="337">
                  <a:moveTo>
                    <a:pt x="781" y="217"/>
                  </a:moveTo>
                  <a:cubicBezTo>
                    <a:pt x="778" y="79"/>
                    <a:pt x="778" y="79"/>
                    <a:pt x="778" y="79"/>
                  </a:cubicBezTo>
                  <a:cubicBezTo>
                    <a:pt x="778" y="80"/>
                    <a:pt x="778" y="81"/>
                    <a:pt x="778" y="82"/>
                  </a:cubicBezTo>
                  <a:cubicBezTo>
                    <a:pt x="778" y="82"/>
                    <a:pt x="778" y="82"/>
                    <a:pt x="778" y="82"/>
                  </a:cubicBezTo>
                  <a:cubicBezTo>
                    <a:pt x="777" y="82"/>
                    <a:pt x="777" y="83"/>
                    <a:pt x="777" y="84"/>
                  </a:cubicBezTo>
                  <a:cubicBezTo>
                    <a:pt x="776" y="85"/>
                    <a:pt x="776" y="85"/>
                    <a:pt x="775" y="86"/>
                  </a:cubicBezTo>
                  <a:cubicBezTo>
                    <a:pt x="775" y="86"/>
                    <a:pt x="775" y="86"/>
                    <a:pt x="775" y="86"/>
                  </a:cubicBezTo>
                  <a:cubicBezTo>
                    <a:pt x="775" y="87"/>
                    <a:pt x="774" y="87"/>
                    <a:pt x="773" y="88"/>
                  </a:cubicBezTo>
                  <a:cubicBezTo>
                    <a:pt x="773" y="88"/>
                    <a:pt x="773" y="88"/>
                    <a:pt x="773" y="88"/>
                  </a:cubicBezTo>
                  <a:cubicBezTo>
                    <a:pt x="772" y="89"/>
                    <a:pt x="771" y="90"/>
                    <a:pt x="770" y="90"/>
                  </a:cubicBezTo>
                  <a:cubicBezTo>
                    <a:pt x="770" y="90"/>
                    <a:pt x="770" y="90"/>
                    <a:pt x="770" y="90"/>
                  </a:cubicBezTo>
                  <a:cubicBezTo>
                    <a:pt x="769" y="91"/>
                    <a:pt x="768" y="92"/>
                    <a:pt x="766" y="92"/>
                  </a:cubicBezTo>
                  <a:cubicBezTo>
                    <a:pt x="766" y="92"/>
                    <a:pt x="766" y="92"/>
                    <a:pt x="766" y="92"/>
                  </a:cubicBezTo>
                  <a:cubicBezTo>
                    <a:pt x="765" y="93"/>
                    <a:pt x="765" y="93"/>
                    <a:pt x="764" y="93"/>
                  </a:cubicBezTo>
                  <a:cubicBezTo>
                    <a:pt x="764" y="93"/>
                    <a:pt x="764" y="93"/>
                    <a:pt x="764" y="93"/>
                  </a:cubicBezTo>
                  <a:cubicBezTo>
                    <a:pt x="763" y="94"/>
                    <a:pt x="762" y="94"/>
                    <a:pt x="762" y="94"/>
                  </a:cubicBezTo>
                  <a:cubicBezTo>
                    <a:pt x="761" y="94"/>
                    <a:pt x="761" y="94"/>
                    <a:pt x="761" y="94"/>
                  </a:cubicBezTo>
                  <a:cubicBezTo>
                    <a:pt x="761" y="95"/>
                    <a:pt x="760" y="95"/>
                    <a:pt x="759" y="95"/>
                  </a:cubicBezTo>
                  <a:cubicBezTo>
                    <a:pt x="759" y="95"/>
                    <a:pt x="759" y="95"/>
                    <a:pt x="759" y="95"/>
                  </a:cubicBezTo>
                  <a:cubicBezTo>
                    <a:pt x="758" y="96"/>
                    <a:pt x="757" y="96"/>
                    <a:pt x="756" y="96"/>
                  </a:cubicBezTo>
                  <a:cubicBezTo>
                    <a:pt x="754" y="97"/>
                    <a:pt x="752" y="97"/>
                    <a:pt x="750" y="98"/>
                  </a:cubicBezTo>
                  <a:cubicBezTo>
                    <a:pt x="748" y="98"/>
                    <a:pt x="747" y="99"/>
                    <a:pt x="745" y="99"/>
                  </a:cubicBezTo>
                  <a:cubicBezTo>
                    <a:pt x="744" y="99"/>
                    <a:pt x="743" y="100"/>
                    <a:pt x="741" y="100"/>
                  </a:cubicBezTo>
                  <a:cubicBezTo>
                    <a:pt x="740" y="100"/>
                    <a:pt x="738" y="101"/>
                    <a:pt x="737" y="101"/>
                  </a:cubicBezTo>
                  <a:cubicBezTo>
                    <a:pt x="736" y="101"/>
                    <a:pt x="734" y="102"/>
                    <a:pt x="733" y="102"/>
                  </a:cubicBezTo>
                  <a:cubicBezTo>
                    <a:pt x="732" y="102"/>
                    <a:pt x="730" y="103"/>
                    <a:pt x="729" y="103"/>
                  </a:cubicBezTo>
                  <a:cubicBezTo>
                    <a:pt x="728" y="103"/>
                    <a:pt x="727" y="103"/>
                    <a:pt x="726" y="103"/>
                  </a:cubicBezTo>
                  <a:cubicBezTo>
                    <a:pt x="724" y="104"/>
                    <a:pt x="723" y="104"/>
                    <a:pt x="722" y="104"/>
                  </a:cubicBezTo>
                  <a:cubicBezTo>
                    <a:pt x="720" y="104"/>
                    <a:pt x="719" y="104"/>
                    <a:pt x="717" y="105"/>
                  </a:cubicBezTo>
                  <a:cubicBezTo>
                    <a:pt x="717" y="105"/>
                    <a:pt x="717" y="105"/>
                    <a:pt x="717" y="105"/>
                  </a:cubicBezTo>
                  <a:cubicBezTo>
                    <a:pt x="715" y="105"/>
                    <a:pt x="713" y="105"/>
                    <a:pt x="711" y="105"/>
                  </a:cubicBezTo>
                  <a:cubicBezTo>
                    <a:pt x="711" y="105"/>
                    <a:pt x="711" y="105"/>
                    <a:pt x="711" y="105"/>
                  </a:cubicBezTo>
                  <a:cubicBezTo>
                    <a:pt x="709" y="106"/>
                    <a:pt x="707" y="106"/>
                    <a:pt x="705" y="106"/>
                  </a:cubicBezTo>
                  <a:cubicBezTo>
                    <a:pt x="705" y="106"/>
                    <a:pt x="705" y="106"/>
                    <a:pt x="705" y="106"/>
                  </a:cubicBezTo>
                  <a:cubicBezTo>
                    <a:pt x="703" y="106"/>
                    <a:pt x="701" y="106"/>
                    <a:pt x="700" y="106"/>
                  </a:cubicBezTo>
                  <a:cubicBezTo>
                    <a:pt x="697" y="106"/>
                    <a:pt x="695" y="106"/>
                    <a:pt x="693" y="106"/>
                  </a:cubicBezTo>
                  <a:cubicBezTo>
                    <a:pt x="690" y="106"/>
                    <a:pt x="688" y="106"/>
                    <a:pt x="686" y="106"/>
                  </a:cubicBezTo>
                  <a:cubicBezTo>
                    <a:pt x="686" y="106"/>
                    <a:pt x="686" y="106"/>
                    <a:pt x="686" y="106"/>
                  </a:cubicBezTo>
                  <a:cubicBezTo>
                    <a:pt x="684" y="105"/>
                    <a:pt x="682" y="105"/>
                    <a:pt x="680" y="105"/>
                  </a:cubicBezTo>
                  <a:cubicBezTo>
                    <a:pt x="679" y="105"/>
                    <a:pt x="679" y="105"/>
                    <a:pt x="679" y="105"/>
                  </a:cubicBezTo>
                  <a:cubicBezTo>
                    <a:pt x="677" y="105"/>
                    <a:pt x="675" y="105"/>
                    <a:pt x="673" y="105"/>
                  </a:cubicBezTo>
                  <a:cubicBezTo>
                    <a:pt x="673" y="105"/>
                    <a:pt x="673" y="105"/>
                    <a:pt x="673" y="105"/>
                  </a:cubicBezTo>
                  <a:cubicBezTo>
                    <a:pt x="673" y="105"/>
                    <a:pt x="673" y="105"/>
                    <a:pt x="673" y="105"/>
                  </a:cubicBezTo>
                  <a:cubicBezTo>
                    <a:pt x="672" y="105"/>
                    <a:pt x="672" y="105"/>
                    <a:pt x="672" y="105"/>
                  </a:cubicBezTo>
                  <a:cubicBezTo>
                    <a:pt x="672" y="105"/>
                    <a:pt x="672" y="105"/>
                    <a:pt x="672" y="105"/>
                  </a:cubicBezTo>
                  <a:cubicBezTo>
                    <a:pt x="671" y="105"/>
                    <a:pt x="671" y="105"/>
                    <a:pt x="671" y="105"/>
                  </a:cubicBezTo>
                  <a:cubicBezTo>
                    <a:pt x="670" y="105"/>
                    <a:pt x="670" y="105"/>
                    <a:pt x="670" y="105"/>
                  </a:cubicBezTo>
                  <a:cubicBezTo>
                    <a:pt x="670" y="105"/>
                    <a:pt x="670" y="105"/>
                    <a:pt x="670" y="105"/>
                  </a:cubicBezTo>
                  <a:cubicBezTo>
                    <a:pt x="670" y="105"/>
                    <a:pt x="670" y="105"/>
                    <a:pt x="670" y="105"/>
                  </a:cubicBezTo>
                  <a:cubicBezTo>
                    <a:pt x="670" y="105"/>
                    <a:pt x="670" y="105"/>
                    <a:pt x="670" y="105"/>
                  </a:cubicBezTo>
                  <a:cubicBezTo>
                    <a:pt x="670" y="105"/>
                    <a:pt x="670" y="105"/>
                    <a:pt x="670" y="105"/>
                  </a:cubicBezTo>
                  <a:cubicBezTo>
                    <a:pt x="669" y="104"/>
                    <a:pt x="669" y="104"/>
                    <a:pt x="669" y="104"/>
                  </a:cubicBezTo>
                  <a:cubicBezTo>
                    <a:pt x="668" y="104"/>
                    <a:pt x="668" y="104"/>
                    <a:pt x="668" y="104"/>
                  </a:cubicBezTo>
                  <a:cubicBezTo>
                    <a:pt x="667" y="104"/>
                    <a:pt x="667" y="104"/>
                    <a:pt x="667" y="104"/>
                  </a:cubicBezTo>
                  <a:cubicBezTo>
                    <a:pt x="667" y="104"/>
                    <a:pt x="667" y="104"/>
                    <a:pt x="667" y="104"/>
                  </a:cubicBezTo>
                  <a:cubicBezTo>
                    <a:pt x="667" y="104"/>
                    <a:pt x="667" y="104"/>
                    <a:pt x="667" y="104"/>
                  </a:cubicBezTo>
                  <a:cubicBezTo>
                    <a:pt x="666" y="104"/>
                    <a:pt x="666" y="104"/>
                    <a:pt x="666" y="104"/>
                  </a:cubicBezTo>
                  <a:cubicBezTo>
                    <a:pt x="665" y="104"/>
                    <a:pt x="665" y="104"/>
                    <a:pt x="665" y="104"/>
                  </a:cubicBezTo>
                  <a:cubicBezTo>
                    <a:pt x="665" y="104"/>
                    <a:pt x="665" y="104"/>
                    <a:pt x="665" y="104"/>
                  </a:cubicBezTo>
                  <a:cubicBezTo>
                    <a:pt x="664" y="104"/>
                    <a:pt x="664" y="104"/>
                    <a:pt x="664" y="104"/>
                  </a:cubicBezTo>
                  <a:cubicBezTo>
                    <a:pt x="663" y="104"/>
                    <a:pt x="663" y="104"/>
                    <a:pt x="663" y="104"/>
                  </a:cubicBezTo>
                  <a:cubicBezTo>
                    <a:pt x="662" y="104"/>
                    <a:pt x="662" y="104"/>
                    <a:pt x="662" y="104"/>
                  </a:cubicBezTo>
                  <a:cubicBezTo>
                    <a:pt x="662" y="104"/>
                    <a:pt x="662" y="104"/>
                    <a:pt x="662" y="104"/>
                  </a:cubicBezTo>
                  <a:cubicBezTo>
                    <a:pt x="661" y="104"/>
                    <a:pt x="661" y="104"/>
                    <a:pt x="661" y="104"/>
                  </a:cubicBezTo>
                  <a:cubicBezTo>
                    <a:pt x="661" y="104"/>
                    <a:pt x="661" y="104"/>
                    <a:pt x="661" y="104"/>
                  </a:cubicBezTo>
                  <a:cubicBezTo>
                    <a:pt x="661" y="104"/>
                    <a:pt x="661" y="104"/>
                    <a:pt x="661" y="104"/>
                  </a:cubicBezTo>
                  <a:cubicBezTo>
                    <a:pt x="660" y="104"/>
                    <a:pt x="660" y="104"/>
                    <a:pt x="660" y="104"/>
                  </a:cubicBezTo>
                  <a:cubicBezTo>
                    <a:pt x="660" y="104"/>
                    <a:pt x="660" y="104"/>
                    <a:pt x="660" y="104"/>
                  </a:cubicBezTo>
                  <a:cubicBezTo>
                    <a:pt x="660" y="104"/>
                    <a:pt x="660" y="104"/>
                    <a:pt x="660" y="104"/>
                  </a:cubicBezTo>
                  <a:cubicBezTo>
                    <a:pt x="659" y="104"/>
                    <a:pt x="659" y="104"/>
                    <a:pt x="659" y="104"/>
                  </a:cubicBezTo>
                  <a:cubicBezTo>
                    <a:pt x="659" y="104"/>
                    <a:pt x="659" y="104"/>
                    <a:pt x="659" y="104"/>
                  </a:cubicBezTo>
                  <a:cubicBezTo>
                    <a:pt x="658" y="104"/>
                    <a:pt x="658" y="104"/>
                    <a:pt x="658" y="104"/>
                  </a:cubicBezTo>
                  <a:cubicBezTo>
                    <a:pt x="657" y="104"/>
                    <a:pt x="657" y="104"/>
                    <a:pt x="657" y="104"/>
                  </a:cubicBezTo>
                  <a:cubicBezTo>
                    <a:pt x="657" y="104"/>
                    <a:pt x="657" y="104"/>
                    <a:pt x="657" y="104"/>
                  </a:cubicBezTo>
                  <a:cubicBezTo>
                    <a:pt x="656" y="104"/>
                    <a:pt x="656" y="104"/>
                    <a:pt x="656" y="104"/>
                  </a:cubicBezTo>
                  <a:cubicBezTo>
                    <a:pt x="655" y="105"/>
                    <a:pt x="655" y="105"/>
                    <a:pt x="655" y="105"/>
                  </a:cubicBezTo>
                  <a:cubicBezTo>
                    <a:pt x="655" y="105"/>
                    <a:pt x="655" y="105"/>
                    <a:pt x="655" y="105"/>
                  </a:cubicBezTo>
                  <a:cubicBezTo>
                    <a:pt x="654" y="105"/>
                    <a:pt x="654" y="105"/>
                    <a:pt x="654" y="105"/>
                  </a:cubicBezTo>
                  <a:cubicBezTo>
                    <a:pt x="654" y="105"/>
                    <a:pt x="654" y="105"/>
                    <a:pt x="654" y="105"/>
                  </a:cubicBezTo>
                  <a:cubicBezTo>
                    <a:pt x="653" y="105"/>
                    <a:pt x="653" y="105"/>
                    <a:pt x="653" y="105"/>
                  </a:cubicBezTo>
                  <a:cubicBezTo>
                    <a:pt x="652" y="105"/>
                    <a:pt x="652" y="105"/>
                    <a:pt x="652" y="105"/>
                  </a:cubicBezTo>
                  <a:cubicBezTo>
                    <a:pt x="652" y="105"/>
                    <a:pt x="652" y="105"/>
                    <a:pt x="652" y="105"/>
                  </a:cubicBezTo>
                  <a:cubicBezTo>
                    <a:pt x="651" y="105"/>
                    <a:pt x="651" y="105"/>
                    <a:pt x="651" y="105"/>
                  </a:cubicBezTo>
                  <a:cubicBezTo>
                    <a:pt x="648" y="0"/>
                    <a:pt x="648" y="0"/>
                    <a:pt x="648" y="0"/>
                  </a:cubicBezTo>
                  <a:cubicBezTo>
                    <a:pt x="629" y="51"/>
                    <a:pt x="629" y="51"/>
                    <a:pt x="629" y="51"/>
                  </a:cubicBezTo>
                  <a:cubicBezTo>
                    <a:pt x="631" y="111"/>
                    <a:pt x="631" y="111"/>
                    <a:pt x="631" y="111"/>
                  </a:cubicBezTo>
                  <a:cubicBezTo>
                    <a:pt x="631" y="111"/>
                    <a:pt x="631" y="111"/>
                    <a:pt x="631" y="111"/>
                  </a:cubicBezTo>
                  <a:cubicBezTo>
                    <a:pt x="631" y="112"/>
                    <a:pt x="631" y="112"/>
                    <a:pt x="631" y="112"/>
                  </a:cubicBezTo>
                  <a:cubicBezTo>
                    <a:pt x="630" y="112"/>
                    <a:pt x="630" y="112"/>
                    <a:pt x="630" y="112"/>
                  </a:cubicBezTo>
                  <a:cubicBezTo>
                    <a:pt x="630" y="112"/>
                    <a:pt x="630" y="112"/>
                    <a:pt x="630" y="112"/>
                  </a:cubicBezTo>
                  <a:cubicBezTo>
                    <a:pt x="630" y="112"/>
                    <a:pt x="630" y="112"/>
                    <a:pt x="630" y="112"/>
                  </a:cubicBezTo>
                  <a:cubicBezTo>
                    <a:pt x="630" y="112"/>
                    <a:pt x="630" y="112"/>
                    <a:pt x="630" y="112"/>
                  </a:cubicBezTo>
                  <a:cubicBezTo>
                    <a:pt x="630" y="112"/>
                    <a:pt x="630" y="112"/>
                    <a:pt x="630" y="112"/>
                  </a:cubicBezTo>
                  <a:cubicBezTo>
                    <a:pt x="630" y="112"/>
                    <a:pt x="630" y="112"/>
                    <a:pt x="630" y="112"/>
                  </a:cubicBezTo>
                  <a:cubicBezTo>
                    <a:pt x="630" y="113"/>
                    <a:pt x="630" y="113"/>
                    <a:pt x="630" y="113"/>
                  </a:cubicBezTo>
                  <a:cubicBezTo>
                    <a:pt x="630" y="113"/>
                    <a:pt x="630" y="113"/>
                    <a:pt x="630" y="113"/>
                  </a:cubicBezTo>
                  <a:cubicBezTo>
                    <a:pt x="630" y="113"/>
                    <a:pt x="630" y="113"/>
                    <a:pt x="630" y="113"/>
                  </a:cubicBezTo>
                  <a:cubicBezTo>
                    <a:pt x="629" y="113"/>
                    <a:pt x="629" y="113"/>
                    <a:pt x="629" y="113"/>
                  </a:cubicBezTo>
                  <a:cubicBezTo>
                    <a:pt x="629" y="114"/>
                    <a:pt x="629" y="114"/>
                    <a:pt x="629" y="114"/>
                  </a:cubicBezTo>
                  <a:cubicBezTo>
                    <a:pt x="629" y="114"/>
                    <a:pt x="629" y="114"/>
                    <a:pt x="629" y="114"/>
                  </a:cubicBezTo>
                  <a:cubicBezTo>
                    <a:pt x="629" y="114"/>
                    <a:pt x="629" y="114"/>
                    <a:pt x="629" y="114"/>
                  </a:cubicBezTo>
                  <a:cubicBezTo>
                    <a:pt x="629" y="114"/>
                    <a:pt x="629" y="114"/>
                    <a:pt x="629" y="114"/>
                  </a:cubicBezTo>
                  <a:cubicBezTo>
                    <a:pt x="629" y="115"/>
                    <a:pt x="629" y="115"/>
                    <a:pt x="629" y="115"/>
                  </a:cubicBezTo>
                  <a:cubicBezTo>
                    <a:pt x="629" y="115"/>
                    <a:pt x="629" y="115"/>
                    <a:pt x="629" y="115"/>
                  </a:cubicBezTo>
                  <a:cubicBezTo>
                    <a:pt x="629" y="115"/>
                    <a:pt x="629" y="115"/>
                    <a:pt x="629" y="115"/>
                  </a:cubicBezTo>
                  <a:cubicBezTo>
                    <a:pt x="629" y="115"/>
                    <a:pt x="629" y="115"/>
                    <a:pt x="629" y="115"/>
                  </a:cubicBezTo>
                  <a:cubicBezTo>
                    <a:pt x="629" y="115"/>
                    <a:pt x="629" y="115"/>
                    <a:pt x="629" y="115"/>
                  </a:cubicBezTo>
                  <a:cubicBezTo>
                    <a:pt x="629" y="116"/>
                    <a:pt x="629" y="116"/>
                    <a:pt x="629" y="116"/>
                  </a:cubicBezTo>
                  <a:cubicBezTo>
                    <a:pt x="629" y="116"/>
                    <a:pt x="629" y="116"/>
                    <a:pt x="629" y="116"/>
                  </a:cubicBezTo>
                  <a:cubicBezTo>
                    <a:pt x="629" y="116"/>
                    <a:pt x="629" y="116"/>
                    <a:pt x="629" y="116"/>
                  </a:cubicBezTo>
                  <a:cubicBezTo>
                    <a:pt x="629" y="117"/>
                    <a:pt x="629" y="117"/>
                    <a:pt x="629" y="117"/>
                  </a:cubicBezTo>
                  <a:cubicBezTo>
                    <a:pt x="629" y="117"/>
                    <a:pt x="629" y="117"/>
                    <a:pt x="629" y="117"/>
                  </a:cubicBezTo>
                  <a:cubicBezTo>
                    <a:pt x="629" y="117"/>
                    <a:pt x="629" y="117"/>
                    <a:pt x="629" y="117"/>
                  </a:cubicBezTo>
                  <a:cubicBezTo>
                    <a:pt x="629" y="117"/>
                    <a:pt x="629" y="117"/>
                    <a:pt x="629" y="117"/>
                  </a:cubicBezTo>
                  <a:cubicBezTo>
                    <a:pt x="629" y="117"/>
                    <a:pt x="629" y="117"/>
                    <a:pt x="629" y="117"/>
                  </a:cubicBezTo>
                  <a:cubicBezTo>
                    <a:pt x="631" y="186"/>
                    <a:pt x="631" y="186"/>
                    <a:pt x="631" y="186"/>
                  </a:cubicBezTo>
                  <a:cubicBezTo>
                    <a:pt x="631" y="186"/>
                    <a:pt x="631" y="186"/>
                    <a:pt x="631" y="186"/>
                  </a:cubicBezTo>
                  <a:cubicBezTo>
                    <a:pt x="631" y="186"/>
                    <a:pt x="631" y="186"/>
                    <a:pt x="631" y="186"/>
                  </a:cubicBezTo>
                  <a:cubicBezTo>
                    <a:pt x="630" y="186"/>
                    <a:pt x="630" y="186"/>
                    <a:pt x="630" y="186"/>
                  </a:cubicBezTo>
                  <a:cubicBezTo>
                    <a:pt x="630" y="186"/>
                    <a:pt x="629" y="186"/>
                    <a:pt x="629" y="186"/>
                  </a:cubicBezTo>
                  <a:cubicBezTo>
                    <a:pt x="628" y="186"/>
                    <a:pt x="628" y="186"/>
                    <a:pt x="628" y="186"/>
                  </a:cubicBezTo>
                  <a:cubicBezTo>
                    <a:pt x="626" y="187"/>
                    <a:pt x="625" y="187"/>
                    <a:pt x="623" y="187"/>
                  </a:cubicBezTo>
                  <a:cubicBezTo>
                    <a:pt x="623" y="187"/>
                    <a:pt x="623" y="187"/>
                    <a:pt x="623" y="187"/>
                  </a:cubicBezTo>
                  <a:cubicBezTo>
                    <a:pt x="622" y="187"/>
                    <a:pt x="621" y="187"/>
                    <a:pt x="620" y="187"/>
                  </a:cubicBezTo>
                  <a:cubicBezTo>
                    <a:pt x="619" y="187"/>
                    <a:pt x="618" y="187"/>
                    <a:pt x="617" y="187"/>
                  </a:cubicBezTo>
                  <a:cubicBezTo>
                    <a:pt x="617" y="187"/>
                    <a:pt x="617" y="187"/>
                    <a:pt x="617" y="187"/>
                  </a:cubicBezTo>
                  <a:cubicBezTo>
                    <a:pt x="615" y="187"/>
                    <a:pt x="612" y="188"/>
                    <a:pt x="610" y="188"/>
                  </a:cubicBezTo>
                  <a:cubicBezTo>
                    <a:pt x="610" y="188"/>
                    <a:pt x="609" y="188"/>
                    <a:pt x="608" y="188"/>
                  </a:cubicBezTo>
                  <a:cubicBezTo>
                    <a:pt x="608" y="188"/>
                    <a:pt x="607" y="188"/>
                    <a:pt x="606" y="188"/>
                  </a:cubicBezTo>
                  <a:cubicBezTo>
                    <a:pt x="606" y="188"/>
                    <a:pt x="605" y="188"/>
                    <a:pt x="605" y="188"/>
                  </a:cubicBezTo>
                  <a:cubicBezTo>
                    <a:pt x="604" y="188"/>
                    <a:pt x="603" y="188"/>
                    <a:pt x="602" y="188"/>
                  </a:cubicBezTo>
                  <a:cubicBezTo>
                    <a:pt x="602" y="188"/>
                    <a:pt x="601" y="188"/>
                    <a:pt x="600" y="188"/>
                  </a:cubicBezTo>
                  <a:cubicBezTo>
                    <a:pt x="600" y="188"/>
                    <a:pt x="599" y="188"/>
                    <a:pt x="598" y="188"/>
                  </a:cubicBezTo>
                  <a:cubicBezTo>
                    <a:pt x="598" y="188"/>
                    <a:pt x="597" y="188"/>
                    <a:pt x="596" y="188"/>
                  </a:cubicBezTo>
                  <a:cubicBezTo>
                    <a:pt x="595" y="188"/>
                    <a:pt x="594" y="188"/>
                    <a:pt x="593" y="188"/>
                  </a:cubicBezTo>
                  <a:cubicBezTo>
                    <a:pt x="592" y="188"/>
                    <a:pt x="592" y="188"/>
                    <a:pt x="591" y="188"/>
                  </a:cubicBezTo>
                  <a:cubicBezTo>
                    <a:pt x="589" y="188"/>
                    <a:pt x="588" y="188"/>
                    <a:pt x="586" y="188"/>
                  </a:cubicBezTo>
                  <a:cubicBezTo>
                    <a:pt x="585" y="188"/>
                    <a:pt x="585" y="188"/>
                    <a:pt x="584" y="188"/>
                  </a:cubicBezTo>
                  <a:cubicBezTo>
                    <a:pt x="583" y="188"/>
                    <a:pt x="583" y="188"/>
                    <a:pt x="582" y="188"/>
                  </a:cubicBezTo>
                  <a:cubicBezTo>
                    <a:pt x="581" y="188"/>
                    <a:pt x="580" y="188"/>
                    <a:pt x="580" y="188"/>
                  </a:cubicBezTo>
                  <a:cubicBezTo>
                    <a:pt x="579" y="188"/>
                    <a:pt x="578" y="188"/>
                    <a:pt x="577" y="188"/>
                  </a:cubicBezTo>
                  <a:cubicBezTo>
                    <a:pt x="560" y="188"/>
                    <a:pt x="536" y="189"/>
                    <a:pt x="508" y="189"/>
                  </a:cubicBezTo>
                  <a:cubicBezTo>
                    <a:pt x="481" y="189"/>
                    <a:pt x="451" y="190"/>
                    <a:pt x="422" y="190"/>
                  </a:cubicBezTo>
                  <a:cubicBezTo>
                    <a:pt x="394" y="190"/>
                    <a:pt x="367" y="191"/>
                    <a:pt x="347" y="191"/>
                  </a:cubicBezTo>
                  <a:cubicBezTo>
                    <a:pt x="327" y="191"/>
                    <a:pt x="313" y="191"/>
                    <a:pt x="310" y="191"/>
                  </a:cubicBezTo>
                  <a:cubicBezTo>
                    <a:pt x="186" y="191"/>
                    <a:pt x="186" y="191"/>
                    <a:pt x="186" y="191"/>
                  </a:cubicBezTo>
                  <a:cubicBezTo>
                    <a:pt x="176" y="59"/>
                    <a:pt x="176" y="59"/>
                    <a:pt x="176" y="59"/>
                  </a:cubicBezTo>
                  <a:cubicBezTo>
                    <a:pt x="176" y="59"/>
                    <a:pt x="176" y="59"/>
                    <a:pt x="176" y="59"/>
                  </a:cubicBezTo>
                  <a:cubicBezTo>
                    <a:pt x="176" y="58"/>
                    <a:pt x="176" y="58"/>
                    <a:pt x="176" y="58"/>
                  </a:cubicBezTo>
                  <a:cubicBezTo>
                    <a:pt x="176" y="58"/>
                    <a:pt x="176" y="58"/>
                    <a:pt x="176" y="58"/>
                  </a:cubicBezTo>
                  <a:cubicBezTo>
                    <a:pt x="176" y="58"/>
                    <a:pt x="176" y="58"/>
                    <a:pt x="176" y="58"/>
                  </a:cubicBezTo>
                  <a:cubicBezTo>
                    <a:pt x="175" y="55"/>
                    <a:pt x="173" y="51"/>
                    <a:pt x="172" y="46"/>
                  </a:cubicBezTo>
                  <a:cubicBezTo>
                    <a:pt x="170" y="41"/>
                    <a:pt x="169" y="35"/>
                    <a:pt x="168" y="30"/>
                  </a:cubicBezTo>
                  <a:cubicBezTo>
                    <a:pt x="166" y="25"/>
                    <a:pt x="165" y="20"/>
                    <a:pt x="164" y="17"/>
                  </a:cubicBezTo>
                  <a:cubicBezTo>
                    <a:pt x="163" y="13"/>
                    <a:pt x="163" y="11"/>
                    <a:pt x="163" y="10"/>
                  </a:cubicBezTo>
                  <a:cubicBezTo>
                    <a:pt x="163" y="10"/>
                    <a:pt x="163" y="10"/>
                    <a:pt x="163" y="10"/>
                  </a:cubicBezTo>
                  <a:cubicBezTo>
                    <a:pt x="162" y="10"/>
                    <a:pt x="162" y="10"/>
                    <a:pt x="162" y="10"/>
                  </a:cubicBezTo>
                  <a:cubicBezTo>
                    <a:pt x="162" y="10"/>
                    <a:pt x="162" y="10"/>
                    <a:pt x="162" y="10"/>
                  </a:cubicBezTo>
                  <a:cubicBezTo>
                    <a:pt x="162" y="10"/>
                    <a:pt x="162" y="10"/>
                    <a:pt x="162" y="10"/>
                  </a:cubicBezTo>
                  <a:cubicBezTo>
                    <a:pt x="166" y="53"/>
                    <a:pt x="169" y="97"/>
                    <a:pt x="173" y="140"/>
                  </a:cubicBezTo>
                  <a:cubicBezTo>
                    <a:pt x="173" y="140"/>
                    <a:pt x="173" y="140"/>
                    <a:pt x="173" y="140"/>
                  </a:cubicBezTo>
                  <a:cubicBezTo>
                    <a:pt x="173" y="141"/>
                    <a:pt x="173" y="141"/>
                    <a:pt x="173" y="141"/>
                  </a:cubicBezTo>
                  <a:cubicBezTo>
                    <a:pt x="173" y="141"/>
                    <a:pt x="173" y="141"/>
                    <a:pt x="173" y="141"/>
                  </a:cubicBezTo>
                  <a:cubicBezTo>
                    <a:pt x="173" y="141"/>
                    <a:pt x="173" y="141"/>
                    <a:pt x="173" y="141"/>
                  </a:cubicBezTo>
                  <a:cubicBezTo>
                    <a:pt x="173" y="141"/>
                    <a:pt x="173" y="144"/>
                    <a:pt x="174" y="148"/>
                  </a:cubicBezTo>
                  <a:cubicBezTo>
                    <a:pt x="175" y="152"/>
                    <a:pt x="176" y="157"/>
                    <a:pt x="178" y="162"/>
                  </a:cubicBezTo>
                  <a:cubicBezTo>
                    <a:pt x="179" y="168"/>
                    <a:pt x="181" y="174"/>
                    <a:pt x="182" y="179"/>
                  </a:cubicBezTo>
                  <a:cubicBezTo>
                    <a:pt x="183" y="184"/>
                    <a:pt x="185" y="188"/>
                    <a:pt x="186" y="191"/>
                  </a:cubicBezTo>
                  <a:cubicBezTo>
                    <a:pt x="172" y="191"/>
                    <a:pt x="172" y="191"/>
                    <a:pt x="172" y="191"/>
                  </a:cubicBezTo>
                  <a:cubicBezTo>
                    <a:pt x="170" y="168"/>
                    <a:pt x="168" y="145"/>
                    <a:pt x="166" y="122"/>
                  </a:cubicBezTo>
                  <a:cubicBezTo>
                    <a:pt x="166" y="121"/>
                    <a:pt x="166" y="121"/>
                    <a:pt x="166" y="121"/>
                  </a:cubicBezTo>
                  <a:cubicBezTo>
                    <a:pt x="166" y="120"/>
                    <a:pt x="166" y="120"/>
                    <a:pt x="166" y="120"/>
                  </a:cubicBezTo>
                  <a:cubicBezTo>
                    <a:pt x="165" y="119"/>
                    <a:pt x="165" y="119"/>
                    <a:pt x="165" y="119"/>
                  </a:cubicBezTo>
                  <a:cubicBezTo>
                    <a:pt x="164" y="119"/>
                    <a:pt x="164" y="119"/>
                    <a:pt x="164" y="119"/>
                  </a:cubicBezTo>
                  <a:cubicBezTo>
                    <a:pt x="163" y="118"/>
                    <a:pt x="162" y="118"/>
                    <a:pt x="161" y="117"/>
                  </a:cubicBezTo>
                  <a:cubicBezTo>
                    <a:pt x="161" y="117"/>
                    <a:pt x="161" y="117"/>
                    <a:pt x="161" y="117"/>
                  </a:cubicBezTo>
                  <a:cubicBezTo>
                    <a:pt x="160" y="117"/>
                    <a:pt x="159" y="116"/>
                    <a:pt x="158" y="116"/>
                  </a:cubicBezTo>
                  <a:cubicBezTo>
                    <a:pt x="157" y="115"/>
                    <a:pt x="157" y="115"/>
                    <a:pt x="157" y="115"/>
                  </a:cubicBezTo>
                  <a:cubicBezTo>
                    <a:pt x="157" y="115"/>
                    <a:pt x="156" y="115"/>
                    <a:pt x="156" y="114"/>
                  </a:cubicBezTo>
                  <a:cubicBezTo>
                    <a:pt x="155" y="114"/>
                    <a:pt x="155" y="114"/>
                    <a:pt x="155" y="114"/>
                  </a:cubicBezTo>
                  <a:cubicBezTo>
                    <a:pt x="155" y="114"/>
                    <a:pt x="155" y="114"/>
                    <a:pt x="154" y="114"/>
                  </a:cubicBezTo>
                  <a:cubicBezTo>
                    <a:pt x="154" y="114"/>
                    <a:pt x="153" y="113"/>
                    <a:pt x="153" y="113"/>
                  </a:cubicBezTo>
                  <a:cubicBezTo>
                    <a:pt x="152" y="113"/>
                    <a:pt x="152" y="113"/>
                    <a:pt x="152" y="113"/>
                  </a:cubicBezTo>
                  <a:cubicBezTo>
                    <a:pt x="152" y="113"/>
                    <a:pt x="152" y="113"/>
                    <a:pt x="152" y="113"/>
                  </a:cubicBezTo>
                  <a:cubicBezTo>
                    <a:pt x="152" y="113"/>
                    <a:pt x="152" y="113"/>
                    <a:pt x="152" y="113"/>
                  </a:cubicBezTo>
                  <a:cubicBezTo>
                    <a:pt x="151" y="113"/>
                    <a:pt x="151" y="113"/>
                    <a:pt x="151" y="113"/>
                  </a:cubicBezTo>
                  <a:cubicBezTo>
                    <a:pt x="151" y="113"/>
                    <a:pt x="151" y="113"/>
                    <a:pt x="151" y="113"/>
                  </a:cubicBezTo>
                  <a:cubicBezTo>
                    <a:pt x="150" y="112"/>
                    <a:pt x="150" y="112"/>
                    <a:pt x="150" y="112"/>
                  </a:cubicBezTo>
                  <a:cubicBezTo>
                    <a:pt x="150" y="112"/>
                    <a:pt x="150" y="112"/>
                    <a:pt x="150" y="112"/>
                  </a:cubicBezTo>
                  <a:cubicBezTo>
                    <a:pt x="149" y="112"/>
                    <a:pt x="149" y="112"/>
                    <a:pt x="149" y="112"/>
                  </a:cubicBezTo>
                  <a:cubicBezTo>
                    <a:pt x="149" y="112"/>
                    <a:pt x="149" y="112"/>
                    <a:pt x="149" y="112"/>
                  </a:cubicBezTo>
                  <a:cubicBezTo>
                    <a:pt x="149" y="112"/>
                    <a:pt x="149" y="112"/>
                    <a:pt x="149" y="112"/>
                  </a:cubicBezTo>
                  <a:cubicBezTo>
                    <a:pt x="149" y="112"/>
                    <a:pt x="149" y="112"/>
                    <a:pt x="149" y="112"/>
                  </a:cubicBezTo>
                  <a:cubicBezTo>
                    <a:pt x="148" y="112"/>
                    <a:pt x="148" y="112"/>
                    <a:pt x="148" y="112"/>
                  </a:cubicBezTo>
                  <a:cubicBezTo>
                    <a:pt x="148" y="112"/>
                    <a:pt x="148" y="112"/>
                    <a:pt x="148" y="112"/>
                  </a:cubicBezTo>
                  <a:cubicBezTo>
                    <a:pt x="147" y="112"/>
                    <a:pt x="147" y="112"/>
                    <a:pt x="147" y="112"/>
                  </a:cubicBezTo>
                  <a:cubicBezTo>
                    <a:pt x="147" y="112"/>
                    <a:pt x="147" y="112"/>
                    <a:pt x="147" y="112"/>
                  </a:cubicBezTo>
                  <a:cubicBezTo>
                    <a:pt x="147" y="112"/>
                    <a:pt x="147" y="112"/>
                    <a:pt x="147" y="112"/>
                  </a:cubicBezTo>
                  <a:cubicBezTo>
                    <a:pt x="147" y="112"/>
                    <a:pt x="147" y="112"/>
                    <a:pt x="147" y="112"/>
                  </a:cubicBezTo>
                  <a:cubicBezTo>
                    <a:pt x="147" y="111"/>
                    <a:pt x="147" y="111"/>
                    <a:pt x="147" y="111"/>
                  </a:cubicBezTo>
                  <a:cubicBezTo>
                    <a:pt x="146" y="111"/>
                    <a:pt x="146" y="111"/>
                    <a:pt x="146" y="111"/>
                  </a:cubicBezTo>
                  <a:cubicBezTo>
                    <a:pt x="146" y="111"/>
                    <a:pt x="146" y="111"/>
                    <a:pt x="146" y="111"/>
                  </a:cubicBezTo>
                  <a:cubicBezTo>
                    <a:pt x="145" y="111"/>
                    <a:pt x="145" y="111"/>
                    <a:pt x="145" y="111"/>
                  </a:cubicBezTo>
                  <a:cubicBezTo>
                    <a:pt x="145" y="111"/>
                    <a:pt x="145" y="111"/>
                    <a:pt x="145" y="111"/>
                  </a:cubicBezTo>
                  <a:cubicBezTo>
                    <a:pt x="145" y="111"/>
                    <a:pt x="145" y="111"/>
                    <a:pt x="145" y="111"/>
                  </a:cubicBezTo>
                  <a:cubicBezTo>
                    <a:pt x="145" y="111"/>
                    <a:pt x="145" y="111"/>
                    <a:pt x="145" y="111"/>
                  </a:cubicBezTo>
                  <a:cubicBezTo>
                    <a:pt x="145" y="111"/>
                    <a:pt x="145" y="111"/>
                    <a:pt x="145" y="111"/>
                  </a:cubicBezTo>
                  <a:cubicBezTo>
                    <a:pt x="145" y="111"/>
                    <a:pt x="145" y="111"/>
                    <a:pt x="145" y="111"/>
                  </a:cubicBezTo>
                  <a:cubicBezTo>
                    <a:pt x="144" y="111"/>
                    <a:pt x="144" y="111"/>
                    <a:pt x="144" y="111"/>
                  </a:cubicBezTo>
                  <a:cubicBezTo>
                    <a:pt x="144" y="111"/>
                    <a:pt x="144" y="111"/>
                    <a:pt x="144" y="111"/>
                  </a:cubicBezTo>
                  <a:cubicBezTo>
                    <a:pt x="143" y="111"/>
                    <a:pt x="143" y="111"/>
                    <a:pt x="143" y="111"/>
                  </a:cubicBezTo>
                  <a:cubicBezTo>
                    <a:pt x="143" y="111"/>
                    <a:pt x="143" y="111"/>
                    <a:pt x="143" y="111"/>
                  </a:cubicBezTo>
                  <a:cubicBezTo>
                    <a:pt x="143" y="111"/>
                    <a:pt x="143" y="111"/>
                    <a:pt x="143" y="111"/>
                  </a:cubicBezTo>
                  <a:cubicBezTo>
                    <a:pt x="143" y="111"/>
                    <a:pt x="143" y="111"/>
                    <a:pt x="143" y="111"/>
                  </a:cubicBezTo>
                  <a:cubicBezTo>
                    <a:pt x="142" y="111"/>
                    <a:pt x="142" y="111"/>
                    <a:pt x="142" y="111"/>
                  </a:cubicBezTo>
                  <a:cubicBezTo>
                    <a:pt x="142" y="111"/>
                    <a:pt x="142" y="111"/>
                    <a:pt x="142" y="111"/>
                  </a:cubicBezTo>
                  <a:cubicBezTo>
                    <a:pt x="142" y="111"/>
                    <a:pt x="142" y="111"/>
                    <a:pt x="142" y="111"/>
                  </a:cubicBezTo>
                  <a:cubicBezTo>
                    <a:pt x="142" y="111"/>
                    <a:pt x="142" y="111"/>
                    <a:pt x="142" y="111"/>
                  </a:cubicBezTo>
                  <a:cubicBezTo>
                    <a:pt x="142" y="111"/>
                    <a:pt x="142" y="111"/>
                    <a:pt x="142" y="111"/>
                  </a:cubicBezTo>
                  <a:cubicBezTo>
                    <a:pt x="141" y="111"/>
                    <a:pt x="141" y="111"/>
                    <a:pt x="141" y="111"/>
                  </a:cubicBezTo>
                  <a:cubicBezTo>
                    <a:pt x="141" y="111"/>
                    <a:pt x="141" y="111"/>
                    <a:pt x="141" y="111"/>
                  </a:cubicBezTo>
                  <a:cubicBezTo>
                    <a:pt x="140" y="111"/>
                    <a:pt x="140" y="111"/>
                    <a:pt x="140" y="111"/>
                  </a:cubicBezTo>
                  <a:cubicBezTo>
                    <a:pt x="140" y="111"/>
                    <a:pt x="140" y="111"/>
                    <a:pt x="140" y="111"/>
                  </a:cubicBezTo>
                  <a:cubicBezTo>
                    <a:pt x="140" y="111"/>
                    <a:pt x="140" y="111"/>
                    <a:pt x="140" y="111"/>
                  </a:cubicBezTo>
                  <a:cubicBezTo>
                    <a:pt x="139" y="111"/>
                    <a:pt x="139" y="111"/>
                    <a:pt x="139" y="111"/>
                  </a:cubicBezTo>
                  <a:cubicBezTo>
                    <a:pt x="139" y="111"/>
                    <a:pt x="139" y="111"/>
                    <a:pt x="139" y="111"/>
                  </a:cubicBezTo>
                  <a:cubicBezTo>
                    <a:pt x="138" y="111"/>
                    <a:pt x="138" y="111"/>
                    <a:pt x="138" y="111"/>
                  </a:cubicBezTo>
                  <a:cubicBezTo>
                    <a:pt x="138" y="111"/>
                    <a:pt x="138" y="111"/>
                    <a:pt x="138" y="111"/>
                  </a:cubicBezTo>
                  <a:cubicBezTo>
                    <a:pt x="137" y="111"/>
                    <a:pt x="137" y="111"/>
                    <a:pt x="137" y="111"/>
                  </a:cubicBezTo>
                  <a:cubicBezTo>
                    <a:pt x="137" y="111"/>
                    <a:pt x="137" y="111"/>
                    <a:pt x="137" y="111"/>
                  </a:cubicBezTo>
                  <a:cubicBezTo>
                    <a:pt x="137" y="110"/>
                    <a:pt x="137" y="110"/>
                    <a:pt x="137" y="110"/>
                  </a:cubicBezTo>
                  <a:cubicBezTo>
                    <a:pt x="136" y="110"/>
                    <a:pt x="136" y="110"/>
                    <a:pt x="136" y="110"/>
                  </a:cubicBezTo>
                  <a:cubicBezTo>
                    <a:pt x="136" y="110"/>
                    <a:pt x="136" y="110"/>
                    <a:pt x="136" y="110"/>
                  </a:cubicBezTo>
                  <a:cubicBezTo>
                    <a:pt x="135" y="110"/>
                    <a:pt x="135" y="110"/>
                    <a:pt x="135" y="110"/>
                  </a:cubicBezTo>
                  <a:cubicBezTo>
                    <a:pt x="135" y="110"/>
                    <a:pt x="135" y="110"/>
                    <a:pt x="135" y="110"/>
                  </a:cubicBezTo>
                  <a:cubicBezTo>
                    <a:pt x="134" y="110"/>
                    <a:pt x="134" y="110"/>
                    <a:pt x="134" y="110"/>
                  </a:cubicBezTo>
                  <a:cubicBezTo>
                    <a:pt x="134" y="110"/>
                    <a:pt x="134" y="110"/>
                    <a:pt x="134" y="110"/>
                  </a:cubicBezTo>
                  <a:cubicBezTo>
                    <a:pt x="134" y="110"/>
                    <a:pt x="134" y="110"/>
                    <a:pt x="134" y="110"/>
                  </a:cubicBezTo>
                  <a:cubicBezTo>
                    <a:pt x="133" y="110"/>
                    <a:pt x="133" y="110"/>
                    <a:pt x="133" y="110"/>
                  </a:cubicBezTo>
                  <a:cubicBezTo>
                    <a:pt x="133" y="110"/>
                    <a:pt x="133" y="110"/>
                    <a:pt x="133" y="110"/>
                  </a:cubicBezTo>
                  <a:cubicBezTo>
                    <a:pt x="133" y="110"/>
                    <a:pt x="133" y="110"/>
                    <a:pt x="133" y="110"/>
                  </a:cubicBezTo>
                  <a:cubicBezTo>
                    <a:pt x="133" y="110"/>
                    <a:pt x="133" y="110"/>
                    <a:pt x="133" y="110"/>
                  </a:cubicBezTo>
                  <a:cubicBezTo>
                    <a:pt x="132" y="110"/>
                    <a:pt x="132" y="110"/>
                    <a:pt x="132" y="110"/>
                  </a:cubicBezTo>
                  <a:cubicBezTo>
                    <a:pt x="132" y="110"/>
                    <a:pt x="132" y="110"/>
                    <a:pt x="132" y="110"/>
                  </a:cubicBezTo>
                  <a:cubicBezTo>
                    <a:pt x="131" y="111"/>
                    <a:pt x="131" y="111"/>
                    <a:pt x="131" y="111"/>
                  </a:cubicBezTo>
                  <a:cubicBezTo>
                    <a:pt x="131" y="111"/>
                    <a:pt x="131" y="111"/>
                    <a:pt x="131" y="111"/>
                  </a:cubicBezTo>
                  <a:cubicBezTo>
                    <a:pt x="130" y="111"/>
                    <a:pt x="130" y="111"/>
                    <a:pt x="130" y="111"/>
                  </a:cubicBezTo>
                  <a:cubicBezTo>
                    <a:pt x="130" y="111"/>
                    <a:pt x="130" y="111"/>
                    <a:pt x="130" y="111"/>
                  </a:cubicBezTo>
                  <a:cubicBezTo>
                    <a:pt x="130" y="111"/>
                    <a:pt x="130" y="111"/>
                    <a:pt x="130" y="111"/>
                  </a:cubicBezTo>
                  <a:cubicBezTo>
                    <a:pt x="129" y="111"/>
                    <a:pt x="129" y="111"/>
                    <a:pt x="129" y="111"/>
                  </a:cubicBezTo>
                  <a:cubicBezTo>
                    <a:pt x="128" y="111"/>
                    <a:pt x="128" y="111"/>
                    <a:pt x="128" y="111"/>
                  </a:cubicBezTo>
                  <a:cubicBezTo>
                    <a:pt x="127" y="111"/>
                    <a:pt x="127" y="111"/>
                    <a:pt x="127" y="111"/>
                  </a:cubicBezTo>
                  <a:cubicBezTo>
                    <a:pt x="127" y="111"/>
                    <a:pt x="127" y="111"/>
                    <a:pt x="127" y="111"/>
                  </a:cubicBezTo>
                  <a:cubicBezTo>
                    <a:pt x="127" y="111"/>
                    <a:pt x="127" y="111"/>
                    <a:pt x="127" y="111"/>
                  </a:cubicBezTo>
                  <a:cubicBezTo>
                    <a:pt x="127" y="111"/>
                    <a:pt x="127" y="111"/>
                    <a:pt x="127" y="111"/>
                  </a:cubicBezTo>
                  <a:cubicBezTo>
                    <a:pt x="126" y="111"/>
                    <a:pt x="126" y="111"/>
                    <a:pt x="126" y="111"/>
                  </a:cubicBezTo>
                  <a:cubicBezTo>
                    <a:pt x="125" y="111"/>
                    <a:pt x="125" y="111"/>
                    <a:pt x="125" y="111"/>
                  </a:cubicBezTo>
                  <a:cubicBezTo>
                    <a:pt x="125" y="111"/>
                    <a:pt x="125" y="111"/>
                    <a:pt x="124" y="111"/>
                  </a:cubicBezTo>
                  <a:cubicBezTo>
                    <a:pt x="123" y="111"/>
                    <a:pt x="123" y="111"/>
                    <a:pt x="123" y="111"/>
                  </a:cubicBezTo>
                  <a:cubicBezTo>
                    <a:pt x="123" y="111"/>
                    <a:pt x="123" y="111"/>
                    <a:pt x="123" y="111"/>
                  </a:cubicBezTo>
                  <a:cubicBezTo>
                    <a:pt x="123" y="111"/>
                    <a:pt x="123" y="111"/>
                    <a:pt x="123" y="111"/>
                  </a:cubicBezTo>
                  <a:cubicBezTo>
                    <a:pt x="122" y="111"/>
                    <a:pt x="122" y="111"/>
                    <a:pt x="121" y="111"/>
                  </a:cubicBezTo>
                  <a:cubicBezTo>
                    <a:pt x="121" y="111"/>
                    <a:pt x="121" y="111"/>
                    <a:pt x="120" y="111"/>
                  </a:cubicBezTo>
                  <a:cubicBezTo>
                    <a:pt x="120" y="111"/>
                    <a:pt x="120" y="111"/>
                    <a:pt x="120" y="111"/>
                  </a:cubicBezTo>
                  <a:cubicBezTo>
                    <a:pt x="119" y="111"/>
                    <a:pt x="119" y="111"/>
                    <a:pt x="119" y="111"/>
                  </a:cubicBezTo>
                  <a:cubicBezTo>
                    <a:pt x="119" y="111"/>
                    <a:pt x="119" y="111"/>
                    <a:pt x="119" y="111"/>
                  </a:cubicBezTo>
                  <a:cubicBezTo>
                    <a:pt x="118" y="111"/>
                    <a:pt x="118" y="111"/>
                    <a:pt x="117" y="112"/>
                  </a:cubicBezTo>
                  <a:cubicBezTo>
                    <a:pt x="117" y="112"/>
                    <a:pt x="116" y="112"/>
                    <a:pt x="115" y="112"/>
                  </a:cubicBezTo>
                  <a:cubicBezTo>
                    <a:pt x="115" y="112"/>
                    <a:pt x="115" y="112"/>
                    <a:pt x="115" y="112"/>
                  </a:cubicBezTo>
                  <a:cubicBezTo>
                    <a:pt x="115" y="112"/>
                    <a:pt x="115" y="112"/>
                    <a:pt x="115" y="112"/>
                  </a:cubicBezTo>
                  <a:cubicBezTo>
                    <a:pt x="114" y="112"/>
                    <a:pt x="113" y="112"/>
                    <a:pt x="112" y="112"/>
                  </a:cubicBezTo>
                  <a:cubicBezTo>
                    <a:pt x="111" y="112"/>
                    <a:pt x="111" y="112"/>
                    <a:pt x="111" y="112"/>
                  </a:cubicBezTo>
                  <a:cubicBezTo>
                    <a:pt x="110" y="112"/>
                    <a:pt x="110" y="112"/>
                    <a:pt x="110" y="112"/>
                  </a:cubicBezTo>
                  <a:cubicBezTo>
                    <a:pt x="110" y="112"/>
                    <a:pt x="110" y="112"/>
                    <a:pt x="110" y="112"/>
                  </a:cubicBezTo>
                  <a:cubicBezTo>
                    <a:pt x="110" y="112"/>
                    <a:pt x="109" y="113"/>
                    <a:pt x="108" y="113"/>
                  </a:cubicBezTo>
                  <a:cubicBezTo>
                    <a:pt x="108" y="113"/>
                    <a:pt x="107" y="113"/>
                    <a:pt x="107" y="113"/>
                  </a:cubicBezTo>
                  <a:cubicBezTo>
                    <a:pt x="106" y="113"/>
                    <a:pt x="106" y="113"/>
                    <a:pt x="106" y="113"/>
                  </a:cubicBezTo>
                  <a:cubicBezTo>
                    <a:pt x="105" y="113"/>
                    <a:pt x="105" y="113"/>
                    <a:pt x="105" y="113"/>
                  </a:cubicBezTo>
                  <a:cubicBezTo>
                    <a:pt x="105" y="113"/>
                    <a:pt x="105" y="113"/>
                    <a:pt x="105" y="113"/>
                  </a:cubicBezTo>
                  <a:cubicBezTo>
                    <a:pt x="104" y="113"/>
                    <a:pt x="103" y="113"/>
                    <a:pt x="102" y="113"/>
                  </a:cubicBezTo>
                  <a:cubicBezTo>
                    <a:pt x="102" y="114"/>
                    <a:pt x="101" y="114"/>
                    <a:pt x="100" y="114"/>
                  </a:cubicBezTo>
                  <a:cubicBezTo>
                    <a:pt x="97" y="114"/>
                    <a:pt x="94" y="115"/>
                    <a:pt x="91" y="115"/>
                  </a:cubicBezTo>
                  <a:cubicBezTo>
                    <a:pt x="90" y="115"/>
                    <a:pt x="90" y="115"/>
                    <a:pt x="90" y="115"/>
                  </a:cubicBezTo>
                  <a:cubicBezTo>
                    <a:pt x="87" y="116"/>
                    <a:pt x="84" y="116"/>
                    <a:pt x="81" y="116"/>
                  </a:cubicBezTo>
                  <a:cubicBezTo>
                    <a:pt x="81" y="116"/>
                    <a:pt x="81" y="116"/>
                    <a:pt x="81" y="116"/>
                  </a:cubicBezTo>
                  <a:cubicBezTo>
                    <a:pt x="78" y="116"/>
                    <a:pt x="75" y="117"/>
                    <a:pt x="72" y="117"/>
                  </a:cubicBezTo>
                  <a:cubicBezTo>
                    <a:pt x="72" y="117"/>
                    <a:pt x="72" y="117"/>
                    <a:pt x="72" y="117"/>
                  </a:cubicBezTo>
                  <a:cubicBezTo>
                    <a:pt x="69" y="117"/>
                    <a:pt x="66" y="117"/>
                    <a:pt x="63" y="117"/>
                  </a:cubicBezTo>
                  <a:cubicBezTo>
                    <a:pt x="59" y="117"/>
                    <a:pt x="55" y="117"/>
                    <a:pt x="52" y="117"/>
                  </a:cubicBezTo>
                  <a:cubicBezTo>
                    <a:pt x="52" y="117"/>
                    <a:pt x="52" y="117"/>
                    <a:pt x="52" y="117"/>
                  </a:cubicBezTo>
                  <a:cubicBezTo>
                    <a:pt x="50" y="117"/>
                    <a:pt x="48" y="117"/>
                    <a:pt x="46" y="117"/>
                  </a:cubicBezTo>
                  <a:cubicBezTo>
                    <a:pt x="46" y="117"/>
                    <a:pt x="46" y="117"/>
                    <a:pt x="46" y="117"/>
                  </a:cubicBezTo>
                  <a:cubicBezTo>
                    <a:pt x="45" y="117"/>
                    <a:pt x="43" y="116"/>
                    <a:pt x="41" y="116"/>
                  </a:cubicBezTo>
                  <a:cubicBezTo>
                    <a:pt x="37" y="116"/>
                    <a:pt x="32" y="115"/>
                    <a:pt x="28" y="114"/>
                  </a:cubicBezTo>
                  <a:cubicBezTo>
                    <a:pt x="28" y="114"/>
                    <a:pt x="28" y="114"/>
                    <a:pt x="28" y="114"/>
                  </a:cubicBezTo>
                  <a:cubicBezTo>
                    <a:pt x="26" y="114"/>
                    <a:pt x="25" y="114"/>
                    <a:pt x="24" y="114"/>
                  </a:cubicBezTo>
                  <a:cubicBezTo>
                    <a:pt x="24" y="114"/>
                    <a:pt x="24" y="114"/>
                    <a:pt x="24" y="114"/>
                  </a:cubicBezTo>
                  <a:cubicBezTo>
                    <a:pt x="22" y="113"/>
                    <a:pt x="21" y="113"/>
                    <a:pt x="20" y="113"/>
                  </a:cubicBezTo>
                  <a:cubicBezTo>
                    <a:pt x="20" y="113"/>
                    <a:pt x="20" y="113"/>
                    <a:pt x="20" y="113"/>
                  </a:cubicBezTo>
                  <a:cubicBezTo>
                    <a:pt x="19" y="112"/>
                    <a:pt x="18" y="112"/>
                    <a:pt x="17" y="112"/>
                  </a:cubicBezTo>
                  <a:cubicBezTo>
                    <a:pt x="17" y="112"/>
                    <a:pt x="17" y="112"/>
                    <a:pt x="17" y="112"/>
                  </a:cubicBezTo>
                  <a:cubicBezTo>
                    <a:pt x="16" y="111"/>
                    <a:pt x="15" y="111"/>
                    <a:pt x="14" y="111"/>
                  </a:cubicBezTo>
                  <a:cubicBezTo>
                    <a:pt x="14" y="111"/>
                    <a:pt x="14" y="111"/>
                    <a:pt x="14" y="111"/>
                  </a:cubicBezTo>
                  <a:cubicBezTo>
                    <a:pt x="13" y="110"/>
                    <a:pt x="13" y="110"/>
                    <a:pt x="13" y="110"/>
                  </a:cubicBezTo>
                  <a:cubicBezTo>
                    <a:pt x="12" y="110"/>
                    <a:pt x="11" y="110"/>
                    <a:pt x="10" y="109"/>
                  </a:cubicBezTo>
                  <a:cubicBezTo>
                    <a:pt x="10" y="109"/>
                    <a:pt x="10" y="109"/>
                    <a:pt x="10" y="109"/>
                  </a:cubicBezTo>
                  <a:cubicBezTo>
                    <a:pt x="9" y="109"/>
                    <a:pt x="8" y="108"/>
                    <a:pt x="8" y="108"/>
                  </a:cubicBezTo>
                  <a:cubicBezTo>
                    <a:pt x="7" y="108"/>
                    <a:pt x="7" y="108"/>
                    <a:pt x="7" y="108"/>
                  </a:cubicBezTo>
                  <a:cubicBezTo>
                    <a:pt x="7" y="107"/>
                    <a:pt x="6" y="107"/>
                    <a:pt x="6" y="107"/>
                  </a:cubicBezTo>
                  <a:cubicBezTo>
                    <a:pt x="5" y="106"/>
                    <a:pt x="5" y="106"/>
                    <a:pt x="5" y="106"/>
                  </a:cubicBezTo>
                  <a:cubicBezTo>
                    <a:pt x="4" y="106"/>
                    <a:pt x="4" y="105"/>
                    <a:pt x="3" y="105"/>
                  </a:cubicBezTo>
                  <a:cubicBezTo>
                    <a:pt x="3" y="104"/>
                    <a:pt x="2" y="104"/>
                    <a:pt x="2" y="103"/>
                  </a:cubicBezTo>
                  <a:cubicBezTo>
                    <a:pt x="2" y="102"/>
                    <a:pt x="1" y="102"/>
                    <a:pt x="1" y="101"/>
                  </a:cubicBezTo>
                  <a:cubicBezTo>
                    <a:pt x="1" y="100"/>
                    <a:pt x="0" y="100"/>
                    <a:pt x="0" y="99"/>
                  </a:cubicBezTo>
                  <a:cubicBezTo>
                    <a:pt x="0" y="98"/>
                    <a:pt x="0" y="98"/>
                    <a:pt x="0" y="97"/>
                  </a:cubicBezTo>
                  <a:cubicBezTo>
                    <a:pt x="4" y="143"/>
                    <a:pt x="8" y="188"/>
                    <a:pt x="13" y="234"/>
                  </a:cubicBezTo>
                  <a:cubicBezTo>
                    <a:pt x="13" y="235"/>
                    <a:pt x="13" y="236"/>
                    <a:pt x="13" y="236"/>
                  </a:cubicBezTo>
                  <a:cubicBezTo>
                    <a:pt x="13" y="237"/>
                    <a:pt x="13" y="238"/>
                    <a:pt x="14" y="239"/>
                  </a:cubicBezTo>
                  <a:cubicBezTo>
                    <a:pt x="14" y="239"/>
                    <a:pt x="14" y="240"/>
                    <a:pt x="15" y="241"/>
                  </a:cubicBezTo>
                  <a:cubicBezTo>
                    <a:pt x="15" y="241"/>
                    <a:pt x="16" y="242"/>
                    <a:pt x="16" y="243"/>
                  </a:cubicBezTo>
                  <a:cubicBezTo>
                    <a:pt x="17" y="243"/>
                    <a:pt x="17" y="244"/>
                    <a:pt x="18" y="244"/>
                  </a:cubicBezTo>
                  <a:cubicBezTo>
                    <a:pt x="18" y="244"/>
                    <a:pt x="18" y="244"/>
                    <a:pt x="18" y="244"/>
                  </a:cubicBezTo>
                  <a:cubicBezTo>
                    <a:pt x="18" y="245"/>
                    <a:pt x="18" y="245"/>
                    <a:pt x="18" y="245"/>
                  </a:cubicBezTo>
                  <a:cubicBezTo>
                    <a:pt x="19" y="245"/>
                    <a:pt x="19" y="245"/>
                    <a:pt x="20" y="246"/>
                  </a:cubicBezTo>
                  <a:cubicBezTo>
                    <a:pt x="20" y="246"/>
                    <a:pt x="20" y="246"/>
                    <a:pt x="20" y="246"/>
                  </a:cubicBezTo>
                  <a:cubicBezTo>
                    <a:pt x="21" y="246"/>
                    <a:pt x="21" y="246"/>
                    <a:pt x="21" y="246"/>
                  </a:cubicBezTo>
                  <a:cubicBezTo>
                    <a:pt x="21" y="247"/>
                    <a:pt x="22" y="247"/>
                    <a:pt x="22" y="247"/>
                  </a:cubicBezTo>
                  <a:cubicBezTo>
                    <a:pt x="23" y="248"/>
                    <a:pt x="23" y="248"/>
                    <a:pt x="23" y="248"/>
                  </a:cubicBezTo>
                  <a:cubicBezTo>
                    <a:pt x="23" y="248"/>
                    <a:pt x="23" y="248"/>
                    <a:pt x="23" y="248"/>
                  </a:cubicBezTo>
                  <a:cubicBezTo>
                    <a:pt x="24" y="248"/>
                    <a:pt x="24" y="248"/>
                    <a:pt x="24" y="248"/>
                  </a:cubicBezTo>
                  <a:cubicBezTo>
                    <a:pt x="24" y="248"/>
                    <a:pt x="25" y="249"/>
                    <a:pt x="26" y="249"/>
                  </a:cubicBezTo>
                  <a:cubicBezTo>
                    <a:pt x="26" y="249"/>
                    <a:pt x="26" y="249"/>
                    <a:pt x="26" y="249"/>
                  </a:cubicBezTo>
                  <a:cubicBezTo>
                    <a:pt x="26" y="249"/>
                    <a:pt x="26" y="249"/>
                    <a:pt x="26" y="249"/>
                  </a:cubicBezTo>
                  <a:cubicBezTo>
                    <a:pt x="27" y="249"/>
                    <a:pt x="27" y="249"/>
                    <a:pt x="27" y="249"/>
                  </a:cubicBezTo>
                  <a:cubicBezTo>
                    <a:pt x="27" y="250"/>
                    <a:pt x="27" y="250"/>
                    <a:pt x="27" y="250"/>
                  </a:cubicBezTo>
                  <a:cubicBezTo>
                    <a:pt x="28" y="250"/>
                    <a:pt x="28" y="250"/>
                    <a:pt x="28" y="250"/>
                  </a:cubicBezTo>
                  <a:cubicBezTo>
                    <a:pt x="29" y="250"/>
                    <a:pt x="29" y="250"/>
                    <a:pt x="29" y="250"/>
                  </a:cubicBezTo>
                  <a:cubicBezTo>
                    <a:pt x="29" y="250"/>
                    <a:pt x="29" y="250"/>
                    <a:pt x="29" y="250"/>
                  </a:cubicBezTo>
                  <a:cubicBezTo>
                    <a:pt x="30" y="250"/>
                    <a:pt x="30" y="250"/>
                    <a:pt x="30" y="250"/>
                  </a:cubicBezTo>
                  <a:cubicBezTo>
                    <a:pt x="30" y="251"/>
                    <a:pt x="31" y="251"/>
                    <a:pt x="31" y="251"/>
                  </a:cubicBezTo>
                  <a:cubicBezTo>
                    <a:pt x="31" y="251"/>
                    <a:pt x="32" y="251"/>
                    <a:pt x="32" y="251"/>
                  </a:cubicBezTo>
                  <a:cubicBezTo>
                    <a:pt x="33" y="251"/>
                    <a:pt x="33" y="251"/>
                    <a:pt x="33" y="251"/>
                  </a:cubicBezTo>
                  <a:cubicBezTo>
                    <a:pt x="33" y="251"/>
                    <a:pt x="33" y="251"/>
                    <a:pt x="33" y="251"/>
                  </a:cubicBezTo>
                  <a:cubicBezTo>
                    <a:pt x="33" y="252"/>
                    <a:pt x="33" y="252"/>
                    <a:pt x="33" y="252"/>
                  </a:cubicBezTo>
                  <a:cubicBezTo>
                    <a:pt x="34" y="252"/>
                    <a:pt x="34" y="252"/>
                    <a:pt x="35" y="252"/>
                  </a:cubicBezTo>
                  <a:cubicBezTo>
                    <a:pt x="35" y="252"/>
                    <a:pt x="35" y="252"/>
                    <a:pt x="36" y="252"/>
                  </a:cubicBezTo>
                  <a:cubicBezTo>
                    <a:pt x="36" y="252"/>
                    <a:pt x="36" y="252"/>
                    <a:pt x="37" y="252"/>
                  </a:cubicBezTo>
                  <a:cubicBezTo>
                    <a:pt x="37" y="252"/>
                    <a:pt x="38" y="253"/>
                    <a:pt x="38" y="253"/>
                  </a:cubicBezTo>
                  <a:cubicBezTo>
                    <a:pt x="38" y="253"/>
                    <a:pt x="39" y="253"/>
                    <a:pt x="39" y="253"/>
                  </a:cubicBezTo>
                  <a:cubicBezTo>
                    <a:pt x="39" y="253"/>
                    <a:pt x="40" y="253"/>
                    <a:pt x="40" y="253"/>
                  </a:cubicBezTo>
                  <a:cubicBezTo>
                    <a:pt x="41" y="253"/>
                    <a:pt x="41" y="253"/>
                    <a:pt x="41" y="253"/>
                  </a:cubicBezTo>
                  <a:cubicBezTo>
                    <a:pt x="42" y="253"/>
                    <a:pt x="42" y="254"/>
                    <a:pt x="42" y="254"/>
                  </a:cubicBezTo>
                  <a:cubicBezTo>
                    <a:pt x="43" y="254"/>
                    <a:pt x="43" y="254"/>
                    <a:pt x="44" y="254"/>
                  </a:cubicBezTo>
                  <a:cubicBezTo>
                    <a:pt x="44" y="254"/>
                    <a:pt x="44" y="254"/>
                    <a:pt x="44" y="254"/>
                  </a:cubicBezTo>
                  <a:cubicBezTo>
                    <a:pt x="45" y="254"/>
                    <a:pt x="45" y="254"/>
                    <a:pt x="45" y="254"/>
                  </a:cubicBezTo>
                  <a:cubicBezTo>
                    <a:pt x="46" y="254"/>
                    <a:pt x="46" y="254"/>
                    <a:pt x="46" y="254"/>
                  </a:cubicBezTo>
                  <a:cubicBezTo>
                    <a:pt x="46" y="254"/>
                    <a:pt x="46" y="254"/>
                    <a:pt x="47" y="254"/>
                  </a:cubicBezTo>
                  <a:cubicBezTo>
                    <a:pt x="47" y="254"/>
                    <a:pt x="48" y="254"/>
                    <a:pt x="48" y="254"/>
                  </a:cubicBezTo>
                  <a:cubicBezTo>
                    <a:pt x="49" y="255"/>
                    <a:pt x="49" y="255"/>
                    <a:pt x="49" y="255"/>
                  </a:cubicBezTo>
                  <a:cubicBezTo>
                    <a:pt x="49" y="255"/>
                    <a:pt x="49" y="255"/>
                    <a:pt x="49" y="255"/>
                  </a:cubicBezTo>
                  <a:cubicBezTo>
                    <a:pt x="50" y="255"/>
                    <a:pt x="50" y="255"/>
                    <a:pt x="50" y="255"/>
                  </a:cubicBezTo>
                  <a:cubicBezTo>
                    <a:pt x="50" y="255"/>
                    <a:pt x="51" y="255"/>
                    <a:pt x="51" y="255"/>
                  </a:cubicBezTo>
                  <a:cubicBezTo>
                    <a:pt x="52" y="255"/>
                    <a:pt x="52" y="255"/>
                    <a:pt x="52" y="255"/>
                  </a:cubicBezTo>
                  <a:cubicBezTo>
                    <a:pt x="53" y="255"/>
                    <a:pt x="53" y="255"/>
                    <a:pt x="53" y="255"/>
                  </a:cubicBezTo>
                  <a:cubicBezTo>
                    <a:pt x="54" y="255"/>
                    <a:pt x="54" y="255"/>
                    <a:pt x="54" y="255"/>
                  </a:cubicBezTo>
                  <a:cubicBezTo>
                    <a:pt x="54" y="255"/>
                    <a:pt x="54" y="255"/>
                    <a:pt x="54" y="255"/>
                  </a:cubicBezTo>
                  <a:cubicBezTo>
                    <a:pt x="54" y="255"/>
                    <a:pt x="54" y="255"/>
                    <a:pt x="54" y="255"/>
                  </a:cubicBezTo>
                  <a:cubicBezTo>
                    <a:pt x="55" y="255"/>
                    <a:pt x="55" y="255"/>
                    <a:pt x="55" y="255"/>
                  </a:cubicBezTo>
                  <a:cubicBezTo>
                    <a:pt x="55" y="255"/>
                    <a:pt x="55" y="255"/>
                    <a:pt x="56" y="255"/>
                  </a:cubicBezTo>
                  <a:cubicBezTo>
                    <a:pt x="56" y="255"/>
                    <a:pt x="56" y="255"/>
                    <a:pt x="57" y="255"/>
                  </a:cubicBezTo>
                  <a:cubicBezTo>
                    <a:pt x="57" y="255"/>
                    <a:pt x="58" y="255"/>
                    <a:pt x="58" y="256"/>
                  </a:cubicBezTo>
                  <a:cubicBezTo>
                    <a:pt x="58" y="256"/>
                    <a:pt x="58" y="256"/>
                    <a:pt x="58" y="256"/>
                  </a:cubicBezTo>
                  <a:cubicBezTo>
                    <a:pt x="58" y="256"/>
                    <a:pt x="58" y="256"/>
                    <a:pt x="58" y="256"/>
                  </a:cubicBezTo>
                  <a:cubicBezTo>
                    <a:pt x="58" y="256"/>
                    <a:pt x="59" y="256"/>
                    <a:pt x="59" y="256"/>
                  </a:cubicBezTo>
                  <a:cubicBezTo>
                    <a:pt x="59" y="256"/>
                    <a:pt x="60" y="256"/>
                    <a:pt x="60" y="256"/>
                  </a:cubicBezTo>
                  <a:cubicBezTo>
                    <a:pt x="61" y="256"/>
                    <a:pt x="61" y="256"/>
                    <a:pt x="61" y="256"/>
                  </a:cubicBezTo>
                  <a:cubicBezTo>
                    <a:pt x="62" y="256"/>
                    <a:pt x="62" y="256"/>
                    <a:pt x="63" y="256"/>
                  </a:cubicBezTo>
                  <a:cubicBezTo>
                    <a:pt x="63" y="256"/>
                    <a:pt x="63" y="256"/>
                    <a:pt x="64" y="256"/>
                  </a:cubicBezTo>
                  <a:cubicBezTo>
                    <a:pt x="64" y="256"/>
                    <a:pt x="65" y="256"/>
                    <a:pt x="65" y="256"/>
                  </a:cubicBezTo>
                  <a:cubicBezTo>
                    <a:pt x="65" y="256"/>
                    <a:pt x="66" y="256"/>
                    <a:pt x="66" y="256"/>
                  </a:cubicBezTo>
                  <a:cubicBezTo>
                    <a:pt x="66" y="256"/>
                    <a:pt x="67" y="256"/>
                    <a:pt x="67" y="256"/>
                  </a:cubicBezTo>
                  <a:cubicBezTo>
                    <a:pt x="68" y="256"/>
                    <a:pt x="68" y="256"/>
                    <a:pt x="69" y="256"/>
                  </a:cubicBezTo>
                  <a:cubicBezTo>
                    <a:pt x="69" y="256"/>
                    <a:pt x="69" y="256"/>
                    <a:pt x="69" y="256"/>
                  </a:cubicBezTo>
                  <a:cubicBezTo>
                    <a:pt x="69" y="256"/>
                    <a:pt x="69" y="256"/>
                    <a:pt x="69" y="256"/>
                  </a:cubicBezTo>
                  <a:cubicBezTo>
                    <a:pt x="70" y="256"/>
                    <a:pt x="70" y="256"/>
                    <a:pt x="70" y="256"/>
                  </a:cubicBezTo>
                  <a:cubicBezTo>
                    <a:pt x="70" y="256"/>
                    <a:pt x="71" y="256"/>
                    <a:pt x="71" y="256"/>
                  </a:cubicBezTo>
                  <a:cubicBezTo>
                    <a:pt x="71" y="256"/>
                    <a:pt x="72" y="256"/>
                    <a:pt x="72" y="256"/>
                  </a:cubicBezTo>
                  <a:cubicBezTo>
                    <a:pt x="73" y="256"/>
                    <a:pt x="73" y="256"/>
                    <a:pt x="73" y="256"/>
                  </a:cubicBezTo>
                  <a:cubicBezTo>
                    <a:pt x="74" y="256"/>
                    <a:pt x="74" y="256"/>
                    <a:pt x="74" y="256"/>
                  </a:cubicBezTo>
                  <a:cubicBezTo>
                    <a:pt x="74" y="256"/>
                    <a:pt x="74" y="256"/>
                    <a:pt x="74" y="256"/>
                  </a:cubicBezTo>
                  <a:cubicBezTo>
                    <a:pt x="75" y="256"/>
                    <a:pt x="75" y="256"/>
                    <a:pt x="75" y="256"/>
                  </a:cubicBezTo>
                  <a:cubicBezTo>
                    <a:pt x="76" y="256"/>
                    <a:pt x="76" y="256"/>
                    <a:pt x="76" y="256"/>
                  </a:cubicBezTo>
                  <a:cubicBezTo>
                    <a:pt x="76" y="256"/>
                    <a:pt x="76" y="256"/>
                    <a:pt x="76" y="256"/>
                  </a:cubicBezTo>
                  <a:cubicBezTo>
                    <a:pt x="77" y="256"/>
                    <a:pt x="77" y="256"/>
                    <a:pt x="77" y="256"/>
                  </a:cubicBezTo>
                  <a:cubicBezTo>
                    <a:pt x="77" y="256"/>
                    <a:pt x="77" y="256"/>
                    <a:pt x="77" y="256"/>
                  </a:cubicBezTo>
                  <a:cubicBezTo>
                    <a:pt x="78" y="256"/>
                    <a:pt x="78" y="256"/>
                    <a:pt x="79" y="256"/>
                  </a:cubicBezTo>
                  <a:cubicBezTo>
                    <a:pt x="79" y="256"/>
                    <a:pt x="80" y="256"/>
                    <a:pt x="80" y="256"/>
                  </a:cubicBezTo>
                  <a:cubicBezTo>
                    <a:pt x="80" y="256"/>
                    <a:pt x="81" y="256"/>
                    <a:pt x="81" y="256"/>
                  </a:cubicBezTo>
                  <a:cubicBezTo>
                    <a:pt x="82" y="256"/>
                    <a:pt x="82" y="256"/>
                    <a:pt x="83" y="256"/>
                  </a:cubicBezTo>
                  <a:cubicBezTo>
                    <a:pt x="84" y="256"/>
                    <a:pt x="84" y="256"/>
                    <a:pt x="84" y="256"/>
                  </a:cubicBezTo>
                  <a:cubicBezTo>
                    <a:pt x="84" y="256"/>
                    <a:pt x="84" y="256"/>
                    <a:pt x="84" y="256"/>
                  </a:cubicBezTo>
                  <a:cubicBezTo>
                    <a:pt x="84" y="256"/>
                    <a:pt x="84" y="256"/>
                    <a:pt x="84" y="256"/>
                  </a:cubicBezTo>
                  <a:cubicBezTo>
                    <a:pt x="84" y="256"/>
                    <a:pt x="84" y="256"/>
                    <a:pt x="84" y="256"/>
                  </a:cubicBezTo>
                  <a:cubicBezTo>
                    <a:pt x="85" y="256"/>
                    <a:pt x="85" y="256"/>
                    <a:pt x="86" y="256"/>
                  </a:cubicBezTo>
                  <a:cubicBezTo>
                    <a:pt x="86" y="256"/>
                    <a:pt x="87" y="256"/>
                    <a:pt x="87" y="256"/>
                  </a:cubicBezTo>
                  <a:cubicBezTo>
                    <a:pt x="88" y="256"/>
                    <a:pt x="88" y="256"/>
                    <a:pt x="89" y="255"/>
                  </a:cubicBezTo>
                  <a:cubicBezTo>
                    <a:pt x="89" y="255"/>
                    <a:pt x="90" y="255"/>
                    <a:pt x="91" y="255"/>
                  </a:cubicBezTo>
                  <a:cubicBezTo>
                    <a:pt x="91" y="255"/>
                    <a:pt x="92" y="255"/>
                    <a:pt x="92" y="255"/>
                  </a:cubicBezTo>
                  <a:cubicBezTo>
                    <a:pt x="93" y="255"/>
                    <a:pt x="94" y="255"/>
                    <a:pt x="94" y="255"/>
                  </a:cubicBezTo>
                  <a:cubicBezTo>
                    <a:pt x="95" y="255"/>
                    <a:pt x="95" y="255"/>
                    <a:pt x="96" y="255"/>
                  </a:cubicBezTo>
                  <a:cubicBezTo>
                    <a:pt x="97" y="255"/>
                    <a:pt x="98" y="255"/>
                    <a:pt x="99" y="255"/>
                  </a:cubicBezTo>
                  <a:cubicBezTo>
                    <a:pt x="100" y="254"/>
                    <a:pt x="100" y="254"/>
                    <a:pt x="101" y="254"/>
                  </a:cubicBezTo>
                  <a:cubicBezTo>
                    <a:pt x="102" y="254"/>
                    <a:pt x="102" y="254"/>
                    <a:pt x="102" y="254"/>
                  </a:cubicBezTo>
                  <a:cubicBezTo>
                    <a:pt x="102" y="254"/>
                    <a:pt x="102" y="254"/>
                    <a:pt x="102" y="254"/>
                  </a:cubicBezTo>
                  <a:cubicBezTo>
                    <a:pt x="103" y="254"/>
                    <a:pt x="103" y="254"/>
                    <a:pt x="103" y="254"/>
                  </a:cubicBezTo>
                  <a:cubicBezTo>
                    <a:pt x="103" y="254"/>
                    <a:pt x="104" y="254"/>
                    <a:pt x="104" y="254"/>
                  </a:cubicBezTo>
                  <a:cubicBezTo>
                    <a:pt x="105" y="254"/>
                    <a:pt x="106" y="254"/>
                    <a:pt x="107" y="253"/>
                  </a:cubicBezTo>
                  <a:cubicBezTo>
                    <a:pt x="107" y="253"/>
                    <a:pt x="108" y="253"/>
                    <a:pt x="108" y="253"/>
                  </a:cubicBezTo>
                  <a:cubicBezTo>
                    <a:pt x="109" y="253"/>
                    <a:pt x="109" y="253"/>
                    <a:pt x="109" y="253"/>
                  </a:cubicBezTo>
                  <a:cubicBezTo>
                    <a:pt x="110" y="253"/>
                    <a:pt x="110" y="253"/>
                    <a:pt x="111" y="253"/>
                  </a:cubicBezTo>
                  <a:cubicBezTo>
                    <a:pt x="111" y="253"/>
                    <a:pt x="112" y="253"/>
                    <a:pt x="112" y="253"/>
                  </a:cubicBezTo>
                  <a:cubicBezTo>
                    <a:pt x="114" y="252"/>
                    <a:pt x="115" y="252"/>
                    <a:pt x="117" y="252"/>
                  </a:cubicBezTo>
                  <a:cubicBezTo>
                    <a:pt x="117" y="252"/>
                    <a:pt x="117" y="252"/>
                    <a:pt x="117" y="252"/>
                  </a:cubicBezTo>
                  <a:cubicBezTo>
                    <a:pt x="119" y="252"/>
                    <a:pt x="120" y="251"/>
                    <a:pt x="122" y="251"/>
                  </a:cubicBezTo>
                  <a:cubicBezTo>
                    <a:pt x="122" y="251"/>
                    <a:pt x="122" y="251"/>
                    <a:pt x="122" y="251"/>
                  </a:cubicBezTo>
                  <a:cubicBezTo>
                    <a:pt x="124" y="251"/>
                    <a:pt x="125" y="251"/>
                    <a:pt x="126" y="251"/>
                  </a:cubicBezTo>
                  <a:cubicBezTo>
                    <a:pt x="133" y="337"/>
                    <a:pt x="133" y="337"/>
                    <a:pt x="133" y="337"/>
                  </a:cubicBezTo>
                  <a:cubicBezTo>
                    <a:pt x="320" y="337"/>
                    <a:pt x="320" y="337"/>
                    <a:pt x="320" y="337"/>
                  </a:cubicBezTo>
                  <a:cubicBezTo>
                    <a:pt x="322" y="337"/>
                    <a:pt x="336" y="337"/>
                    <a:pt x="356" y="337"/>
                  </a:cubicBezTo>
                  <a:cubicBezTo>
                    <a:pt x="376" y="336"/>
                    <a:pt x="402" y="336"/>
                    <a:pt x="430" y="336"/>
                  </a:cubicBezTo>
                  <a:cubicBezTo>
                    <a:pt x="458" y="335"/>
                    <a:pt x="488" y="335"/>
                    <a:pt x="515" y="335"/>
                  </a:cubicBezTo>
                  <a:cubicBezTo>
                    <a:pt x="542" y="335"/>
                    <a:pt x="566" y="335"/>
                    <a:pt x="583" y="334"/>
                  </a:cubicBezTo>
                  <a:cubicBezTo>
                    <a:pt x="584" y="334"/>
                    <a:pt x="585" y="334"/>
                    <a:pt x="585" y="334"/>
                  </a:cubicBezTo>
                  <a:cubicBezTo>
                    <a:pt x="586" y="334"/>
                    <a:pt x="587" y="334"/>
                    <a:pt x="588" y="334"/>
                  </a:cubicBezTo>
                  <a:cubicBezTo>
                    <a:pt x="588" y="334"/>
                    <a:pt x="589" y="334"/>
                    <a:pt x="590" y="334"/>
                  </a:cubicBezTo>
                  <a:cubicBezTo>
                    <a:pt x="591" y="334"/>
                    <a:pt x="591" y="334"/>
                    <a:pt x="592" y="334"/>
                  </a:cubicBezTo>
                  <a:cubicBezTo>
                    <a:pt x="593" y="334"/>
                    <a:pt x="594" y="334"/>
                    <a:pt x="594" y="334"/>
                  </a:cubicBezTo>
                  <a:cubicBezTo>
                    <a:pt x="595" y="334"/>
                    <a:pt x="596" y="334"/>
                    <a:pt x="597" y="334"/>
                  </a:cubicBezTo>
                  <a:cubicBezTo>
                    <a:pt x="597" y="334"/>
                    <a:pt x="597" y="334"/>
                    <a:pt x="597" y="334"/>
                  </a:cubicBezTo>
                  <a:cubicBezTo>
                    <a:pt x="598" y="334"/>
                    <a:pt x="598" y="334"/>
                    <a:pt x="599" y="334"/>
                  </a:cubicBezTo>
                  <a:cubicBezTo>
                    <a:pt x="600" y="334"/>
                    <a:pt x="600" y="334"/>
                    <a:pt x="601" y="334"/>
                  </a:cubicBezTo>
                  <a:cubicBezTo>
                    <a:pt x="602" y="334"/>
                    <a:pt x="602" y="334"/>
                    <a:pt x="602" y="334"/>
                  </a:cubicBezTo>
                  <a:cubicBezTo>
                    <a:pt x="602" y="334"/>
                    <a:pt x="603" y="334"/>
                    <a:pt x="603" y="334"/>
                  </a:cubicBezTo>
                  <a:cubicBezTo>
                    <a:pt x="604" y="334"/>
                    <a:pt x="604" y="334"/>
                    <a:pt x="605" y="334"/>
                  </a:cubicBezTo>
                  <a:cubicBezTo>
                    <a:pt x="606" y="334"/>
                    <a:pt x="606" y="334"/>
                    <a:pt x="606" y="334"/>
                  </a:cubicBezTo>
                  <a:cubicBezTo>
                    <a:pt x="607" y="334"/>
                    <a:pt x="607" y="334"/>
                    <a:pt x="607" y="334"/>
                  </a:cubicBezTo>
                  <a:cubicBezTo>
                    <a:pt x="608" y="334"/>
                    <a:pt x="608" y="334"/>
                    <a:pt x="609" y="334"/>
                  </a:cubicBezTo>
                  <a:cubicBezTo>
                    <a:pt x="610" y="334"/>
                    <a:pt x="610" y="334"/>
                    <a:pt x="611" y="334"/>
                  </a:cubicBezTo>
                  <a:cubicBezTo>
                    <a:pt x="611" y="334"/>
                    <a:pt x="611" y="334"/>
                    <a:pt x="611" y="334"/>
                  </a:cubicBezTo>
                  <a:cubicBezTo>
                    <a:pt x="612" y="334"/>
                    <a:pt x="612" y="334"/>
                    <a:pt x="613" y="334"/>
                  </a:cubicBezTo>
                  <a:cubicBezTo>
                    <a:pt x="614" y="334"/>
                    <a:pt x="615" y="334"/>
                    <a:pt x="616" y="334"/>
                  </a:cubicBezTo>
                  <a:cubicBezTo>
                    <a:pt x="617" y="334"/>
                    <a:pt x="618" y="334"/>
                    <a:pt x="619" y="334"/>
                  </a:cubicBezTo>
                  <a:cubicBezTo>
                    <a:pt x="619" y="334"/>
                    <a:pt x="620" y="334"/>
                    <a:pt x="621" y="333"/>
                  </a:cubicBezTo>
                  <a:cubicBezTo>
                    <a:pt x="621" y="333"/>
                    <a:pt x="622" y="333"/>
                    <a:pt x="622" y="333"/>
                  </a:cubicBezTo>
                  <a:cubicBezTo>
                    <a:pt x="622" y="333"/>
                    <a:pt x="622" y="333"/>
                    <a:pt x="622" y="333"/>
                  </a:cubicBezTo>
                  <a:cubicBezTo>
                    <a:pt x="623" y="333"/>
                    <a:pt x="623" y="333"/>
                    <a:pt x="623" y="333"/>
                  </a:cubicBezTo>
                  <a:cubicBezTo>
                    <a:pt x="624" y="333"/>
                    <a:pt x="624" y="333"/>
                    <a:pt x="625" y="333"/>
                  </a:cubicBezTo>
                  <a:cubicBezTo>
                    <a:pt x="625" y="333"/>
                    <a:pt x="625" y="333"/>
                    <a:pt x="625" y="333"/>
                  </a:cubicBezTo>
                  <a:cubicBezTo>
                    <a:pt x="625" y="333"/>
                    <a:pt x="625" y="333"/>
                    <a:pt x="625" y="333"/>
                  </a:cubicBezTo>
                  <a:cubicBezTo>
                    <a:pt x="625" y="333"/>
                    <a:pt x="625" y="333"/>
                    <a:pt x="625" y="333"/>
                  </a:cubicBezTo>
                  <a:cubicBezTo>
                    <a:pt x="626" y="333"/>
                    <a:pt x="627" y="333"/>
                    <a:pt x="627" y="333"/>
                  </a:cubicBezTo>
                  <a:cubicBezTo>
                    <a:pt x="628" y="333"/>
                    <a:pt x="628" y="333"/>
                    <a:pt x="628" y="333"/>
                  </a:cubicBezTo>
                  <a:cubicBezTo>
                    <a:pt x="628" y="333"/>
                    <a:pt x="628" y="333"/>
                    <a:pt x="628" y="333"/>
                  </a:cubicBezTo>
                  <a:cubicBezTo>
                    <a:pt x="629" y="333"/>
                    <a:pt x="629" y="333"/>
                    <a:pt x="629" y="333"/>
                  </a:cubicBezTo>
                  <a:cubicBezTo>
                    <a:pt x="630" y="333"/>
                    <a:pt x="630" y="333"/>
                    <a:pt x="631" y="333"/>
                  </a:cubicBezTo>
                  <a:cubicBezTo>
                    <a:pt x="631" y="333"/>
                    <a:pt x="632" y="333"/>
                    <a:pt x="632" y="333"/>
                  </a:cubicBezTo>
                  <a:cubicBezTo>
                    <a:pt x="633" y="332"/>
                    <a:pt x="633" y="332"/>
                    <a:pt x="633" y="332"/>
                  </a:cubicBezTo>
                  <a:cubicBezTo>
                    <a:pt x="634" y="332"/>
                    <a:pt x="634" y="332"/>
                    <a:pt x="634" y="332"/>
                  </a:cubicBezTo>
                  <a:cubicBezTo>
                    <a:pt x="634" y="332"/>
                    <a:pt x="634" y="332"/>
                    <a:pt x="634" y="332"/>
                  </a:cubicBezTo>
                  <a:cubicBezTo>
                    <a:pt x="635" y="332"/>
                    <a:pt x="635" y="332"/>
                    <a:pt x="636" y="332"/>
                  </a:cubicBezTo>
                  <a:cubicBezTo>
                    <a:pt x="636" y="332"/>
                    <a:pt x="636" y="332"/>
                    <a:pt x="636" y="332"/>
                  </a:cubicBezTo>
                  <a:cubicBezTo>
                    <a:pt x="636" y="332"/>
                    <a:pt x="636" y="332"/>
                    <a:pt x="636" y="332"/>
                  </a:cubicBezTo>
                  <a:cubicBezTo>
                    <a:pt x="636" y="332"/>
                    <a:pt x="637" y="332"/>
                    <a:pt x="637" y="332"/>
                  </a:cubicBezTo>
                  <a:cubicBezTo>
                    <a:pt x="638" y="332"/>
                    <a:pt x="638" y="332"/>
                    <a:pt x="638" y="332"/>
                  </a:cubicBezTo>
                  <a:cubicBezTo>
                    <a:pt x="638" y="332"/>
                    <a:pt x="638" y="332"/>
                    <a:pt x="638" y="332"/>
                  </a:cubicBezTo>
                  <a:cubicBezTo>
                    <a:pt x="639" y="332"/>
                    <a:pt x="639" y="332"/>
                    <a:pt x="639" y="332"/>
                  </a:cubicBezTo>
                  <a:cubicBezTo>
                    <a:pt x="639" y="332"/>
                    <a:pt x="639" y="332"/>
                    <a:pt x="639" y="332"/>
                  </a:cubicBezTo>
                  <a:cubicBezTo>
                    <a:pt x="640" y="331"/>
                    <a:pt x="642" y="331"/>
                    <a:pt x="643" y="331"/>
                  </a:cubicBezTo>
                  <a:cubicBezTo>
                    <a:pt x="643" y="331"/>
                    <a:pt x="643" y="331"/>
                    <a:pt x="643" y="331"/>
                  </a:cubicBezTo>
                  <a:cubicBezTo>
                    <a:pt x="643" y="331"/>
                    <a:pt x="643" y="331"/>
                    <a:pt x="643" y="331"/>
                  </a:cubicBezTo>
                  <a:cubicBezTo>
                    <a:pt x="644" y="331"/>
                    <a:pt x="645" y="330"/>
                    <a:pt x="645" y="330"/>
                  </a:cubicBezTo>
                  <a:cubicBezTo>
                    <a:pt x="645" y="330"/>
                    <a:pt x="645" y="330"/>
                    <a:pt x="645" y="330"/>
                  </a:cubicBezTo>
                  <a:cubicBezTo>
                    <a:pt x="646" y="330"/>
                    <a:pt x="646" y="330"/>
                    <a:pt x="646" y="330"/>
                  </a:cubicBezTo>
                  <a:cubicBezTo>
                    <a:pt x="646" y="330"/>
                    <a:pt x="647" y="330"/>
                    <a:pt x="647" y="330"/>
                  </a:cubicBezTo>
                  <a:cubicBezTo>
                    <a:pt x="648" y="330"/>
                    <a:pt x="648" y="330"/>
                    <a:pt x="648" y="330"/>
                  </a:cubicBezTo>
                  <a:cubicBezTo>
                    <a:pt x="648" y="330"/>
                    <a:pt x="648" y="330"/>
                    <a:pt x="648" y="330"/>
                  </a:cubicBezTo>
                  <a:cubicBezTo>
                    <a:pt x="648" y="329"/>
                    <a:pt x="648" y="329"/>
                    <a:pt x="648" y="329"/>
                  </a:cubicBezTo>
                  <a:cubicBezTo>
                    <a:pt x="649" y="329"/>
                    <a:pt x="649" y="329"/>
                    <a:pt x="649" y="329"/>
                  </a:cubicBezTo>
                  <a:cubicBezTo>
                    <a:pt x="650" y="329"/>
                    <a:pt x="650" y="329"/>
                    <a:pt x="650" y="329"/>
                  </a:cubicBezTo>
                  <a:cubicBezTo>
                    <a:pt x="650" y="329"/>
                    <a:pt x="650" y="329"/>
                    <a:pt x="650" y="329"/>
                  </a:cubicBezTo>
                  <a:cubicBezTo>
                    <a:pt x="650" y="329"/>
                    <a:pt x="650" y="329"/>
                    <a:pt x="650" y="329"/>
                  </a:cubicBezTo>
                  <a:cubicBezTo>
                    <a:pt x="650" y="329"/>
                    <a:pt x="650" y="329"/>
                    <a:pt x="650" y="329"/>
                  </a:cubicBezTo>
                  <a:cubicBezTo>
                    <a:pt x="651" y="328"/>
                    <a:pt x="651" y="328"/>
                    <a:pt x="651" y="328"/>
                  </a:cubicBezTo>
                  <a:cubicBezTo>
                    <a:pt x="651" y="328"/>
                    <a:pt x="651" y="328"/>
                    <a:pt x="651" y="328"/>
                  </a:cubicBezTo>
                  <a:cubicBezTo>
                    <a:pt x="652" y="328"/>
                    <a:pt x="652" y="328"/>
                    <a:pt x="652" y="328"/>
                  </a:cubicBezTo>
                  <a:cubicBezTo>
                    <a:pt x="653" y="327"/>
                    <a:pt x="653" y="327"/>
                    <a:pt x="653" y="327"/>
                  </a:cubicBezTo>
                  <a:cubicBezTo>
                    <a:pt x="653" y="327"/>
                    <a:pt x="653" y="327"/>
                    <a:pt x="653" y="327"/>
                  </a:cubicBezTo>
                  <a:cubicBezTo>
                    <a:pt x="653" y="327"/>
                    <a:pt x="653" y="327"/>
                    <a:pt x="653" y="327"/>
                  </a:cubicBezTo>
                  <a:cubicBezTo>
                    <a:pt x="653" y="327"/>
                    <a:pt x="653" y="327"/>
                    <a:pt x="653" y="327"/>
                  </a:cubicBezTo>
                  <a:cubicBezTo>
                    <a:pt x="654" y="327"/>
                    <a:pt x="654" y="326"/>
                    <a:pt x="655" y="326"/>
                  </a:cubicBezTo>
                  <a:cubicBezTo>
                    <a:pt x="655" y="326"/>
                    <a:pt x="655" y="326"/>
                    <a:pt x="655" y="326"/>
                  </a:cubicBezTo>
                  <a:cubicBezTo>
                    <a:pt x="656" y="326"/>
                    <a:pt x="656" y="326"/>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8" y="325"/>
                    <a:pt x="658" y="325"/>
                    <a:pt x="658" y="325"/>
                  </a:cubicBezTo>
                  <a:cubicBezTo>
                    <a:pt x="658" y="325"/>
                    <a:pt x="658" y="325"/>
                    <a:pt x="658" y="325"/>
                  </a:cubicBezTo>
                  <a:cubicBezTo>
                    <a:pt x="658" y="325"/>
                    <a:pt x="658" y="325"/>
                    <a:pt x="658" y="325"/>
                  </a:cubicBezTo>
                  <a:cubicBezTo>
                    <a:pt x="658" y="325"/>
                    <a:pt x="658" y="325"/>
                    <a:pt x="658" y="325"/>
                  </a:cubicBezTo>
                  <a:cubicBezTo>
                    <a:pt x="658" y="325"/>
                    <a:pt x="658" y="325"/>
                    <a:pt x="658" y="325"/>
                  </a:cubicBezTo>
                  <a:cubicBezTo>
                    <a:pt x="658" y="325"/>
                    <a:pt x="658" y="325"/>
                    <a:pt x="658" y="325"/>
                  </a:cubicBezTo>
                  <a:cubicBezTo>
                    <a:pt x="658" y="325"/>
                    <a:pt x="658" y="325"/>
                    <a:pt x="658" y="325"/>
                  </a:cubicBezTo>
                  <a:cubicBezTo>
                    <a:pt x="658" y="325"/>
                    <a:pt x="658" y="325"/>
                    <a:pt x="658" y="325"/>
                  </a:cubicBezTo>
                  <a:cubicBezTo>
                    <a:pt x="658" y="324"/>
                    <a:pt x="658" y="324"/>
                    <a:pt x="658" y="324"/>
                  </a:cubicBezTo>
                  <a:cubicBezTo>
                    <a:pt x="658" y="324"/>
                    <a:pt x="658" y="324"/>
                    <a:pt x="658" y="324"/>
                  </a:cubicBezTo>
                  <a:cubicBezTo>
                    <a:pt x="658" y="324"/>
                    <a:pt x="658" y="324"/>
                    <a:pt x="658" y="324"/>
                  </a:cubicBezTo>
                  <a:cubicBezTo>
                    <a:pt x="658" y="324"/>
                    <a:pt x="658" y="324"/>
                    <a:pt x="658" y="324"/>
                  </a:cubicBezTo>
                  <a:cubicBezTo>
                    <a:pt x="658" y="324"/>
                    <a:pt x="658" y="324"/>
                    <a:pt x="658" y="324"/>
                  </a:cubicBezTo>
                  <a:cubicBezTo>
                    <a:pt x="658" y="324"/>
                    <a:pt x="658" y="324"/>
                    <a:pt x="658" y="324"/>
                  </a:cubicBezTo>
                  <a:cubicBezTo>
                    <a:pt x="658" y="324"/>
                    <a:pt x="658" y="324"/>
                    <a:pt x="658" y="324"/>
                  </a:cubicBezTo>
                  <a:cubicBezTo>
                    <a:pt x="658" y="324"/>
                    <a:pt x="658" y="324"/>
                    <a:pt x="658" y="324"/>
                  </a:cubicBezTo>
                  <a:cubicBezTo>
                    <a:pt x="658" y="324"/>
                    <a:pt x="658" y="324"/>
                    <a:pt x="658" y="324"/>
                  </a:cubicBezTo>
                  <a:cubicBezTo>
                    <a:pt x="658" y="323"/>
                    <a:pt x="658" y="323"/>
                    <a:pt x="658" y="323"/>
                  </a:cubicBezTo>
                  <a:cubicBezTo>
                    <a:pt x="658" y="323"/>
                    <a:pt x="658" y="323"/>
                    <a:pt x="658" y="323"/>
                  </a:cubicBezTo>
                  <a:cubicBezTo>
                    <a:pt x="658" y="323"/>
                    <a:pt x="658" y="323"/>
                    <a:pt x="658" y="323"/>
                  </a:cubicBezTo>
                  <a:cubicBezTo>
                    <a:pt x="658" y="323"/>
                    <a:pt x="658" y="323"/>
                    <a:pt x="658" y="323"/>
                  </a:cubicBezTo>
                  <a:cubicBezTo>
                    <a:pt x="658" y="323"/>
                    <a:pt x="658" y="323"/>
                    <a:pt x="658" y="323"/>
                  </a:cubicBezTo>
                  <a:cubicBezTo>
                    <a:pt x="658" y="323"/>
                    <a:pt x="658" y="323"/>
                    <a:pt x="658" y="323"/>
                  </a:cubicBezTo>
                  <a:cubicBezTo>
                    <a:pt x="658" y="323"/>
                    <a:pt x="658" y="323"/>
                    <a:pt x="658" y="323"/>
                  </a:cubicBezTo>
                  <a:cubicBezTo>
                    <a:pt x="658" y="323"/>
                    <a:pt x="658" y="323"/>
                    <a:pt x="658" y="323"/>
                  </a:cubicBezTo>
                  <a:cubicBezTo>
                    <a:pt x="658" y="322"/>
                    <a:pt x="658" y="322"/>
                    <a:pt x="658" y="322"/>
                  </a:cubicBezTo>
                  <a:cubicBezTo>
                    <a:pt x="658" y="322"/>
                    <a:pt x="658" y="322"/>
                    <a:pt x="658" y="322"/>
                  </a:cubicBezTo>
                  <a:cubicBezTo>
                    <a:pt x="658" y="322"/>
                    <a:pt x="658" y="322"/>
                    <a:pt x="658" y="322"/>
                  </a:cubicBezTo>
                  <a:cubicBezTo>
                    <a:pt x="658" y="321"/>
                    <a:pt x="658" y="321"/>
                    <a:pt x="658" y="321"/>
                  </a:cubicBezTo>
                  <a:cubicBezTo>
                    <a:pt x="658" y="321"/>
                    <a:pt x="658" y="321"/>
                    <a:pt x="658" y="321"/>
                  </a:cubicBezTo>
                  <a:cubicBezTo>
                    <a:pt x="658" y="321"/>
                    <a:pt x="658" y="321"/>
                    <a:pt x="658" y="321"/>
                  </a:cubicBezTo>
                  <a:cubicBezTo>
                    <a:pt x="658" y="321"/>
                    <a:pt x="658" y="321"/>
                    <a:pt x="658" y="321"/>
                  </a:cubicBezTo>
                  <a:cubicBezTo>
                    <a:pt x="658" y="321"/>
                    <a:pt x="658" y="321"/>
                    <a:pt x="658" y="321"/>
                  </a:cubicBezTo>
                  <a:cubicBezTo>
                    <a:pt x="657" y="287"/>
                    <a:pt x="657" y="287"/>
                    <a:pt x="657" y="287"/>
                  </a:cubicBezTo>
                  <a:cubicBezTo>
                    <a:pt x="656" y="244"/>
                    <a:pt x="656" y="244"/>
                    <a:pt x="656" y="244"/>
                  </a:cubicBezTo>
                  <a:cubicBezTo>
                    <a:pt x="657" y="244"/>
                    <a:pt x="658" y="244"/>
                    <a:pt x="659" y="244"/>
                  </a:cubicBezTo>
                  <a:cubicBezTo>
                    <a:pt x="659" y="244"/>
                    <a:pt x="659" y="244"/>
                    <a:pt x="659" y="244"/>
                  </a:cubicBezTo>
                  <a:cubicBezTo>
                    <a:pt x="661" y="244"/>
                    <a:pt x="663" y="244"/>
                    <a:pt x="665" y="244"/>
                  </a:cubicBezTo>
                  <a:cubicBezTo>
                    <a:pt x="666" y="244"/>
                    <a:pt x="667" y="244"/>
                    <a:pt x="668" y="244"/>
                  </a:cubicBezTo>
                  <a:cubicBezTo>
                    <a:pt x="669" y="244"/>
                    <a:pt x="670" y="244"/>
                    <a:pt x="671" y="244"/>
                  </a:cubicBezTo>
                  <a:cubicBezTo>
                    <a:pt x="671" y="244"/>
                    <a:pt x="671" y="244"/>
                    <a:pt x="671" y="244"/>
                  </a:cubicBezTo>
                  <a:cubicBezTo>
                    <a:pt x="672" y="244"/>
                    <a:pt x="673" y="244"/>
                    <a:pt x="674" y="244"/>
                  </a:cubicBezTo>
                  <a:cubicBezTo>
                    <a:pt x="675" y="244"/>
                    <a:pt x="675" y="244"/>
                    <a:pt x="675" y="244"/>
                  </a:cubicBezTo>
                  <a:cubicBezTo>
                    <a:pt x="675" y="244"/>
                    <a:pt x="675" y="244"/>
                    <a:pt x="675" y="244"/>
                  </a:cubicBezTo>
                  <a:cubicBezTo>
                    <a:pt x="676" y="244"/>
                    <a:pt x="677" y="244"/>
                    <a:pt x="678" y="244"/>
                  </a:cubicBezTo>
                  <a:cubicBezTo>
                    <a:pt x="678" y="244"/>
                    <a:pt x="679" y="244"/>
                    <a:pt x="680" y="244"/>
                  </a:cubicBezTo>
                  <a:cubicBezTo>
                    <a:pt x="681" y="244"/>
                    <a:pt x="682" y="245"/>
                    <a:pt x="683" y="245"/>
                  </a:cubicBezTo>
                  <a:cubicBezTo>
                    <a:pt x="683" y="245"/>
                    <a:pt x="683" y="245"/>
                    <a:pt x="683" y="245"/>
                  </a:cubicBezTo>
                  <a:cubicBezTo>
                    <a:pt x="684" y="245"/>
                    <a:pt x="684" y="245"/>
                    <a:pt x="684" y="245"/>
                  </a:cubicBezTo>
                  <a:cubicBezTo>
                    <a:pt x="684" y="245"/>
                    <a:pt x="684" y="245"/>
                    <a:pt x="684" y="245"/>
                  </a:cubicBezTo>
                  <a:cubicBezTo>
                    <a:pt x="685" y="245"/>
                    <a:pt x="685" y="245"/>
                    <a:pt x="685" y="245"/>
                  </a:cubicBezTo>
                  <a:cubicBezTo>
                    <a:pt x="686" y="245"/>
                    <a:pt x="687" y="245"/>
                    <a:pt x="688" y="245"/>
                  </a:cubicBezTo>
                  <a:cubicBezTo>
                    <a:pt x="688" y="245"/>
                    <a:pt x="689" y="245"/>
                    <a:pt x="689" y="245"/>
                  </a:cubicBezTo>
                  <a:cubicBezTo>
                    <a:pt x="690" y="245"/>
                    <a:pt x="690" y="245"/>
                    <a:pt x="690" y="245"/>
                  </a:cubicBezTo>
                  <a:cubicBezTo>
                    <a:pt x="690" y="245"/>
                    <a:pt x="690" y="245"/>
                    <a:pt x="690" y="245"/>
                  </a:cubicBezTo>
                  <a:cubicBezTo>
                    <a:pt x="690" y="245"/>
                    <a:pt x="690" y="245"/>
                    <a:pt x="690" y="245"/>
                  </a:cubicBezTo>
                  <a:cubicBezTo>
                    <a:pt x="691" y="245"/>
                    <a:pt x="691" y="245"/>
                    <a:pt x="691" y="245"/>
                  </a:cubicBezTo>
                  <a:cubicBezTo>
                    <a:pt x="691" y="245"/>
                    <a:pt x="692" y="245"/>
                    <a:pt x="692" y="245"/>
                  </a:cubicBezTo>
                  <a:cubicBezTo>
                    <a:pt x="693" y="245"/>
                    <a:pt x="693" y="245"/>
                    <a:pt x="694" y="245"/>
                  </a:cubicBezTo>
                  <a:cubicBezTo>
                    <a:pt x="695" y="245"/>
                    <a:pt x="695" y="245"/>
                    <a:pt x="695" y="245"/>
                  </a:cubicBezTo>
                  <a:cubicBezTo>
                    <a:pt x="696" y="245"/>
                    <a:pt x="696" y="245"/>
                    <a:pt x="696" y="245"/>
                  </a:cubicBezTo>
                  <a:cubicBezTo>
                    <a:pt x="697" y="246"/>
                    <a:pt x="697" y="246"/>
                    <a:pt x="697" y="246"/>
                  </a:cubicBezTo>
                  <a:cubicBezTo>
                    <a:pt x="698" y="246"/>
                    <a:pt x="698" y="246"/>
                    <a:pt x="698" y="246"/>
                  </a:cubicBezTo>
                  <a:cubicBezTo>
                    <a:pt x="699" y="246"/>
                    <a:pt x="699" y="246"/>
                    <a:pt x="699" y="246"/>
                  </a:cubicBezTo>
                  <a:cubicBezTo>
                    <a:pt x="700" y="246"/>
                    <a:pt x="700" y="246"/>
                    <a:pt x="700" y="246"/>
                  </a:cubicBezTo>
                  <a:cubicBezTo>
                    <a:pt x="701" y="246"/>
                    <a:pt x="701" y="246"/>
                    <a:pt x="701" y="246"/>
                  </a:cubicBezTo>
                  <a:cubicBezTo>
                    <a:pt x="702" y="246"/>
                    <a:pt x="702" y="246"/>
                    <a:pt x="702" y="246"/>
                  </a:cubicBezTo>
                  <a:cubicBezTo>
                    <a:pt x="702" y="246"/>
                    <a:pt x="702" y="246"/>
                    <a:pt x="702" y="246"/>
                  </a:cubicBezTo>
                  <a:cubicBezTo>
                    <a:pt x="703" y="246"/>
                    <a:pt x="703" y="246"/>
                    <a:pt x="703" y="246"/>
                  </a:cubicBezTo>
                  <a:cubicBezTo>
                    <a:pt x="703" y="246"/>
                    <a:pt x="703" y="246"/>
                    <a:pt x="703" y="246"/>
                  </a:cubicBezTo>
                  <a:cubicBezTo>
                    <a:pt x="704" y="246"/>
                    <a:pt x="704" y="246"/>
                    <a:pt x="704" y="246"/>
                  </a:cubicBezTo>
                  <a:cubicBezTo>
                    <a:pt x="704" y="246"/>
                    <a:pt x="704" y="246"/>
                    <a:pt x="704" y="246"/>
                  </a:cubicBezTo>
                  <a:cubicBezTo>
                    <a:pt x="704" y="246"/>
                    <a:pt x="704" y="246"/>
                    <a:pt x="704" y="246"/>
                  </a:cubicBezTo>
                  <a:cubicBezTo>
                    <a:pt x="705" y="246"/>
                    <a:pt x="705" y="246"/>
                    <a:pt x="705" y="246"/>
                  </a:cubicBezTo>
                  <a:cubicBezTo>
                    <a:pt x="705" y="246"/>
                    <a:pt x="705" y="246"/>
                    <a:pt x="705" y="246"/>
                  </a:cubicBezTo>
                  <a:cubicBezTo>
                    <a:pt x="706" y="246"/>
                    <a:pt x="706" y="246"/>
                    <a:pt x="706" y="246"/>
                  </a:cubicBezTo>
                  <a:cubicBezTo>
                    <a:pt x="707" y="246"/>
                    <a:pt x="707" y="246"/>
                    <a:pt x="707" y="246"/>
                  </a:cubicBezTo>
                  <a:cubicBezTo>
                    <a:pt x="708" y="245"/>
                    <a:pt x="708" y="245"/>
                    <a:pt x="708" y="245"/>
                  </a:cubicBezTo>
                  <a:cubicBezTo>
                    <a:pt x="708" y="245"/>
                    <a:pt x="708" y="245"/>
                    <a:pt x="708" y="245"/>
                  </a:cubicBezTo>
                  <a:cubicBezTo>
                    <a:pt x="709" y="245"/>
                    <a:pt x="709" y="245"/>
                    <a:pt x="709" y="245"/>
                  </a:cubicBezTo>
                  <a:cubicBezTo>
                    <a:pt x="709" y="245"/>
                    <a:pt x="709" y="245"/>
                    <a:pt x="709" y="245"/>
                  </a:cubicBezTo>
                  <a:cubicBezTo>
                    <a:pt x="709" y="245"/>
                    <a:pt x="709" y="245"/>
                    <a:pt x="709" y="245"/>
                  </a:cubicBezTo>
                  <a:cubicBezTo>
                    <a:pt x="710" y="245"/>
                    <a:pt x="710" y="245"/>
                    <a:pt x="710" y="245"/>
                  </a:cubicBezTo>
                  <a:cubicBezTo>
                    <a:pt x="711" y="245"/>
                    <a:pt x="711" y="245"/>
                    <a:pt x="711" y="245"/>
                  </a:cubicBezTo>
                  <a:cubicBezTo>
                    <a:pt x="712" y="245"/>
                    <a:pt x="712" y="245"/>
                    <a:pt x="712" y="245"/>
                  </a:cubicBezTo>
                  <a:cubicBezTo>
                    <a:pt x="713" y="245"/>
                    <a:pt x="713" y="245"/>
                    <a:pt x="713" y="245"/>
                  </a:cubicBezTo>
                  <a:cubicBezTo>
                    <a:pt x="714" y="245"/>
                    <a:pt x="714" y="245"/>
                    <a:pt x="714" y="245"/>
                  </a:cubicBezTo>
                  <a:cubicBezTo>
                    <a:pt x="715" y="245"/>
                    <a:pt x="715" y="245"/>
                    <a:pt x="715" y="245"/>
                  </a:cubicBezTo>
                  <a:cubicBezTo>
                    <a:pt x="715" y="245"/>
                    <a:pt x="715" y="245"/>
                    <a:pt x="715" y="245"/>
                  </a:cubicBezTo>
                  <a:cubicBezTo>
                    <a:pt x="715" y="245"/>
                    <a:pt x="715" y="245"/>
                    <a:pt x="715" y="245"/>
                  </a:cubicBezTo>
                  <a:cubicBezTo>
                    <a:pt x="716" y="245"/>
                    <a:pt x="716" y="245"/>
                    <a:pt x="716" y="245"/>
                  </a:cubicBezTo>
                  <a:cubicBezTo>
                    <a:pt x="716" y="245"/>
                    <a:pt x="716" y="245"/>
                    <a:pt x="717" y="245"/>
                  </a:cubicBezTo>
                  <a:cubicBezTo>
                    <a:pt x="717" y="245"/>
                    <a:pt x="718" y="245"/>
                    <a:pt x="719" y="245"/>
                  </a:cubicBezTo>
                  <a:cubicBezTo>
                    <a:pt x="719" y="245"/>
                    <a:pt x="720" y="244"/>
                    <a:pt x="720" y="244"/>
                  </a:cubicBezTo>
                  <a:cubicBezTo>
                    <a:pt x="721" y="244"/>
                    <a:pt x="721" y="244"/>
                    <a:pt x="721" y="244"/>
                  </a:cubicBezTo>
                  <a:cubicBezTo>
                    <a:pt x="721" y="244"/>
                    <a:pt x="721" y="244"/>
                    <a:pt x="721" y="244"/>
                  </a:cubicBezTo>
                  <a:cubicBezTo>
                    <a:pt x="722" y="244"/>
                    <a:pt x="722" y="244"/>
                    <a:pt x="722" y="244"/>
                  </a:cubicBezTo>
                  <a:cubicBezTo>
                    <a:pt x="723" y="244"/>
                    <a:pt x="723" y="244"/>
                    <a:pt x="724" y="244"/>
                  </a:cubicBezTo>
                  <a:cubicBezTo>
                    <a:pt x="725" y="244"/>
                    <a:pt x="725" y="244"/>
                    <a:pt x="726" y="244"/>
                  </a:cubicBezTo>
                  <a:cubicBezTo>
                    <a:pt x="726" y="243"/>
                    <a:pt x="727" y="243"/>
                    <a:pt x="728" y="243"/>
                  </a:cubicBezTo>
                  <a:cubicBezTo>
                    <a:pt x="728" y="243"/>
                    <a:pt x="729" y="243"/>
                    <a:pt x="729" y="243"/>
                  </a:cubicBezTo>
                  <a:cubicBezTo>
                    <a:pt x="730" y="243"/>
                    <a:pt x="731" y="243"/>
                    <a:pt x="731" y="243"/>
                  </a:cubicBezTo>
                  <a:cubicBezTo>
                    <a:pt x="732" y="243"/>
                    <a:pt x="732" y="242"/>
                    <a:pt x="733" y="242"/>
                  </a:cubicBezTo>
                  <a:cubicBezTo>
                    <a:pt x="734" y="242"/>
                    <a:pt x="735" y="242"/>
                    <a:pt x="737" y="241"/>
                  </a:cubicBezTo>
                  <a:cubicBezTo>
                    <a:pt x="737" y="241"/>
                    <a:pt x="738" y="241"/>
                    <a:pt x="739" y="241"/>
                  </a:cubicBezTo>
                  <a:cubicBezTo>
                    <a:pt x="739" y="241"/>
                    <a:pt x="740" y="241"/>
                    <a:pt x="740" y="241"/>
                  </a:cubicBezTo>
                  <a:cubicBezTo>
                    <a:pt x="741" y="240"/>
                    <a:pt x="742" y="240"/>
                    <a:pt x="742" y="240"/>
                  </a:cubicBezTo>
                  <a:cubicBezTo>
                    <a:pt x="743" y="240"/>
                    <a:pt x="744" y="240"/>
                    <a:pt x="745" y="239"/>
                  </a:cubicBezTo>
                  <a:cubicBezTo>
                    <a:pt x="745" y="239"/>
                    <a:pt x="746" y="239"/>
                    <a:pt x="747" y="239"/>
                  </a:cubicBezTo>
                  <a:cubicBezTo>
                    <a:pt x="747" y="239"/>
                    <a:pt x="748" y="239"/>
                    <a:pt x="749" y="238"/>
                  </a:cubicBezTo>
                  <a:cubicBezTo>
                    <a:pt x="750" y="238"/>
                    <a:pt x="752" y="237"/>
                    <a:pt x="753" y="237"/>
                  </a:cubicBezTo>
                  <a:cubicBezTo>
                    <a:pt x="754" y="237"/>
                    <a:pt x="755" y="236"/>
                    <a:pt x="756" y="236"/>
                  </a:cubicBezTo>
                  <a:cubicBezTo>
                    <a:pt x="757" y="236"/>
                    <a:pt x="757" y="236"/>
                    <a:pt x="757" y="236"/>
                  </a:cubicBezTo>
                  <a:cubicBezTo>
                    <a:pt x="758" y="236"/>
                    <a:pt x="758" y="236"/>
                    <a:pt x="758" y="236"/>
                  </a:cubicBezTo>
                  <a:cubicBezTo>
                    <a:pt x="758" y="235"/>
                    <a:pt x="758" y="235"/>
                    <a:pt x="758" y="235"/>
                  </a:cubicBezTo>
                  <a:cubicBezTo>
                    <a:pt x="759" y="235"/>
                    <a:pt x="759" y="235"/>
                    <a:pt x="759" y="235"/>
                  </a:cubicBezTo>
                  <a:cubicBezTo>
                    <a:pt x="760" y="235"/>
                    <a:pt x="760" y="235"/>
                    <a:pt x="761" y="235"/>
                  </a:cubicBezTo>
                  <a:cubicBezTo>
                    <a:pt x="762" y="234"/>
                    <a:pt x="762" y="234"/>
                    <a:pt x="762" y="234"/>
                  </a:cubicBezTo>
                  <a:cubicBezTo>
                    <a:pt x="762" y="234"/>
                    <a:pt x="762" y="234"/>
                    <a:pt x="762" y="234"/>
                  </a:cubicBezTo>
                  <a:cubicBezTo>
                    <a:pt x="762" y="234"/>
                    <a:pt x="762" y="234"/>
                    <a:pt x="762" y="234"/>
                  </a:cubicBezTo>
                  <a:cubicBezTo>
                    <a:pt x="763" y="234"/>
                    <a:pt x="763" y="234"/>
                    <a:pt x="764" y="233"/>
                  </a:cubicBezTo>
                  <a:cubicBezTo>
                    <a:pt x="765" y="233"/>
                    <a:pt x="765" y="233"/>
                    <a:pt x="765" y="233"/>
                  </a:cubicBezTo>
                  <a:cubicBezTo>
                    <a:pt x="765" y="233"/>
                    <a:pt x="765" y="233"/>
                    <a:pt x="765" y="233"/>
                  </a:cubicBezTo>
                  <a:cubicBezTo>
                    <a:pt x="765" y="233"/>
                    <a:pt x="765" y="233"/>
                    <a:pt x="765" y="233"/>
                  </a:cubicBezTo>
                  <a:cubicBezTo>
                    <a:pt x="766" y="232"/>
                    <a:pt x="766" y="232"/>
                    <a:pt x="766" y="232"/>
                  </a:cubicBezTo>
                  <a:cubicBezTo>
                    <a:pt x="767" y="232"/>
                    <a:pt x="767" y="232"/>
                    <a:pt x="767" y="232"/>
                  </a:cubicBezTo>
                  <a:cubicBezTo>
                    <a:pt x="768" y="232"/>
                    <a:pt x="768" y="232"/>
                    <a:pt x="768" y="232"/>
                  </a:cubicBezTo>
                  <a:cubicBezTo>
                    <a:pt x="769" y="231"/>
                    <a:pt x="769" y="231"/>
                    <a:pt x="769" y="231"/>
                  </a:cubicBezTo>
                  <a:cubicBezTo>
                    <a:pt x="769" y="231"/>
                    <a:pt x="769" y="231"/>
                    <a:pt x="769" y="231"/>
                  </a:cubicBezTo>
                  <a:cubicBezTo>
                    <a:pt x="769" y="231"/>
                    <a:pt x="769" y="231"/>
                    <a:pt x="769" y="231"/>
                  </a:cubicBezTo>
                  <a:cubicBezTo>
                    <a:pt x="769" y="231"/>
                    <a:pt x="769" y="231"/>
                    <a:pt x="769" y="231"/>
                  </a:cubicBezTo>
                  <a:cubicBezTo>
                    <a:pt x="770" y="231"/>
                    <a:pt x="770" y="231"/>
                    <a:pt x="770" y="231"/>
                  </a:cubicBezTo>
                  <a:cubicBezTo>
                    <a:pt x="770" y="230"/>
                    <a:pt x="770" y="230"/>
                    <a:pt x="770" y="230"/>
                  </a:cubicBezTo>
                  <a:cubicBezTo>
                    <a:pt x="771" y="230"/>
                    <a:pt x="771" y="230"/>
                    <a:pt x="771" y="230"/>
                  </a:cubicBezTo>
                  <a:cubicBezTo>
                    <a:pt x="772" y="230"/>
                    <a:pt x="772" y="230"/>
                    <a:pt x="772" y="230"/>
                  </a:cubicBezTo>
                  <a:cubicBezTo>
                    <a:pt x="772" y="229"/>
                    <a:pt x="772" y="229"/>
                    <a:pt x="772" y="229"/>
                  </a:cubicBezTo>
                  <a:cubicBezTo>
                    <a:pt x="773" y="229"/>
                    <a:pt x="773" y="229"/>
                    <a:pt x="773" y="229"/>
                  </a:cubicBezTo>
                  <a:cubicBezTo>
                    <a:pt x="773" y="229"/>
                    <a:pt x="773" y="229"/>
                    <a:pt x="773" y="229"/>
                  </a:cubicBezTo>
                  <a:cubicBezTo>
                    <a:pt x="773" y="229"/>
                    <a:pt x="773" y="229"/>
                    <a:pt x="773" y="229"/>
                  </a:cubicBezTo>
                  <a:cubicBezTo>
                    <a:pt x="773" y="229"/>
                    <a:pt x="773" y="229"/>
                    <a:pt x="773" y="229"/>
                  </a:cubicBezTo>
                  <a:cubicBezTo>
                    <a:pt x="774" y="228"/>
                    <a:pt x="774" y="228"/>
                    <a:pt x="774" y="228"/>
                  </a:cubicBezTo>
                  <a:cubicBezTo>
                    <a:pt x="774" y="228"/>
                    <a:pt x="774" y="228"/>
                    <a:pt x="774" y="228"/>
                  </a:cubicBezTo>
                  <a:cubicBezTo>
                    <a:pt x="775" y="228"/>
                    <a:pt x="775" y="228"/>
                    <a:pt x="775" y="228"/>
                  </a:cubicBezTo>
                  <a:cubicBezTo>
                    <a:pt x="775" y="227"/>
                    <a:pt x="775" y="227"/>
                    <a:pt x="775" y="227"/>
                  </a:cubicBezTo>
                  <a:cubicBezTo>
                    <a:pt x="776" y="227"/>
                    <a:pt x="776" y="227"/>
                    <a:pt x="776" y="227"/>
                  </a:cubicBezTo>
                  <a:cubicBezTo>
                    <a:pt x="776" y="227"/>
                    <a:pt x="776" y="227"/>
                    <a:pt x="776" y="227"/>
                  </a:cubicBezTo>
                  <a:cubicBezTo>
                    <a:pt x="776" y="226"/>
                    <a:pt x="776" y="226"/>
                    <a:pt x="776" y="226"/>
                  </a:cubicBezTo>
                  <a:cubicBezTo>
                    <a:pt x="777" y="226"/>
                    <a:pt x="777" y="226"/>
                    <a:pt x="777" y="226"/>
                  </a:cubicBezTo>
                  <a:cubicBezTo>
                    <a:pt x="777" y="226"/>
                    <a:pt x="777" y="226"/>
                    <a:pt x="777" y="226"/>
                  </a:cubicBezTo>
                  <a:cubicBezTo>
                    <a:pt x="777" y="225"/>
                    <a:pt x="777" y="225"/>
                    <a:pt x="777" y="225"/>
                  </a:cubicBezTo>
                  <a:cubicBezTo>
                    <a:pt x="778" y="225"/>
                    <a:pt x="778" y="225"/>
                    <a:pt x="778" y="225"/>
                  </a:cubicBezTo>
                  <a:cubicBezTo>
                    <a:pt x="778" y="225"/>
                    <a:pt x="778" y="225"/>
                    <a:pt x="778" y="225"/>
                  </a:cubicBezTo>
                  <a:cubicBezTo>
                    <a:pt x="778" y="224"/>
                    <a:pt x="778" y="224"/>
                    <a:pt x="778" y="224"/>
                  </a:cubicBezTo>
                  <a:cubicBezTo>
                    <a:pt x="778" y="224"/>
                    <a:pt x="778" y="224"/>
                    <a:pt x="778" y="224"/>
                  </a:cubicBezTo>
                  <a:cubicBezTo>
                    <a:pt x="778" y="224"/>
                    <a:pt x="778" y="224"/>
                    <a:pt x="778" y="224"/>
                  </a:cubicBezTo>
                  <a:cubicBezTo>
                    <a:pt x="778" y="224"/>
                    <a:pt x="778" y="224"/>
                    <a:pt x="778" y="224"/>
                  </a:cubicBezTo>
                  <a:cubicBezTo>
                    <a:pt x="779" y="224"/>
                    <a:pt x="779" y="224"/>
                    <a:pt x="779" y="224"/>
                  </a:cubicBezTo>
                  <a:cubicBezTo>
                    <a:pt x="779" y="223"/>
                    <a:pt x="779" y="223"/>
                    <a:pt x="779" y="223"/>
                  </a:cubicBezTo>
                  <a:cubicBezTo>
                    <a:pt x="779" y="223"/>
                    <a:pt x="779" y="223"/>
                    <a:pt x="779" y="223"/>
                  </a:cubicBezTo>
                  <a:cubicBezTo>
                    <a:pt x="779" y="223"/>
                    <a:pt x="779" y="223"/>
                    <a:pt x="779" y="223"/>
                  </a:cubicBezTo>
                  <a:cubicBezTo>
                    <a:pt x="780" y="222"/>
                    <a:pt x="780" y="222"/>
                    <a:pt x="780" y="222"/>
                  </a:cubicBezTo>
                  <a:cubicBezTo>
                    <a:pt x="780" y="222"/>
                    <a:pt x="780" y="222"/>
                    <a:pt x="780" y="222"/>
                  </a:cubicBezTo>
                  <a:cubicBezTo>
                    <a:pt x="780" y="222"/>
                    <a:pt x="780" y="222"/>
                    <a:pt x="780" y="222"/>
                  </a:cubicBezTo>
                  <a:cubicBezTo>
                    <a:pt x="780" y="221"/>
                    <a:pt x="780" y="221"/>
                    <a:pt x="780" y="221"/>
                  </a:cubicBezTo>
                  <a:cubicBezTo>
                    <a:pt x="780" y="221"/>
                    <a:pt x="780" y="221"/>
                    <a:pt x="780" y="221"/>
                  </a:cubicBezTo>
                  <a:cubicBezTo>
                    <a:pt x="780" y="220"/>
                    <a:pt x="780" y="220"/>
                    <a:pt x="780" y="220"/>
                  </a:cubicBezTo>
                  <a:cubicBezTo>
                    <a:pt x="780" y="220"/>
                    <a:pt x="780" y="220"/>
                    <a:pt x="780" y="220"/>
                  </a:cubicBezTo>
                  <a:cubicBezTo>
                    <a:pt x="781" y="220"/>
                    <a:pt x="781" y="220"/>
                    <a:pt x="781" y="220"/>
                  </a:cubicBezTo>
                  <a:cubicBezTo>
                    <a:pt x="781" y="219"/>
                    <a:pt x="781" y="219"/>
                    <a:pt x="781" y="219"/>
                  </a:cubicBezTo>
                  <a:cubicBezTo>
                    <a:pt x="781" y="219"/>
                    <a:pt x="781" y="219"/>
                    <a:pt x="781" y="219"/>
                  </a:cubicBezTo>
                  <a:cubicBezTo>
                    <a:pt x="781" y="218"/>
                    <a:pt x="781" y="218"/>
                    <a:pt x="781" y="218"/>
                  </a:cubicBezTo>
                  <a:cubicBezTo>
                    <a:pt x="781" y="218"/>
                    <a:pt x="781" y="218"/>
                    <a:pt x="781" y="218"/>
                  </a:cubicBezTo>
                  <a:cubicBezTo>
                    <a:pt x="781" y="218"/>
                    <a:pt x="781" y="218"/>
                    <a:pt x="781" y="218"/>
                  </a:cubicBezTo>
                  <a:cubicBezTo>
                    <a:pt x="781" y="217"/>
                    <a:pt x="781" y="217"/>
                    <a:pt x="781" y="217"/>
                  </a:cubicBezTo>
                  <a:close/>
                </a:path>
              </a:pathLst>
            </a:custGeom>
            <a:gradFill rotWithShape="1">
              <a:gsLst>
                <a:gs pos="0">
                  <a:srgbClr val="292929"/>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29" name="Freeform 18"/>
            <p:cNvSpPr>
              <a:spLocks/>
            </p:cNvSpPr>
            <p:nvPr/>
          </p:nvSpPr>
          <p:spPr bwMode="auto">
            <a:xfrm>
              <a:off x="4248150" y="3014663"/>
              <a:ext cx="1446213" cy="301625"/>
            </a:xfrm>
            <a:custGeom>
              <a:avLst/>
              <a:gdLst>
                <a:gd name="T0" fmla="*/ 2147483647 w 779"/>
                <a:gd name="T1" fmla="*/ 2147483647 h 196"/>
                <a:gd name="T2" fmla="*/ 2147483647 w 779"/>
                <a:gd name="T3" fmla="*/ 2147483647 h 196"/>
                <a:gd name="T4" fmla="*/ 2147483647 w 779"/>
                <a:gd name="T5" fmla="*/ 2147483647 h 196"/>
                <a:gd name="T6" fmla="*/ 2147483647 w 779"/>
                <a:gd name="T7" fmla="*/ 2147483647 h 196"/>
                <a:gd name="T8" fmla="*/ 2147483647 w 779"/>
                <a:gd name="T9" fmla="*/ 2147483647 h 196"/>
                <a:gd name="T10" fmla="*/ 2147483647 w 779"/>
                <a:gd name="T11" fmla="*/ 2147483647 h 196"/>
                <a:gd name="T12" fmla="*/ 2147483647 w 779"/>
                <a:gd name="T13" fmla="*/ 2147483647 h 196"/>
                <a:gd name="T14" fmla="*/ 2147483647 w 779"/>
                <a:gd name="T15" fmla="*/ 2147483647 h 196"/>
                <a:gd name="T16" fmla="*/ 2147483647 w 779"/>
                <a:gd name="T17" fmla="*/ 2147483647 h 196"/>
                <a:gd name="T18" fmla="*/ 2147483647 w 779"/>
                <a:gd name="T19" fmla="*/ 2147483647 h 196"/>
                <a:gd name="T20" fmla="*/ 2147483647 w 779"/>
                <a:gd name="T21" fmla="*/ 2147483647 h 196"/>
                <a:gd name="T22" fmla="*/ 2147483647 w 779"/>
                <a:gd name="T23" fmla="*/ 2147483647 h 196"/>
                <a:gd name="T24" fmla="*/ 2147483647 w 779"/>
                <a:gd name="T25" fmla="*/ 2147483647 h 196"/>
                <a:gd name="T26" fmla="*/ 2147483647 w 779"/>
                <a:gd name="T27" fmla="*/ 2147483647 h 196"/>
                <a:gd name="T28" fmla="*/ 2147483647 w 779"/>
                <a:gd name="T29" fmla="*/ 2147483647 h 196"/>
                <a:gd name="T30" fmla="*/ 2147483647 w 779"/>
                <a:gd name="T31" fmla="*/ 0 h 196"/>
                <a:gd name="T32" fmla="*/ 2147483647 w 779"/>
                <a:gd name="T33" fmla="*/ 0 h 196"/>
                <a:gd name="T34" fmla="*/ 2147483647 w 779"/>
                <a:gd name="T35" fmla="*/ 2147483647 h 196"/>
                <a:gd name="T36" fmla="*/ 2147483647 w 779"/>
                <a:gd name="T37" fmla="*/ 2147483647 h 196"/>
                <a:gd name="T38" fmla="*/ 2147483647 w 779"/>
                <a:gd name="T39" fmla="*/ 2147483647 h 196"/>
                <a:gd name="T40" fmla="*/ 2147483647 w 779"/>
                <a:gd name="T41" fmla="*/ 2147483647 h 196"/>
                <a:gd name="T42" fmla="*/ 2147483647 w 779"/>
                <a:gd name="T43" fmla="*/ 2147483647 h 196"/>
                <a:gd name="T44" fmla="*/ 2147483647 w 779"/>
                <a:gd name="T45" fmla="*/ 2147483647 h 196"/>
                <a:gd name="T46" fmla="*/ 2147483647 w 779"/>
                <a:gd name="T47" fmla="*/ 2147483647 h 196"/>
                <a:gd name="T48" fmla="*/ 2147483647 w 779"/>
                <a:gd name="T49" fmla="*/ 2147483647 h 196"/>
                <a:gd name="T50" fmla="*/ 0 w 779"/>
                <a:gd name="T51" fmla="*/ 2147483647 h 196"/>
                <a:gd name="T52" fmla="*/ 2147483647 w 779"/>
                <a:gd name="T53" fmla="*/ 2147483647 h 196"/>
                <a:gd name="T54" fmla="*/ 2147483647 w 779"/>
                <a:gd name="T55" fmla="*/ 2147483647 h 196"/>
                <a:gd name="T56" fmla="*/ 2147483647 w 779"/>
                <a:gd name="T57" fmla="*/ 2147483647 h 196"/>
                <a:gd name="T58" fmla="*/ 2147483647 w 779"/>
                <a:gd name="T59" fmla="*/ 2147483647 h 196"/>
                <a:gd name="T60" fmla="*/ 2147483647 w 779"/>
                <a:gd name="T61" fmla="*/ 2147483647 h 196"/>
                <a:gd name="T62" fmla="*/ 2147483647 w 779"/>
                <a:gd name="T63" fmla="*/ 2147483647 h 196"/>
                <a:gd name="T64" fmla="*/ 2147483647 w 779"/>
                <a:gd name="T65" fmla="*/ 2147483647 h 196"/>
                <a:gd name="T66" fmla="*/ 2147483647 w 779"/>
                <a:gd name="T67" fmla="*/ 2147483647 h 196"/>
                <a:gd name="T68" fmla="*/ 2147483647 w 779"/>
                <a:gd name="T69" fmla="*/ 2147483647 h 196"/>
                <a:gd name="T70" fmla="*/ 2147483647 w 779"/>
                <a:gd name="T71" fmla="*/ 2147483647 h 196"/>
                <a:gd name="T72" fmla="*/ 2147483647 w 779"/>
                <a:gd name="T73" fmla="*/ 2147483647 h 196"/>
                <a:gd name="T74" fmla="*/ 2147483647 w 779"/>
                <a:gd name="T75" fmla="*/ 2147483647 h 196"/>
                <a:gd name="T76" fmla="*/ 2147483647 w 779"/>
                <a:gd name="T77" fmla="*/ 2147483647 h 196"/>
                <a:gd name="T78" fmla="*/ 2147483647 w 779"/>
                <a:gd name="T79" fmla="*/ 2147483647 h 196"/>
                <a:gd name="T80" fmla="*/ 2147483647 w 779"/>
                <a:gd name="T81" fmla="*/ 2147483647 h 196"/>
                <a:gd name="T82" fmla="*/ 2147483647 w 779"/>
                <a:gd name="T83" fmla="*/ 2147483647 h 196"/>
                <a:gd name="T84" fmla="*/ 2147483647 w 779"/>
                <a:gd name="T85" fmla="*/ 2147483647 h 196"/>
                <a:gd name="T86" fmla="*/ 2147483647 w 779"/>
                <a:gd name="T87" fmla="*/ 2147483647 h 196"/>
                <a:gd name="T88" fmla="*/ 2147483647 w 779"/>
                <a:gd name="T89" fmla="*/ 2147483647 h 19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79"/>
                <a:gd name="T136" fmla="*/ 0 h 196"/>
                <a:gd name="T137" fmla="*/ 779 w 779"/>
                <a:gd name="T138" fmla="*/ 196 h 19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79" h="196">
                  <a:moveTo>
                    <a:pt x="765" y="68"/>
                  </a:moveTo>
                  <a:cubicBezTo>
                    <a:pt x="760" y="65"/>
                    <a:pt x="754" y="62"/>
                    <a:pt x="747" y="60"/>
                  </a:cubicBezTo>
                  <a:cubicBezTo>
                    <a:pt x="745" y="59"/>
                    <a:pt x="743" y="59"/>
                    <a:pt x="741" y="58"/>
                  </a:cubicBezTo>
                  <a:cubicBezTo>
                    <a:pt x="739" y="58"/>
                    <a:pt x="737" y="57"/>
                    <a:pt x="735" y="57"/>
                  </a:cubicBezTo>
                  <a:cubicBezTo>
                    <a:pt x="732" y="57"/>
                    <a:pt x="730" y="57"/>
                    <a:pt x="728" y="56"/>
                  </a:cubicBezTo>
                  <a:cubicBezTo>
                    <a:pt x="726" y="56"/>
                    <a:pt x="723" y="56"/>
                    <a:pt x="721" y="56"/>
                  </a:cubicBezTo>
                  <a:cubicBezTo>
                    <a:pt x="715" y="56"/>
                    <a:pt x="709" y="57"/>
                    <a:pt x="703" y="58"/>
                  </a:cubicBezTo>
                  <a:cubicBezTo>
                    <a:pt x="697" y="58"/>
                    <a:pt x="691" y="59"/>
                    <a:pt x="685" y="60"/>
                  </a:cubicBezTo>
                  <a:cubicBezTo>
                    <a:pt x="679" y="61"/>
                    <a:pt x="674" y="62"/>
                    <a:pt x="669" y="63"/>
                  </a:cubicBezTo>
                  <a:cubicBezTo>
                    <a:pt x="664" y="64"/>
                    <a:pt x="659" y="65"/>
                    <a:pt x="656" y="66"/>
                  </a:cubicBezTo>
                  <a:cubicBezTo>
                    <a:pt x="655" y="66"/>
                    <a:pt x="654" y="66"/>
                    <a:pt x="654" y="67"/>
                  </a:cubicBezTo>
                  <a:cubicBezTo>
                    <a:pt x="653" y="67"/>
                    <a:pt x="653" y="67"/>
                    <a:pt x="652" y="67"/>
                  </a:cubicBezTo>
                  <a:cubicBezTo>
                    <a:pt x="652" y="67"/>
                    <a:pt x="651" y="67"/>
                    <a:pt x="650" y="67"/>
                  </a:cubicBezTo>
                  <a:cubicBezTo>
                    <a:pt x="650" y="67"/>
                    <a:pt x="649" y="67"/>
                    <a:pt x="649" y="67"/>
                  </a:cubicBezTo>
                  <a:cubicBezTo>
                    <a:pt x="645" y="67"/>
                    <a:pt x="642" y="66"/>
                    <a:pt x="639" y="65"/>
                  </a:cubicBezTo>
                  <a:cubicBezTo>
                    <a:pt x="637" y="64"/>
                    <a:pt x="635" y="63"/>
                    <a:pt x="633" y="61"/>
                  </a:cubicBezTo>
                  <a:cubicBezTo>
                    <a:pt x="632" y="60"/>
                    <a:pt x="631" y="59"/>
                    <a:pt x="630" y="58"/>
                  </a:cubicBezTo>
                  <a:cubicBezTo>
                    <a:pt x="629" y="56"/>
                    <a:pt x="629" y="56"/>
                    <a:pt x="629" y="55"/>
                  </a:cubicBezTo>
                  <a:cubicBezTo>
                    <a:pt x="648" y="4"/>
                    <a:pt x="648" y="4"/>
                    <a:pt x="648" y="4"/>
                  </a:cubicBezTo>
                  <a:cubicBezTo>
                    <a:pt x="646" y="4"/>
                    <a:pt x="639" y="4"/>
                    <a:pt x="627" y="4"/>
                  </a:cubicBezTo>
                  <a:cubicBezTo>
                    <a:pt x="615" y="4"/>
                    <a:pt x="600" y="3"/>
                    <a:pt x="583" y="3"/>
                  </a:cubicBezTo>
                  <a:cubicBezTo>
                    <a:pt x="567" y="3"/>
                    <a:pt x="548" y="3"/>
                    <a:pt x="531" y="3"/>
                  </a:cubicBezTo>
                  <a:cubicBezTo>
                    <a:pt x="514" y="2"/>
                    <a:pt x="498" y="2"/>
                    <a:pt x="485" y="3"/>
                  </a:cubicBezTo>
                  <a:cubicBezTo>
                    <a:pt x="483" y="3"/>
                    <a:pt x="482" y="3"/>
                    <a:pt x="480" y="3"/>
                  </a:cubicBezTo>
                  <a:cubicBezTo>
                    <a:pt x="479" y="3"/>
                    <a:pt x="478" y="3"/>
                    <a:pt x="476" y="3"/>
                  </a:cubicBezTo>
                  <a:cubicBezTo>
                    <a:pt x="475" y="3"/>
                    <a:pt x="474" y="3"/>
                    <a:pt x="472" y="3"/>
                  </a:cubicBezTo>
                  <a:cubicBezTo>
                    <a:pt x="471" y="3"/>
                    <a:pt x="470" y="3"/>
                    <a:pt x="469" y="3"/>
                  </a:cubicBezTo>
                  <a:cubicBezTo>
                    <a:pt x="459" y="3"/>
                    <a:pt x="453" y="5"/>
                    <a:pt x="450" y="8"/>
                  </a:cubicBezTo>
                  <a:cubicBezTo>
                    <a:pt x="446" y="11"/>
                    <a:pt x="445" y="15"/>
                    <a:pt x="445" y="19"/>
                  </a:cubicBezTo>
                  <a:cubicBezTo>
                    <a:pt x="445" y="23"/>
                    <a:pt x="446" y="27"/>
                    <a:pt x="447" y="31"/>
                  </a:cubicBezTo>
                  <a:cubicBezTo>
                    <a:pt x="448" y="35"/>
                    <a:pt x="449" y="39"/>
                    <a:pt x="448" y="42"/>
                  </a:cubicBezTo>
                  <a:cubicBezTo>
                    <a:pt x="447" y="44"/>
                    <a:pt x="446" y="45"/>
                    <a:pt x="443" y="46"/>
                  </a:cubicBezTo>
                  <a:cubicBezTo>
                    <a:pt x="440" y="48"/>
                    <a:pt x="437" y="49"/>
                    <a:pt x="432" y="49"/>
                  </a:cubicBezTo>
                  <a:cubicBezTo>
                    <a:pt x="428" y="50"/>
                    <a:pt x="422" y="51"/>
                    <a:pt x="416" y="52"/>
                  </a:cubicBezTo>
                  <a:cubicBezTo>
                    <a:pt x="410" y="52"/>
                    <a:pt x="404" y="52"/>
                    <a:pt x="397" y="52"/>
                  </a:cubicBezTo>
                  <a:cubicBezTo>
                    <a:pt x="393" y="52"/>
                    <a:pt x="388" y="52"/>
                    <a:pt x="383" y="52"/>
                  </a:cubicBezTo>
                  <a:cubicBezTo>
                    <a:pt x="378" y="52"/>
                    <a:pt x="374" y="52"/>
                    <a:pt x="369" y="52"/>
                  </a:cubicBezTo>
                  <a:cubicBezTo>
                    <a:pt x="364" y="51"/>
                    <a:pt x="359" y="51"/>
                    <a:pt x="354" y="51"/>
                  </a:cubicBezTo>
                  <a:cubicBezTo>
                    <a:pt x="350" y="50"/>
                    <a:pt x="345" y="49"/>
                    <a:pt x="340" y="49"/>
                  </a:cubicBezTo>
                  <a:cubicBezTo>
                    <a:pt x="329" y="47"/>
                    <a:pt x="324" y="45"/>
                    <a:pt x="323" y="41"/>
                  </a:cubicBezTo>
                  <a:cubicBezTo>
                    <a:pt x="322" y="38"/>
                    <a:pt x="324" y="35"/>
                    <a:pt x="328" y="31"/>
                  </a:cubicBezTo>
                  <a:cubicBezTo>
                    <a:pt x="333" y="27"/>
                    <a:pt x="339" y="23"/>
                    <a:pt x="344" y="20"/>
                  </a:cubicBezTo>
                  <a:cubicBezTo>
                    <a:pt x="350" y="17"/>
                    <a:pt x="355" y="14"/>
                    <a:pt x="358" y="11"/>
                  </a:cubicBezTo>
                  <a:cubicBezTo>
                    <a:pt x="360" y="9"/>
                    <a:pt x="359" y="7"/>
                    <a:pt x="356" y="5"/>
                  </a:cubicBezTo>
                  <a:cubicBezTo>
                    <a:pt x="352" y="4"/>
                    <a:pt x="347" y="3"/>
                    <a:pt x="341" y="2"/>
                  </a:cubicBezTo>
                  <a:cubicBezTo>
                    <a:pt x="335" y="1"/>
                    <a:pt x="328" y="1"/>
                    <a:pt x="323" y="0"/>
                  </a:cubicBezTo>
                  <a:cubicBezTo>
                    <a:pt x="318" y="0"/>
                    <a:pt x="315" y="0"/>
                    <a:pt x="314" y="0"/>
                  </a:cubicBezTo>
                  <a:cubicBezTo>
                    <a:pt x="313" y="0"/>
                    <a:pt x="307" y="0"/>
                    <a:pt x="297" y="0"/>
                  </a:cubicBezTo>
                  <a:cubicBezTo>
                    <a:pt x="288" y="0"/>
                    <a:pt x="276" y="0"/>
                    <a:pt x="263" y="0"/>
                  </a:cubicBezTo>
                  <a:cubicBezTo>
                    <a:pt x="250" y="0"/>
                    <a:pt x="236" y="0"/>
                    <a:pt x="223" y="0"/>
                  </a:cubicBezTo>
                  <a:cubicBezTo>
                    <a:pt x="210" y="0"/>
                    <a:pt x="199" y="0"/>
                    <a:pt x="190" y="0"/>
                  </a:cubicBezTo>
                  <a:cubicBezTo>
                    <a:pt x="183" y="0"/>
                    <a:pt x="177" y="1"/>
                    <a:pt x="173" y="2"/>
                  </a:cubicBezTo>
                  <a:cubicBezTo>
                    <a:pt x="169" y="3"/>
                    <a:pt x="167" y="5"/>
                    <a:pt x="165" y="7"/>
                  </a:cubicBezTo>
                  <a:cubicBezTo>
                    <a:pt x="164" y="9"/>
                    <a:pt x="163" y="10"/>
                    <a:pt x="163" y="12"/>
                  </a:cubicBezTo>
                  <a:cubicBezTo>
                    <a:pt x="162" y="13"/>
                    <a:pt x="162" y="14"/>
                    <a:pt x="163" y="14"/>
                  </a:cubicBezTo>
                  <a:cubicBezTo>
                    <a:pt x="163" y="15"/>
                    <a:pt x="163" y="17"/>
                    <a:pt x="164" y="21"/>
                  </a:cubicBezTo>
                  <a:cubicBezTo>
                    <a:pt x="165" y="24"/>
                    <a:pt x="166" y="29"/>
                    <a:pt x="168" y="34"/>
                  </a:cubicBezTo>
                  <a:cubicBezTo>
                    <a:pt x="169" y="39"/>
                    <a:pt x="170" y="45"/>
                    <a:pt x="172" y="50"/>
                  </a:cubicBezTo>
                  <a:cubicBezTo>
                    <a:pt x="173" y="55"/>
                    <a:pt x="175" y="59"/>
                    <a:pt x="176" y="62"/>
                  </a:cubicBezTo>
                  <a:cubicBezTo>
                    <a:pt x="177" y="64"/>
                    <a:pt x="176" y="66"/>
                    <a:pt x="174" y="67"/>
                  </a:cubicBezTo>
                  <a:cubicBezTo>
                    <a:pt x="172" y="69"/>
                    <a:pt x="169" y="70"/>
                    <a:pt x="166" y="71"/>
                  </a:cubicBezTo>
                  <a:cubicBezTo>
                    <a:pt x="162" y="73"/>
                    <a:pt x="158" y="73"/>
                    <a:pt x="153" y="74"/>
                  </a:cubicBezTo>
                  <a:cubicBezTo>
                    <a:pt x="148" y="75"/>
                    <a:pt x="144" y="75"/>
                    <a:pt x="139" y="75"/>
                  </a:cubicBezTo>
                  <a:cubicBezTo>
                    <a:pt x="138" y="75"/>
                    <a:pt x="136" y="75"/>
                    <a:pt x="134" y="75"/>
                  </a:cubicBezTo>
                  <a:cubicBezTo>
                    <a:pt x="133" y="75"/>
                    <a:pt x="131" y="75"/>
                    <a:pt x="130" y="75"/>
                  </a:cubicBezTo>
                  <a:cubicBezTo>
                    <a:pt x="129" y="75"/>
                    <a:pt x="127" y="74"/>
                    <a:pt x="126" y="74"/>
                  </a:cubicBezTo>
                  <a:cubicBezTo>
                    <a:pt x="125" y="74"/>
                    <a:pt x="124" y="74"/>
                    <a:pt x="123" y="73"/>
                  </a:cubicBezTo>
                  <a:cubicBezTo>
                    <a:pt x="121" y="73"/>
                    <a:pt x="119" y="72"/>
                    <a:pt x="116" y="72"/>
                  </a:cubicBezTo>
                  <a:cubicBezTo>
                    <a:pt x="113" y="72"/>
                    <a:pt x="110" y="71"/>
                    <a:pt x="107" y="71"/>
                  </a:cubicBezTo>
                  <a:cubicBezTo>
                    <a:pt x="104" y="71"/>
                    <a:pt x="100" y="71"/>
                    <a:pt x="97" y="71"/>
                  </a:cubicBezTo>
                  <a:cubicBezTo>
                    <a:pt x="93" y="71"/>
                    <a:pt x="89" y="70"/>
                    <a:pt x="85" y="71"/>
                  </a:cubicBezTo>
                  <a:cubicBezTo>
                    <a:pt x="80" y="71"/>
                    <a:pt x="75" y="71"/>
                    <a:pt x="71" y="71"/>
                  </a:cubicBezTo>
                  <a:cubicBezTo>
                    <a:pt x="66" y="71"/>
                    <a:pt x="61" y="72"/>
                    <a:pt x="56" y="72"/>
                  </a:cubicBezTo>
                  <a:cubicBezTo>
                    <a:pt x="51" y="73"/>
                    <a:pt x="46" y="74"/>
                    <a:pt x="42" y="74"/>
                  </a:cubicBezTo>
                  <a:cubicBezTo>
                    <a:pt x="37" y="75"/>
                    <a:pt x="33" y="76"/>
                    <a:pt x="29" y="77"/>
                  </a:cubicBezTo>
                  <a:cubicBezTo>
                    <a:pt x="22" y="79"/>
                    <a:pt x="16" y="82"/>
                    <a:pt x="11" y="84"/>
                  </a:cubicBezTo>
                  <a:cubicBezTo>
                    <a:pt x="7" y="87"/>
                    <a:pt x="4" y="90"/>
                    <a:pt x="2" y="93"/>
                  </a:cubicBezTo>
                  <a:cubicBezTo>
                    <a:pt x="0" y="96"/>
                    <a:pt x="0" y="98"/>
                    <a:pt x="0" y="101"/>
                  </a:cubicBezTo>
                  <a:cubicBezTo>
                    <a:pt x="0" y="104"/>
                    <a:pt x="1" y="107"/>
                    <a:pt x="3" y="109"/>
                  </a:cubicBezTo>
                  <a:cubicBezTo>
                    <a:pt x="5" y="111"/>
                    <a:pt x="8" y="112"/>
                    <a:pt x="11" y="114"/>
                  </a:cubicBezTo>
                  <a:cubicBezTo>
                    <a:pt x="14" y="115"/>
                    <a:pt x="19" y="117"/>
                    <a:pt x="24" y="118"/>
                  </a:cubicBezTo>
                  <a:cubicBezTo>
                    <a:pt x="29" y="119"/>
                    <a:pt x="35" y="120"/>
                    <a:pt x="41" y="120"/>
                  </a:cubicBezTo>
                  <a:cubicBezTo>
                    <a:pt x="48" y="121"/>
                    <a:pt x="55" y="121"/>
                    <a:pt x="63" y="121"/>
                  </a:cubicBezTo>
                  <a:cubicBezTo>
                    <a:pt x="66" y="121"/>
                    <a:pt x="69" y="121"/>
                    <a:pt x="72" y="121"/>
                  </a:cubicBezTo>
                  <a:cubicBezTo>
                    <a:pt x="75" y="121"/>
                    <a:pt x="78" y="120"/>
                    <a:pt x="81" y="120"/>
                  </a:cubicBezTo>
                  <a:cubicBezTo>
                    <a:pt x="84" y="120"/>
                    <a:pt x="87" y="120"/>
                    <a:pt x="91" y="119"/>
                  </a:cubicBezTo>
                  <a:cubicBezTo>
                    <a:pt x="94" y="119"/>
                    <a:pt x="97" y="118"/>
                    <a:pt x="100" y="118"/>
                  </a:cubicBezTo>
                  <a:cubicBezTo>
                    <a:pt x="104" y="117"/>
                    <a:pt x="107" y="117"/>
                    <a:pt x="110" y="116"/>
                  </a:cubicBezTo>
                  <a:cubicBezTo>
                    <a:pt x="114" y="116"/>
                    <a:pt x="117" y="116"/>
                    <a:pt x="119" y="115"/>
                  </a:cubicBezTo>
                  <a:cubicBezTo>
                    <a:pt x="122" y="115"/>
                    <a:pt x="124" y="115"/>
                    <a:pt x="127" y="115"/>
                  </a:cubicBezTo>
                  <a:cubicBezTo>
                    <a:pt x="129" y="115"/>
                    <a:pt x="131" y="115"/>
                    <a:pt x="133" y="114"/>
                  </a:cubicBezTo>
                  <a:cubicBezTo>
                    <a:pt x="138" y="114"/>
                    <a:pt x="142" y="115"/>
                    <a:pt x="145" y="115"/>
                  </a:cubicBezTo>
                  <a:cubicBezTo>
                    <a:pt x="148" y="116"/>
                    <a:pt x="150" y="116"/>
                    <a:pt x="153" y="117"/>
                  </a:cubicBezTo>
                  <a:cubicBezTo>
                    <a:pt x="155" y="118"/>
                    <a:pt x="157" y="119"/>
                    <a:pt x="159" y="120"/>
                  </a:cubicBezTo>
                  <a:cubicBezTo>
                    <a:pt x="160" y="121"/>
                    <a:pt x="162" y="122"/>
                    <a:pt x="164" y="123"/>
                  </a:cubicBezTo>
                  <a:cubicBezTo>
                    <a:pt x="167" y="124"/>
                    <a:pt x="166" y="129"/>
                    <a:pt x="163" y="136"/>
                  </a:cubicBezTo>
                  <a:cubicBezTo>
                    <a:pt x="160" y="142"/>
                    <a:pt x="155" y="151"/>
                    <a:pt x="149" y="159"/>
                  </a:cubicBezTo>
                  <a:cubicBezTo>
                    <a:pt x="143" y="168"/>
                    <a:pt x="136" y="176"/>
                    <a:pt x="131" y="183"/>
                  </a:cubicBezTo>
                  <a:cubicBezTo>
                    <a:pt x="126" y="190"/>
                    <a:pt x="122" y="195"/>
                    <a:pt x="121" y="196"/>
                  </a:cubicBezTo>
                  <a:cubicBezTo>
                    <a:pt x="310" y="195"/>
                    <a:pt x="310" y="195"/>
                    <a:pt x="310" y="195"/>
                  </a:cubicBezTo>
                  <a:cubicBezTo>
                    <a:pt x="313" y="195"/>
                    <a:pt x="327" y="195"/>
                    <a:pt x="347" y="195"/>
                  </a:cubicBezTo>
                  <a:cubicBezTo>
                    <a:pt x="367" y="195"/>
                    <a:pt x="394" y="194"/>
                    <a:pt x="422" y="194"/>
                  </a:cubicBezTo>
                  <a:cubicBezTo>
                    <a:pt x="451" y="194"/>
                    <a:pt x="481" y="193"/>
                    <a:pt x="508" y="193"/>
                  </a:cubicBezTo>
                  <a:cubicBezTo>
                    <a:pt x="536" y="193"/>
                    <a:pt x="560" y="192"/>
                    <a:pt x="577" y="192"/>
                  </a:cubicBezTo>
                  <a:cubicBezTo>
                    <a:pt x="578" y="192"/>
                    <a:pt x="579" y="192"/>
                    <a:pt x="580" y="192"/>
                  </a:cubicBezTo>
                  <a:cubicBezTo>
                    <a:pt x="580" y="192"/>
                    <a:pt x="581" y="192"/>
                    <a:pt x="582" y="192"/>
                  </a:cubicBezTo>
                  <a:cubicBezTo>
                    <a:pt x="583" y="192"/>
                    <a:pt x="583" y="192"/>
                    <a:pt x="584" y="192"/>
                  </a:cubicBezTo>
                  <a:cubicBezTo>
                    <a:pt x="585" y="192"/>
                    <a:pt x="585" y="192"/>
                    <a:pt x="586" y="192"/>
                  </a:cubicBezTo>
                  <a:cubicBezTo>
                    <a:pt x="601" y="192"/>
                    <a:pt x="612" y="192"/>
                    <a:pt x="620" y="191"/>
                  </a:cubicBezTo>
                  <a:cubicBezTo>
                    <a:pt x="628" y="191"/>
                    <a:pt x="634" y="190"/>
                    <a:pt x="638" y="189"/>
                  </a:cubicBezTo>
                  <a:cubicBezTo>
                    <a:pt x="642" y="188"/>
                    <a:pt x="644" y="187"/>
                    <a:pt x="646" y="186"/>
                  </a:cubicBezTo>
                  <a:cubicBezTo>
                    <a:pt x="648" y="186"/>
                    <a:pt x="650" y="185"/>
                    <a:pt x="652" y="184"/>
                  </a:cubicBezTo>
                  <a:cubicBezTo>
                    <a:pt x="654" y="183"/>
                    <a:pt x="654" y="180"/>
                    <a:pt x="653" y="175"/>
                  </a:cubicBezTo>
                  <a:cubicBezTo>
                    <a:pt x="651" y="170"/>
                    <a:pt x="649" y="164"/>
                    <a:pt x="646" y="158"/>
                  </a:cubicBezTo>
                  <a:cubicBezTo>
                    <a:pt x="642" y="151"/>
                    <a:pt x="639" y="144"/>
                    <a:pt x="636" y="139"/>
                  </a:cubicBezTo>
                  <a:cubicBezTo>
                    <a:pt x="633" y="133"/>
                    <a:pt x="630" y="127"/>
                    <a:pt x="629" y="124"/>
                  </a:cubicBezTo>
                  <a:cubicBezTo>
                    <a:pt x="628" y="121"/>
                    <a:pt x="629" y="119"/>
                    <a:pt x="630" y="117"/>
                  </a:cubicBezTo>
                  <a:cubicBezTo>
                    <a:pt x="631" y="115"/>
                    <a:pt x="634" y="113"/>
                    <a:pt x="637" y="112"/>
                  </a:cubicBezTo>
                  <a:cubicBezTo>
                    <a:pt x="640" y="111"/>
                    <a:pt x="643" y="110"/>
                    <a:pt x="647" y="109"/>
                  </a:cubicBezTo>
                  <a:cubicBezTo>
                    <a:pt x="652" y="109"/>
                    <a:pt x="656" y="108"/>
                    <a:pt x="661" y="108"/>
                  </a:cubicBezTo>
                  <a:cubicBezTo>
                    <a:pt x="662" y="108"/>
                    <a:pt x="663" y="108"/>
                    <a:pt x="664" y="108"/>
                  </a:cubicBezTo>
                  <a:cubicBezTo>
                    <a:pt x="665" y="108"/>
                    <a:pt x="666" y="108"/>
                    <a:pt x="667" y="108"/>
                  </a:cubicBezTo>
                  <a:cubicBezTo>
                    <a:pt x="668" y="108"/>
                    <a:pt x="669" y="108"/>
                    <a:pt x="670" y="109"/>
                  </a:cubicBezTo>
                  <a:cubicBezTo>
                    <a:pt x="671" y="109"/>
                    <a:pt x="672" y="109"/>
                    <a:pt x="673" y="109"/>
                  </a:cubicBezTo>
                  <a:cubicBezTo>
                    <a:pt x="675" y="109"/>
                    <a:pt x="678" y="109"/>
                    <a:pt x="680" y="109"/>
                  </a:cubicBezTo>
                  <a:cubicBezTo>
                    <a:pt x="682" y="109"/>
                    <a:pt x="684" y="109"/>
                    <a:pt x="686" y="110"/>
                  </a:cubicBezTo>
                  <a:cubicBezTo>
                    <a:pt x="688" y="110"/>
                    <a:pt x="690" y="110"/>
                    <a:pt x="693" y="110"/>
                  </a:cubicBezTo>
                  <a:cubicBezTo>
                    <a:pt x="695" y="110"/>
                    <a:pt x="697" y="110"/>
                    <a:pt x="700" y="110"/>
                  </a:cubicBezTo>
                  <a:cubicBezTo>
                    <a:pt x="703" y="110"/>
                    <a:pt x="707" y="110"/>
                    <a:pt x="711" y="109"/>
                  </a:cubicBezTo>
                  <a:cubicBezTo>
                    <a:pt x="715" y="109"/>
                    <a:pt x="719" y="108"/>
                    <a:pt x="724" y="108"/>
                  </a:cubicBezTo>
                  <a:cubicBezTo>
                    <a:pt x="728" y="107"/>
                    <a:pt x="733" y="106"/>
                    <a:pt x="739" y="105"/>
                  </a:cubicBezTo>
                  <a:cubicBezTo>
                    <a:pt x="744" y="103"/>
                    <a:pt x="750" y="102"/>
                    <a:pt x="756" y="100"/>
                  </a:cubicBezTo>
                  <a:cubicBezTo>
                    <a:pt x="766" y="97"/>
                    <a:pt x="772" y="94"/>
                    <a:pt x="775" y="90"/>
                  </a:cubicBezTo>
                  <a:cubicBezTo>
                    <a:pt x="778" y="86"/>
                    <a:pt x="779" y="82"/>
                    <a:pt x="776" y="79"/>
                  </a:cubicBezTo>
                  <a:cubicBezTo>
                    <a:pt x="774" y="75"/>
                    <a:pt x="770" y="71"/>
                    <a:pt x="765" y="68"/>
                  </a:cubicBezTo>
                  <a:close/>
                </a:path>
              </a:pathLst>
            </a:custGeom>
            <a:gradFill rotWithShape="1">
              <a:gsLst>
                <a:gs pos="0">
                  <a:srgbClr val="EAEAEA"/>
                </a:gs>
                <a:gs pos="100000">
                  <a:srgbClr val="C0C0C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30" name="Freeform 21"/>
            <p:cNvSpPr>
              <a:spLocks noEditPoints="1"/>
            </p:cNvSpPr>
            <p:nvPr/>
          </p:nvSpPr>
          <p:spPr bwMode="auto">
            <a:xfrm>
              <a:off x="4637088" y="1462088"/>
              <a:ext cx="900112" cy="1770062"/>
            </a:xfrm>
            <a:custGeom>
              <a:avLst/>
              <a:gdLst>
                <a:gd name="T0" fmla="*/ 2147483647 w 486"/>
                <a:gd name="T1" fmla="*/ 2147483647 h 1145"/>
                <a:gd name="T2" fmla="*/ 2147483647 w 486"/>
                <a:gd name="T3" fmla="*/ 2147483647 h 1145"/>
                <a:gd name="T4" fmla="*/ 2147483647 w 486"/>
                <a:gd name="T5" fmla="*/ 2147483647 h 1145"/>
                <a:gd name="T6" fmla="*/ 2147483647 w 486"/>
                <a:gd name="T7" fmla="*/ 2147483647 h 1145"/>
                <a:gd name="T8" fmla="*/ 2147483647 w 486"/>
                <a:gd name="T9" fmla="*/ 2147483647 h 1145"/>
                <a:gd name="T10" fmla="*/ 2147483647 w 486"/>
                <a:gd name="T11" fmla="*/ 2147483647 h 1145"/>
                <a:gd name="T12" fmla="*/ 2147483647 w 486"/>
                <a:gd name="T13" fmla="*/ 2147483647 h 1145"/>
                <a:gd name="T14" fmla="*/ 2147483647 w 486"/>
                <a:gd name="T15" fmla="*/ 2147483647 h 1145"/>
                <a:gd name="T16" fmla="*/ 2147483647 w 486"/>
                <a:gd name="T17" fmla="*/ 2147483647 h 1145"/>
                <a:gd name="T18" fmla="*/ 2147483647 w 486"/>
                <a:gd name="T19" fmla="*/ 2147483647 h 1145"/>
                <a:gd name="T20" fmla="*/ 2147483647 w 486"/>
                <a:gd name="T21" fmla="*/ 2147483647 h 1145"/>
                <a:gd name="T22" fmla="*/ 2147483647 w 486"/>
                <a:gd name="T23" fmla="*/ 2147483647 h 1145"/>
                <a:gd name="T24" fmla="*/ 2147483647 w 486"/>
                <a:gd name="T25" fmla="*/ 2147483647 h 1145"/>
                <a:gd name="T26" fmla="*/ 2147483647 w 486"/>
                <a:gd name="T27" fmla="*/ 2147483647 h 1145"/>
                <a:gd name="T28" fmla="*/ 2147483647 w 486"/>
                <a:gd name="T29" fmla="*/ 2147483647 h 1145"/>
                <a:gd name="T30" fmla="*/ 2147483647 w 486"/>
                <a:gd name="T31" fmla="*/ 2147483647 h 1145"/>
                <a:gd name="T32" fmla="*/ 2147483647 w 486"/>
                <a:gd name="T33" fmla="*/ 2147483647 h 1145"/>
                <a:gd name="T34" fmla="*/ 2147483647 w 486"/>
                <a:gd name="T35" fmla="*/ 2147483647 h 1145"/>
                <a:gd name="T36" fmla="*/ 2147483647 w 486"/>
                <a:gd name="T37" fmla="*/ 2147483647 h 1145"/>
                <a:gd name="T38" fmla="*/ 2147483647 w 486"/>
                <a:gd name="T39" fmla="*/ 2147483647 h 1145"/>
                <a:gd name="T40" fmla="*/ 2147483647 w 486"/>
                <a:gd name="T41" fmla="*/ 2147483647 h 1145"/>
                <a:gd name="T42" fmla="*/ 2147483647 w 486"/>
                <a:gd name="T43" fmla="*/ 2147483647 h 1145"/>
                <a:gd name="T44" fmla="*/ 2147483647 w 486"/>
                <a:gd name="T45" fmla="*/ 2147483647 h 1145"/>
                <a:gd name="T46" fmla="*/ 2147483647 w 486"/>
                <a:gd name="T47" fmla="*/ 2147483647 h 1145"/>
                <a:gd name="T48" fmla="*/ 2147483647 w 486"/>
                <a:gd name="T49" fmla="*/ 2147483647 h 1145"/>
                <a:gd name="T50" fmla="*/ 2147483647 w 486"/>
                <a:gd name="T51" fmla="*/ 2147483647 h 1145"/>
                <a:gd name="T52" fmla="*/ 2147483647 w 486"/>
                <a:gd name="T53" fmla="*/ 2147483647 h 1145"/>
                <a:gd name="T54" fmla="*/ 2147483647 w 486"/>
                <a:gd name="T55" fmla="*/ 2147483647 h 1145"/>
                <a:gd name="T56" fmla="*/ 2147483647 w 486"/>
                <a:gd name="T57" fmla="*/ 2147483647 h 1145"/>
                <a:gd name="T58" fmla="*/ 2147483647 w 486"/>
                <a:gd name="T59" fmla="*/ 2147483647 h 1145"/>
                <a:gd name="T60" fmla="*/ 2147483647 w 486"/>
                <a:gd name="T61" fmla="*/ 2147483647 h 1145"/>
                <a:gd name="T62" fmla="*/ 2147483647 w 486"/>
                <a:gd name="T63" fmla="*/ 2147483647 h 1145"/>
                <a:gd name="T64" fmla="*/ 2147483647 w 486"/>
                <a:gd name="T65" fmla="*/ 2147483647 h 1145"/>
                <a:gd name="T66" fmla="*/ 2147483647 w 486"/>
                <a:gd name="T67" fmla="*/ 2147483647 h 1145"/>
                <a:gd name="T68" fmla="*/ 2147483647 w 486"/>
                <a:gd name="T69" fmla="*/ 2147483647 h 1145"/>
                <a:gd name="T70" fmla="*/ 2147483647 w 486"/>
                <a:gd name="T71" fmla="*/ 2147483647 h 1145"/>
                <a:gd name="T72" fmla="*/ 2147483647 w 486"/>
                <a:gd name="T73" fmla="*/ 2147483647 h 1145"/>
                <a:gd name="T74" fmla="*/ 2147483647 w 486"/>
                <a:gd name="T75" fmla="*/ 2147483647 h 1145"/>
                <a:gd name="T76" fmla="*/ 2147483647 w 486"/>
                <a:gd name="T77" fmla="*/ 2147483647 h 1145"/>
                <a:gd name="T78" fmla="*/ 2147483647 w 486"/>
                <a:gd name="T79" fmla="*/ 2147483647 h 1145"/>
                <a:gd name="T80" fmla="*/ 2147483647 w 486"/>
                <a:gd name="T81" fmla="*/ 2147483647 h 1145"/>
                <a:gd name="T82" fmla="*/ 2147483647 w 486"/>
                <a:gd name="T83" fmla="*/ 2147483647 h 1145"/>
                <a:gd name="T84" fmla="*/ 2147483647 w 486"/>
                <a:gd name="T85" fmla="*/ 2147483647 h 1145"/>
                <a:gd name="T86" fmla="*/ 2147483647 w 486"/>
                <a:gd name="T87" fmla="*/ 2147483647 h 1145"/>
                <a:gd name="T88" fmla="*/ 2147483647 w 486"/>
                <a:gd name="T89" fmla="*/ 2147483647 h 1145"/>
                <a:gd name="T90" fmla="*/ 2147483647 w 486"/>
                <a:gd name="T91" fmla="*/ 2147483647 h 1145"/>
                <a:gd name="T92" fmla="*/ 2147483647 w 486"/>
                <a:gd name="T93" fmla="*/ 2147483647 h 1145"/>
                <a:gd name="T94" fmla="*/ 2147483647 w 486"/>
                <a:gd name="T95" fmla="*/ 2147483647 h 1145"/>
                <a:gd name="T96" fmla="*/ 2147483647 w 486"/>
                <a:gd name="T97" fmla="*/ 2147483647 h 1145"/>
                <a:gd name="T98" fmla="*/ 2147483647 w 486"/>
                <a:gd name="T99" fmla="*/ 2147483647 h 1145"/>
                <a:gd name="T100" fmla="*/ 2147483647 w 486"/>
                <a:gd name="T101" fmla="*/ 2147483647 h 1145"/>
                <a:gd name="T102" fmla="*/ 2147483647 w 486"/>
                <a:gd name="T103" fmla="*/ 2147483647 h 1145"/>
                <a:gd name="T104" fmla="*/ 2147483647 w 486"/>
                <a:gd name="T105" fmla="*/ 2147483647 h 1145"/>
                <a:gd name="T106" fmla="*/ 2147483647 w 486"/>
                <a:gd name="T107" fmla="*/ 2147483647 h 1145"/>
                <a:gd name="T108" fmla="*/ 2147483647 w 486"/>
                <a:gd name="T109" fmla="*/ 2147483647 h 1145"/>
                <a:gd name="T110" fmla="*/ 2147483647 w 486"/>
                <a:gd name="T111" fmla="*/ 2147483647 h 1145"/>
                <a:gd name="T112" fmla="*/ 2147483647 w 486"/>
                <a:gd name="T113" fmla="*/ 2147483647 h 1145"/>
                <a:gd name="T114" fmla="*/ 2147483647 w 486"/>
                <a:gd name="T115" fmla="*/ 2147483647 h 1145"/>
                <a:gd name="T116" fmla="*/ 2147483647 w 486"/>
                <a:gd name="T117" fmla="*/ 2147483647 h 1145"/>
                <a:gd name="T118" fmla="*/ 2147483647 w 486"/>
                <a:gd name="T119" fmla="*/ 2147483647 h 1145"/>
                <a:gd name="T120" fmla="*/ 2147483647 w 486"/>
                <a:gd name="T121" fmla="*/ 2147483647 h 1145"/>
                <a:gd name="T122" fmla="*/ 2147483647 w 486"/>
                <a:gd name="T123" fmla="*/ 2147483647 h 114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86"/>
                <a:gd name="T187" fmla="*/ 0 h 1145"/>
                <a:gd name="T188" fmla="*/ 486 w 486"/>
                <a:gd name="T189" fmla="*/ 1145 h 114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86" h="1145">
                  <a:moveTo>
                    <a:pt x="56" y="1136"/>
                  </a:moveTo>
                  <a:cubicBezTo>
                    <a:pt x="67" y="1145"/>
                    <a:pt x="102" y="1144"/>
                    <a:pt x="117" y="1131"/>
                  </a:cubicBezTo>
                  <a:cubicBezTo>
                    <a:pt x="132" y="1118"/>
                    <a:pt x="147" y="1089"/>
                    <a:pt x="153" y="1084"/>
                  </a:cubicBezTo>
                  <a:cubicBezTo>
                    <a:pt x="160" y="1078"/>
                    <a:pt x="164" y="1076"/>
                    <a:pt x="164" y="1076"/>
                  </a:cubicBezTo>
                  <a:cubicBezTo>
                    <a:pt x="165" y="1096"/>
                    <a:pt x="165" y="1096"/>
                    <a:pt x="165" y="1096"/>
                  </a:cubicBezTo>
                  <a:cubicBezTo>
                    <a:pt x="172" y="1095"/>
                    <a:pt x="172" y="1095"/>
                    <a:pt x="172" y="1095"/>
                  </a:cubicBezTo>
                  <a:cubicBezTo>
                    <a:pt x="172" y="1095"/>
                    <a:pt x="171" y="1071"/>
                    <a:pt x="175" y="1066"/>
                  </a:cubicBezTo>
                  <a:cubicBezTo>
                    <a:pt x="180" y="1060"/>
                    <a:pt x="185" y="1036"/>
                    <a:pt x="177" y="1023"/>
                  </a:cubicBezTo>
                  <a:cubicBezTo>
                    <a:pt x="169" y="1011"/>
                    <a:pt x="166" y="966"/>
                    <a:pt x="167" y="951"/>
                  </a:cubicBezTo>
                  <a:cubicBezTo>
                    <a:pt x="168" y="935"/>
                    <a:pt x="173" y="869"/>
                    <a:pt x="167" y="846"/>
                  </a:cubicBezTo>
                  <a:cubicBezTo>
                    <a:pt x="162" y="823"/>
                    <a:pt x="170" y="775"/>
                    <a:pt x="177" y="762"/>
                  </a:cubicBezTo>
                  <a:cubicBezTo>
                    <a:pt x="183" y="749"/>
                    <a:pt x="191" y="723"/>
                    <a:pt x="191" y="723"/>
                  </a:cubicBezTo>
                  <a:cubicBezTo>
                    <a:pt x="240" y="731"/>
                    <a:pt x="240" y="731"/>
                    <a:pt x="240" y="731"/>
                  </a:cubicBezTo>
                  <a:cubicBezTo>
                    <a:pt x="240" y="731"/>
                    <a:pt x="240" y="770"/>
                    <a:pt x="247" y="799"/>
                  </a:cubicBezTo>
                  <a:cubicBezTo>
                    <a:pt x="253" y="828"/>
                    <a:pt x="251" y="872"/>
                    <a:pt x="251" y="882"/>
                  </a:cubicBezTo>
                  <a:cubicBezTo>
                    <a:pt x="251" y="892"/>
                    <a:pt x="255" y="934"/>
                    <a:pt x="247" y="955"/>
                  </a:cubicBezTo>
                  <a:cubicBezTo>
                    <a:pt x="240" y="976"/>
                    <a:pt x="235" y="999"/>
                    <a:pt x="236" y="1008"/>
                  </a:cubicBezTo>
                  <a:cubicBezTo>
                    <a:pt x="236" y="1017"/>
                    <a:pt x="243" y="1091"/>
                    <a:pt x="258" y="1102"/>
                  </a:cubicBezTo>
                  <a:cubicBezTo>
                    <a:pt x="273" y="1113"/>
                    <a:pt x="299" y="1111"/>
                    <a:pt x="297" y="1088"/>
                  </a:cubicBezTo>
                  <a:cubicBezTo>
                    <a:pt x="296" y="1066"/>
                    <a:pt x="287" y="1045"/>
                    <a:pt x="285" y="1034"/>
                  </a:cubicBezTo>
                  <a:cubicBezTo>
                    <a:pt x="282" y="1023"/>
                    <a:pt x="277" y="1020"/>
                    <a:pt x="277" y="1010"/>
                  </a:cubicBezTo>
                  <a:cubicBezTo>
                    <a:pt x="277" y="1000"/>
                    <a:pt x="276" y="1003"/>
                    <a:pt x="276" y="992"/>
                  </a:cubicBezTo>
                  <a:cubicBezTo>
                    <a:pt x="276" y="980"/>
                    <a:pt x="281" y="963"/>
                    <a:pt x="281" y="963"/>
                  </a:cubicBezTo>
                  <a:cubicBezTo>
                    <a:pt x="281" y="963"/>
                    <a:pt x="316" y="886"/>
                    <a:pt x="315" y="843"/>
                  </a:cubicBezTo>
                  <a:cubicBezTo>
                    <a:pt x="314" y="800"/>
                    <a:pt x="313" y="786"/>
                    <a:pt x="313" y="768"/>
                  </a:cubicBezTo>
                  <a:cubicBezTo>
                    <a:pt x="314" y="751"/>
                    <a:pt x="322" y="736"/>
                    <a:pt x="322" y="736"/>
                  </a:cubicBezTo>
                  <a:cubicBezTo>
                    <a:pt x="359" y="724"/>
                    <a:pt x="359" y="724"/>
                    <a:pt x="359" y="724"/>
                  </a:cubicBezTo>
                  <a:cubicBezTo>
                    <a:pt x="342" y="561"/>
                    <a:pt x="342" y="561"/>
                    <a:pt x="342" y="561"/>
                  </a:cubicBezTo>
                  <a:cubicBezTo>
                    <a:pt x="342" y="561"/>
                    <a:pt x="356" y="551"/>
                    <a:pt x="363" y="552"/>
                  </a:cubicBezTo>
                  <a:cubicBezTo>
                    <a:pt x="370" y="552"/>
                    <a:pt x="386" y="548"/>
                    <a:pt x="391" y="545"/>
                  </a:cubicBezTo>
                  <a:cubicBezTo>
                    <a:pt x="396" y="542"/>
                    <a:pt x="410" y="535"/>
                    <a:pt x="415" y="527"/>
                  </a:cubicBezTo>
                  <a:cubicBezTo>
                    <a:pt x="421" y="519"/>
                    <a:pt x="486" y="431"/>
                    <a:pt x="485" y="418"/>
                  </a:cubicBezTo>
                  <a:cubicBezTo>
                    <a:pt x="484" y="404"/>
                    <a:pt x="467" y="355"/>
                    <a:pt x="433" y="302"/>
                  </a:cubicBezTo>
                  <a:cubicBezTo>
                    <a:pt x="400" y="249"/>
                    <a:pt x="383" y="234"/>
                    <a:pt x="371" y="229"/>
                  </a:cubicBezTo>
                  <a:cubicBezTo>
                    <a:pt x="359" y="224"/>
                    <a:pt x="347" y="213"/>
                    <a:pt x="347" y="213"/>
                  </a:cubicBezTo>
                  <a:cubicBezTo>
                    <a:pt x="347" y="213"/>
                    <a:pt x="346" y="212"/>
                    <a:pt x="346" y="209"/>
                  </a:cubicBezTo>
                  <a:cubicBezTo>
                    <a:pt x="349" y="206"/>
                    <a:pt x="352" y="203"/>
                    <a:pt x="354" y="200"/>
                  </a:cubicBezTo>
                  <a:cubicBezTo>
                    <a:pt x="358" y="193"/>
                    <a:pt x="354" y="178"/>
                    <a:pt x="347" y="168"/>
                  </a:cubicBezTo>
                  <a:cubicBezTo>
                    <a:pt x="347" y="162"/>
                    <a:pt x="346" y="157"/>
                    <a:pt x="340" y="144"/>
                  </a:cubicBezTo>
                  <a:cubicBezTo>
                    <a:pt x="331" y="126"/>
                    <a:pt x="330" y="123"/>
                    <a:pt x="330" y="114"/>
                  </a:cubicBezTo>
                  <a:cubicBezTo>
                    <a:pt x="331" y="113"/>
                    <a:pt x="331" y="111"/>
                    <a:pt x="331" y="110"/>
                  </a:cubicBezTo>
                  <a:cubicBezTo>
                    <a:pt x="333" y="122"/>
                    <a:pt x="348" y="147"/>
                    <a:pt x="354" y="156"/>
                  </a:cubicBezTo>
                  <a:cubicBezTo>
                    <a:pt x="360" y="166"/>
                    <a:pt x="355" y="195"/>
                    <a:pt x="355" y="195"/>
                  </a:cubicBezTo>
                  <a:cubicBezTo>
                    <a:pt x="355" y="195"/>
                    <a:pt x="355" y="195"/>
                    <a:pt x="357" y="185"/>
                  </a:cubicBezTo>
                  <a:cubicBezTo>
                    <a:pt x="359" y="175"/>
                    <a:pt x="362" y="160"/>
                    <a:pt x="351" y="143"/>
                  </a:cubicBezTo>
                  <a:cubicBezTo>
                    <a:pt x="340" y="126"/>
                    <a:pt x="339" y="119"/>
                    <a:pt x="338" y="100"/>
                  </a:cubicBezTo>
                  <a:cubicBezTo>
                    <a:pt x="338" y="95"/>
                    <a:pt x="336" y="90"/>
                    <a:pt x="332" y="85"/>
                  </a:cubicBezTo>
                  <a:cubicBezTo>
                    <a:pt x="331" y="78"/>
                    <a:pt x="329" y="71"/>
                    <a:pt x="324" y="63"/>
                  </a:cubicBezTo>
                  <a:cubicBezTo>
                    <a:pt x="319" y="56"/>
                    <a:pt x="311" y="50"/>
                    <a:pt x="303" y="45"/>
                  </a:cubicBezTo>
                  <a:cubicBezTo>
                    <a:pt x="288" y="30"/>
                    <a:pt x="253" y="7"/>
                    <a:pt x="253" y="7"/>
                  </a:cubicBezTo>
                  <a:cubicBezTo>
                    <a:pt x="253" y="7"/>
                    <a:pt x="215" y="0"/>
                    <a:pt x="199" y="27"/>
                  </a:cubicBezTo>
                  <a:cubicBezTo>
                    <a:pt x="183" y="55"/>
                    <a:pt x="169" y="72"/>
                    <a:pt x="158" y="90"/>
                  </a:cubicBezTo>
                  <a:cubicBezTo>
                    <a:pt x="147" y="108"/>
                    <a:pt x="140" y="117"/>
                    <a:pt x="150" y="137"/>
                  </a:cubicBezTo>
                  <a:cubicBezTo>
                    <a:pt x="151" y="139"/>
                    <a:pt x="152" y="142"/>
                    <a:pt x="153" y="144"/>
                  </a:cubicBezTo>
                  <a:cubicBezTo>
                    <a:pt x="149" y="152"/>
                    <a:pt x="146" y="160"/>
                    <a:pt x="149" y="166"/>
                  </a:cubicBezTo>
                  <a:cubicBezTo>
                    <a:pt x="152" y="175"/>
                    <a:pt x="155" y="183"/>
                    <a:pt x="155" y="191"/>
                  </a:cubicBezTo>
                  <a:cubicBezTo>
                    <a:pt x="154" y="194"/>
                    <a:pt x="154" y="196"/>
                    <a:pt x="154" y="198"/>
                  </a:cubicBezTo>
                  <a:cubicBezTo>
                    <a:pt x="153" y="201"/>
                    <a:pt x="151" y="204"/>
                    <a:pt x="148" y="206"/>
                  </a:cubicBezTo>
                  <a:cubicBezTo>
                    <a:pt x="137" y="216"/>
                    <a:pt x="137" y="216"/>
                    <a:pt x="137" y="216"/>
                  </a:cubicBezTo>
                  <a:cubicBezTo>
                    <a:pt x="137" y="216"/>
                    <a:pt x="150" y="212"/>
                    <a:pt x="155" y="204"/>
                  </a:cubicBezTo>
                  <a:cubicBezTo>
                    <a:pt x="157" y="210"/>
                    <a:pt x="157" y="210"/>
                    <a:pt x="157" y="210"/>
                  </a:cubicBezTo>
                  <a:cubicBezTo>
                    <a:pt x="157" y="210"/>
                    <a:pt x="118" y="230"/>
                    <a:pt x="111" y="265"/>
                  </a:cubicBezTo>
                  <a:cubicBezTo>
                    <a:pt x="103" y="300"/>
                    <a:pt x="100" y="313"/>
                    <a:pt x="100" y="313"/>
                  </a:cubicBezTo>
                  <a:cubicBezTo>
                    <a:pt x="14" y="265"/>
                    <a:pt x="14" y="265"/>
                    <a:pt x="14" y="265"/>
                  </a:cubicBezTo>
                  <a:cubicBezTo>
                    <a:pt x="0" y="296"/>
                    <a:pt x="0" y="296"/>
                    <a:pt x="0" y="296"/>
                  </a:cubicBezTo>
                  <a:cubicBezTo>
                    <a:pt x="85" y="376"/>
                    <a:pt x="85" y="376"/>
                    <a:pt x="85" y="376"/>
                  </a:cubicBezTo>
                  <a:cubicBezTo>
                    <a:pt x="85" y="376"/>
                    <a:pt x="71" y="428"/>
                    <a:pt x="81" y="435"/>
                  </a:cubicBezTo>
                  <a:cubicBezTo>
                    <a:pt x="91" y="442"/>
                    <a:pt x="131" y="461"/>
                    <a:pt x="139" y="461"/>
                  </a:cubicBezTo>
                  <a:cubicBezTo>
                    <a:pt x="147" y="461"/>
                    <a:pt x="154" y="461"/>
                    <a:pt x="154" y="461"/>
                  </a:cubicBezTo>
                  <a:cubicBezTo>
                    <a:pt x="154" y="461"/>
                    <a:pt x="138" y="522"/>
                    <a:pt x="139" y="528"/>
                  </a:cubicBezTo>
                  <a:cubicBezTo>
                    <a:pt x="139" y="534"/>
                    <a:pt x="139" y="534"/>
                    <a:pt x="139" y="534"/>
                  </a:cubicBezTo>
                  <a:cubicBezTo>
                    <a:pt x="139" y="534"/>
                    <a:pt x="125" y="599"/>
                    <a:pt x="119" y="617"/>
                  </a:cubicBezTo>
                  <a:cubicBezTo>
                    <a:pt x="113" y="634"/>
                    <a:pt x="107" y="658"/>
                    <a:pt x="103" y="671"/>
                  </a:cubicBezTo>
                  <a:cubicBezTo>
                    <a:pt x="100" y="684"/>
                    <a:pt x="95" y="701"/>
                    <a:pt x="95" y="701"/>
                  </a:cubicBezTo>
                  <a:cubicBezTo>
                    <a:pt x="97" y="706"/>
                    <a:pt x="97" y="706"/>
                    <a:pt x="97" y="706"/>
                  </a:cubicBezTo>
                  <a:cubicBezTo>
                    <a:pt x="97" y="706"/>
                    <a:pt x="87" y="803"/>
                    <a:pt x="94" y="830"/>
                  </a:cubicBezTo>
                  <a:cubicBezTo>
                    <a:pt x="101" y="857"/>
                    <a:pt x="123" y="1003"/>
                    <a:pt x="121" y="1024"/>
                  </a:cubicBezTo>
                  <a:cubicBezTo>
                    <a:pt x="120" y="1045"/>
                    <a:pt x="110" y="1078"/>
                    <a:pt x="92" y="1091"/>
                  </a:cubicBezTo>
                  <a:cubicBezTo>
                    <a:pt x="73" y="1105"/>
                    <a:pt x="46" y="1128"/>
                    <a:pt x="56" y="1136"/>
                  </a:cubicBezTo>
                  <a:close/>
                  <a:moveTo>
                    <a:pt x="328" y="92"/>
                  </a:moveTo>
                  <a:cubicBezTo>
                    <a:pt x="328" y="93"/>
                    <a:pt x="328" y="95"/>
                    <a:pt x="328" y="98"/>
                  </a:cubicBezTo>
                  <a:cubicBezTo>
                    <a:pt x="326" y="92"/>
                    <a:pt x="323" y="84"/>
                    <a:pt x="320" y="76"/>
                  </a:cubicBezTo>
                  <a:cubicBezTo>
                    <a:pt x="321" y="77"/>
                    <a:pt x="322" y="78"/>
                    <a:pt x="323" y="79"/>
                  </a:cubicBezTo>
                  <a:cubicBezTo>
                    <a:pt x="325" y="80"/>
                    <a:pt x="327" y="82"/>
                    <a:pt x="328" y="83"/>
                  </a:cubicBezTo>
                  <a:cubicBezTo>
                    <a:pt x="328" y="87"/>
                    <a:pt x="328" y="90"/>
                    <a:pt x="328" y="92"/>
                  </a:cubicBezTo>
                  <a:close/>
                  <a:moveTo>
                    <a:pt x="346" y="207"/>
                  </a:moveTo>
                  <a:cubicBezTo>
                    <a:pt x="344" y="200"/>
                    <a:pt x="343" y="189"/>
                    <a:pt x="344" y="179"/>
                  </a:cubicBezTo>
                  <a:cubicBezTo>
                    <a:pt x="347" y="183"/>
                    <a:pt x="349" y="186"/>
                    <a:pt x="351" y="189"/>
                  </a:cubicBezTo>
                  <a:cubicBezTo>
                    <a:pt x="354" y="194"/>
                    <a:pt x="350" y="201"/>
                    <a:pt x="346" y="207"/>
                  </a:cubicBezTo>
                  <a:close/>
                  <a:moveTo>
                    <a:pt x="334" y="392"/>
                  </a:moveTo>
                  <a:cubicBezTo>
                    <a:pt x="359" y="339"/>
                    <a:pt x="361" y="336"/>
                    <a:pt x="379" y="346"/>
                  </a:cubicBezTo>
                  <a:cubicBezTo>
                    <a:pt x="397" y="356"/>
                    <a:pt x="410" y="370"/>
                    <a:pt x="416" y="381"/>
                  </a:cubicBezTo>
                  <a:cubicBezTo>
                    <a:pt x="421" y="392"/>
                    <a:pt x="417" y="391"/>
                    <a:pt x="425" y="399"/>
                  </a:cubicBezTo>
                  <a:cubicBezTo>
                    <a:pt x="432" y="407"/>
                    <a:pt x="435" y="410"/>
                    <a:pt x="432" y="415"/>
                  </a:cubicBezTo>
                  <a:cubicBezTo>
                    <a:pt x="430" y="420"/>
                    <a:pt x="420" y="437"/>
                    <a:pt x="419" y="440"/>
                  </a:cubicBezTo>
                  <a:cubicBezTo>
                    <a:pt x="417" y="443"/>
                    <a:pt x="422" y="438"/>
                    <a:pt x="412" y="451"/>
                  </a:cubicBezTo>
                  <a:cubicBezTo>
                    <a:pt x="402" y="463"/>
                    <a:pt x="396" y="479"/>
                    <a:pt x="393" y="485"/>
                  </a:cubicBezTo>
                  <a:cubicBezTo>
                    <a:pt x="389" y="491"/>
                    <a:pt x="378" y="493"/>
                    <a:pt x="376" y="499"/>
                  </a:cubicBezTo>
                  <a:cubicBezTo>
                    <a:pt x="375" y="506"/>
                    <a:pt x="366" y="511"/>
                    <a:pt x="364" y="511"/>
                  </a:cubicBezTo>
                  <a:cubicBezTo>
                    <a:pt x="362" y="511"/>
                    <a:pt x="357" y="510"/>
                    <a:pt x="357" y="510"/>
                  </a:cubicBezTo>
                  <a:cubicBezTo>
                    <a:pt x="336" y="504"/>
                    <a:pt x="336" y="504"/>
                    <a:pt x="336" y="504"/>
                  </a:cubicBezTo>
                  <a:cubicBezTo>
                    <a:pt x="336" y="504"/>
                    <a:pt x="309" y="445"/>
                    <a:pt x="334" y="392"/>
                  </a:cubicBezTo>
                  <a:close/>
                  <a:moveTo>
                    <a:pt x="312" y="59"/>
                  </a:moveTo>
                  <a:cubicBezTo>
                    <a:pt x="320" y="64"/>
                    <a:pt x="324" y="70"/>
                    <a:pt x="326" y="76"/>
                  </a:cubicBezTo>
                  <a:cubicBezTo>
                    <a:pt x="322" y="71"/>
                    <a:pt x="318" y="67"/>
                    <a:pt x="314" y="63"/>
                  </a:cubicBezTo>
                  <a:cubicBezTo>
                    <a:pt x="314" y="61"/>
                    <a:pt x="313" y="60"/>
                    <a:pt x="312" y="59"/>
                  </a:cubicBezTo>
                  <a:close/>
                  <a:moveTo>
                    <a:pt x="158" y="133"/>
                  </a:moveTo>
                  <a:cubicBezTo>
                    <a:pt x="159" y="134"/>
                    <a:pt x="159" y="134"/>
                    <a:pt x="159" y="135"/>
                  </a:cubicBezTo>
                  <a:cubicBezTo>
                    <a:pt x="157" y="137"/>
                    <a:pt x="156" y="139"/>
                    <a:pt x="154" y="142"/>
                  </a:cubicBezTo>
                  <a:cubicBezTo>
                    <a:pt x="151" y="131"/>
                    <a:pt x="149" y="117"/>
                    <a:pt x="153" y="110"/>
                  </a:cubicBezTo>
                  <a:cubicBezTo>
                    <a:pt x="160" y="96"/>
                    <a:pt x="174" y="85"/>
                    <a:pt x="174" y="85"/>
                  </a:cubicBezTo>
                  <a:cubicBezTo>
                    <a:pt x="174" y="85"/>
                    <a:pt x="154" y="110"/>
                    <a:pt x="158" y="133"/>
                  </a:cubicBezTo>
                  <a:close/>
                  <a:moveTo>
                    <a:pt x="156" y="188"/>
                  </a:moveTo>
                  <a:cubicBezTo>
                    <a:pt x="155" y="178"/>
                    <a:pt x="155" y="167"/>
                    <a:pt x="155" y="164"/>
                  </a:cubicBezTo>
                  <a:cubicBezTo>
                    <a:pt x="156" y="162"/>
                    <a:pt x="157" y="159"/>
                    <a:pt x="159" y="156"/>
                  </a:cubicBezTo>
                  <a:cubicBezTo>
                    <a:pt x="159" y="156"/>
                    <a:pt x="159" y="156"/>
                    <a:pt x="159" y="156"/>
                  </a:cubicBezTo>
                  <a:cubicBezTo>
                    <a:pt x="159" y="156"/>
                    <a:pt x="159" y="156"/>
                    <a:pt x="159" y="156"/>
                  </a:cubicBezTo>
                  <a:cubicBezTo>
                    <a:pt x="160" y="154"/>
                    <a:pt x="161" y="152"/>
                    <a:pt x="163" y="151"/>
                  </a:cubicBezTo>
                  <a:cubicBezTo>
                    <a:pt x="166" y="160"/>
                    <a:pt x="167" y="164"/>
                    <a:pt x="163" y="170"/>
                  </a:cubicBezTo>
                  <a:cubicBezTo>
                    <a:pt x="160" y="175"/>
                    <a:pt x="158" y="182"/>
                    <a:pt x="156" y="188"/>
                  </a:cubicBezTo>
                  <a:close/>
                  <a:moveTo>
                    <a:pt x="155" y="358"/>
                  </a:moveTo>
                  <a:cubicBezTo>
                    <a:pt x="144" y="345"/>
                    <a:pt x="144" y="345"/>
                    <a:pt x="144" y="345"/>
                  </a:cubicBezTo>
                  <a:cubicBezTo>
                    <a:pt x="151" y="326"/>
                    <a:pt x="151" y="326"/>
                    <a:pt x="151" y="326"/>
                  </a:cubicBezTo>
                  <a:cubicBezTo>
                    <a:pt x="151" y="326"/>
                    <a:pt x="147" y="340"/>
                    <a:pt x="151" y="349"/>
                  </a:cubicBezTo>
                  <a:cubicBezTo>
                    <a:pt x="155" y="358"/>
                    <a:pt x="155" y="358"/>
                    <a:pt x="155" y="35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31" name="Freeform 22"/>
            <p:cNvSpPr>
              <a:spLocks/>
            </p:cNvSpPr>
            <p:nvPr/>
          </p:nvSpPr>
          <p:spPr bwMode="auto">
            <a:xfrm>
              <a:off x="5060950" y="1795463"/>
              <a:ext cx="152400" cy="96837"/>
            </a:xfrm>
            <a:custGeom>
              <a:avLst/>
              <a:gdLst>
                <a:gd name="T0" fmla="*/ 2147483647 w 82"/>
                <a:gd name="T1" fmla="*/ 0 h 62"/>
                <a:gd name="T2" fmla="*/ 2147483647 w 82"/>
                <a:gd name="T3" fmla="*/ 2147483647 h 62"/>
                <a:gd name="T4" fmla="*/ 0 w 82"/>
                <a:gd name="T5" fmla="*/ 2147483647 h 62"/>
                <a:gd name="T6" fmla="*/ 2147483647 w 82"/>
                <a:gd name="T7" fmla="*/ 2147483647 h 62"/>
                <a:gd name="T8" fmla="*/ 2147483647 w 82"/>
                <a:gd name="T9" fmla="*/ 2147483647 h 62"/>
                <a:gd name="T10" fmla="*/ 2147483647 w 82"/>
                <a:gd name="T11" fmla="*/ 2147483647 h 62"/>
                <a:gd name="T12" fmla="*/ 2147483647 w 82"/>
                <a:gd name="T13" fmla="*/ 0 h 62"/>
                <a:gd name="T14" fmla="*/ 0 60000 65536"/>
                <a:gd name="T15" fmla="*/ 0 60000 65536"/>
                <a:gd name="T16" fmla="*/ 0 60000 65536"/>
                <a:gd name="T17" fmla="*/ 0 60000 65536"/>
                <a:gd name="T18" fmla="*/ 0 60000 65536"/>
                <a:gd name="T19" fmla="*/ 0 60000 65536"/>
                <a:gd name="T20" fmla="*/ 0 60000 65536"/>
                <a:gd name="T21" fmla="*/ 0 w 82"/>
                <a:gd name="T22" fmla="*/ 0 h 62"/>
                <a:gd name="T23" fmla="*/ 82 w 82"/>
                <a:gd name="T24" fmla="*/ 62 h 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62">
                  <a:moveTo>
                    <a:pt x="58" y="0"/>
                  </a:moveTo>
                  <a:cubicBezTo>
                    <a:pt x="58" y="0"/>
                    <a:pt x="20" y="18"/>
                    <a:pt x="10" y="37"/>
                  </a:cubicBezTo>
                  <a:cubicBezTo>
                    <a:pt x="0" y="57"/>
                    <a:pt x="0" y="57"/>
                    <a:pt x="0" y="57"/>
                  </a:cubicBezTo>
                  <a:cubicBezTo>
                    <a:pt x="29" y="62"/>
                    <a:pt x="29" y="62"/>
                    <a:pt x="29" y="62"/>
                  </a:cubicBezTo>
                  <a:cubicBezTo>
                    <a:pt x="29" y="62"/>
                    <a:pt x="39" y="31"/>
                    <a:pt x="56" y="19"/>
                  </a:cubicBezTo>
                  <a:cubicBezTo>
                    <a:pt x="72" y="7"/>
                    <a:pt x="82" y="1"/>
                    <a:pt x="82" y="1"/>
                  </a:cubicBezTo>
                  <a:lnTo>
                    <a:pt x="5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32" name="Freeform 23"/>
            <p:cNvSpPr>
              <a:spLocks/>
            </p:cNvSpPr>
            <p:nvPr/>
          </p:nvSpPr>
          <p:spPr bwMode="auto">
            <a:xfrm>
              <a:off x="4997450" y="1790700"/>
              <a:ext cx="47625" cy="90488"/>
            </a:xfrm>
            <a:custGeom>
              <a:avLst/>
              <a:gdLst>
                <a:gd name="T0" fmla="*/ 2147483647 w 26"/>
                <a:gd name="T1" fmla="*/ 0 h 59"/>
                <a:gd name="T2" fmla="*/ 2147483647 w 26"/>
                <a:gd name="T3" fmla="*/ 2147483647 h 59"/>
                <a:gd name="T4" fmla="*/ 0 w 26"/>
                <a:gd name="T5" fmla="*/ 2147483647 h 59"/>
                <a:gd name="T6" fmla="*/ 2147483647 w 26"/>
                <a:gd name="T7" fmla="*/ 2147483647 h 59"/>
                <a:gd name="T8" fmla="*/ 2147483647 w 26"/>
                <a:gd name="T9" fmla="*/ 2147483647 h 59"/>
                <a:gd name="T10" fmla="*/ 2147483647 w 26"/>
                <a:gd name="T11" fmla="*/ 0 h 59"/>
                <a:gd name="T12" fmla="*/ 0 60000 65536"/>
                <a:gd name="T13" fmla="*/ 0 60000 65536"/>
                <a:gd name="T14" fmla="*/ 0 60000 65536"/>
                <a:gd name="T15" fmla="*/ 0 60000 65536"/>
                <a:gd name="T16" fmla="*/ 0 60000 65536"/>
                <a:gd name="T17" fmla="*/ 0 60000 65536"/>
                <a:gd name="T18" fmla="*/ 0 w 26"/>
                <a:gd name="T19" fmla="*/ 0 h 59"/>
                <a:gd name="T20" fmla="*/ 26 w 2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6" h="59">
                  <a:moveTo>
                    <a:pt x="3" y="0"/>
                  </a:moveTo>
                  <a:cubicBezTo>
                    <a:pt x="3" y="0"/>
                    <a:pt x="9" y="23"/>
                    <a:pt x="5" y="33"/>
                  </a:cubicBezTo>
                  <a:cubicBezTo>
                    <a:pt x="0" y="43"/>
                    <a:pt x="0" y="43"/>
                    <a:pt x="0" y="43"/>
                  </a:cubicBezTo>
                  <a:cubicBezTo>
                    <a:pt x="26" y="59"/>
                    <a:pt x="26" y="59"/>
                    <a:pt x="26" y="59"/>
                  </a:cubicBezTo>
                  <a:cubicBezTo>
                    <a:pt x="26" y="59"/>
                    <a:pt x="22" y="25"/>
                    <a:pt x="16" y="15"/>
                  </a:cubicBezTo>
                  <a:cubicBezTo>
                    <a:pt x="10" y="5"/>
                    <a:pt x="3" y="0"/>
                    <a:pt x="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grpSp>
      <p:grpSp>
        <p:nvGrpSpPr>
          <p:cNvPr id="3" name="组合 1"/>
          <p:cNvGrpSpPr>
            <a:grpSpLocks/>
          </p:cNvGrpSpPr>
          <p:nvPr/>
        </p:nvGrpSpPr>
        <p:grpSpPr bwMode="auto">
          <a:xfrm>
            <a:off x="3038475" y="1905000"/>
            <a:ext cx="1279525" cy="1665288"/>
            <a:chOff x="3038475" y="1473200"/>
            <a:chExt cx="1279525" cy="1665288"/>
          </a:xfrm>
        </p:grpSpPr>
        <p:sp>
          <p:nvSpPr>
            <p:cNvPr id="136220" name="Freeform 5"/>
            <p:cNvSpPr>
              <a:spLocks/>
            </p:cNvSpPr>
            <p:nvPr/>
          </p:nvSpPr>
          <p:spPr bwMode="auto">
            <a:xfrm>
              <a:off x="3868738" y="2749550"/>
              <a:ext cx="82550" cy="84138"/>
            </a:xfrm>
            <a:custGeom>
              <a:avLst/>
              <a:gdLst>
                <a:gd name="T0" fmla="*/ 0 w 45"/>
                <a:gd name="T1" fmla="*/ 2147483647 h 54"/>
                <a:gd name="T2" fmla="*/ 0 w 45"/>
                <a:gd name="T3" fmla="*/ 2147483647 h 54"/>
                <a:gd name="T4" fmla="*/ 2147483647 w 45"/>
                <a:gd name="T5" fmla="*/ 2147483647 h 54"/>
                <a:gd name="T6" fmla="*/ 2147483647 w 45"/>
                <a:gd name="T7" fmla="*/ 2147483647 h 54"/>
                <a:gd name="T8" fmla="*/ 0 w 45"/>
                <a:gd name="T9" fmla="*/ 2147483647 h 54"/>
                <a:gd name="T10" fmla="*/ 0 60000 65536"/>
                <a:gd name="T11" fmla="*/ 0 60000 65536"/>
                <a:gd name="T12" fmla="*/ 0 60000 65536"/>
                <a:gd name="T13" fmla="*/ 0 60000 65536"/>
                <a:gd name="T14" fmla="*/ 0 60000 65536"/>
                <a:gd name="T15" fmla="*/ 0 w 45"/>
                <a:gd name="T16" fmla="*/ 0 h 54"/>
                <a:gd name="T17" fmla="*/ 45 w 45"/>
                <a:gd name="T18" fmla="*/ 54 h 54"/>
              </a:gdLst>
              <a:ahLst/>
              <a:cxnLst>
                <a:cxn ang="T10">
                  <a:pos x="T0" y="T1"/>
                </a:cxn>
                <a:cxn ang="T11">
                  <a:pos x="T2" y="T3"/>
                </a:cxn>
                <a:cxn ang="T12">
                  <a:pos x="T4" y="T5"/>
                </a:cxn>
                <a:cxn ang="T13">
                  <a:pos x="T6" y="T7"/>
                </a:cxn>
                <a:cxn ang="T14">
                  <a:pos x="T8" y="T9"/>
                </a:cxn>
              </a:cxnLst>
              <a:rect l="T15" t="T16" r="T17" b="T18"/>
              <a:pathLst>
                <a:path w="45" h="54">
                  <a:moveTo>
                    <a:pt x="0" y="47"/>
                  </a:moveTo>
                  <a:cubicBezTo>
                    <a:pt x="0" y="7"/>
                    <a:pt x="0" y="7"/>
                    <a:pt x="0" y="7"/>
                  </a:cubicBezTo>
                  <a:cubicBezTo>
                    <a:pt x="0" y="7"/>
                    <a:pt x="20" y="0"/>
                    <a:pt x="32" y="4"/>
                  </a:cubicBezTo>
                  <a:cubicBezTo>
                    <a:pt x="44" y="9"/>
                    <a:pt x="45" y="47"/>
                    <a:pt x="45" y="47"/>
                  </a:cubicBezTo>
                  <a:cubicBezTo>
                    <a:pt x="45" y="47"/>
                    <a:pt x="8" y="54"/>
                    <a:pt x="0" y="4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21" name="Freeform 6"/>
            <p:cNvSpPr>
              <a:spLocks/>
            </p:cNvSpPr>
            <p:nvPr/>
          </p:nvSpPr>
          <p:spPr bwMode="auto">
            <a:xfrm>
              <a:off x="3622675" y="2741613"/>
              <a:ext cx="85725" cy="79375"/>
            </a:xfrm>
            <a:custGeom>
              <a:avLst/>
              <a:gdLst>
                <a:gd name="T0" fmla="*/ 2147483647 w 46"/>
                <a:gd name="T1" fmla="*/ 2147483647 h 53"/>
                <a:gd name="T2" fmla="*/ 2147483647 w 46"/>
                <a:gd name="T3" fmla="*/ 2147483647 h 53"/>
                <a:gd name="T4" fmla="*/ 2147483647 w 46"/>
                <a:gd name="T5" fmla="*/ 2147483647 h 53"/>
                <a:gd name="T6" fmla="*/ 2147483647 w 46"/>
                <a:gd name="T7" fmla="*/ 2147483647 h 53"/>
                <a:gd name="T8" fmla="*/ 2147483647 w 46"/>
                <a:gd name="T9" fmla="*/ 2147483647 h 53"/>
                <a:gd name="T10" fmla="*/ 0 60000 65536"/>
                <a:gd name="T11" fmla="*/ 0 60000 65536"/>
                <a:gd name="T12" fmla="*/ 0 60000 65536"/>
                <a:gd name="T13" fmla="*/ 0 60000 65536"/>
                <a:gd name="T14" fmla="*/ 0 60000 65536"/>
                <a:gd name="T15" fmla="*/ 0 w 46"/>
                <a:gd name="T16" fmla="*/ 0 h 53"/>
                <a:gd name="T17" fmla="*/ 46 w 46"/>
                <a:gd name="T18" fmla="*/ 53 h 53"/>
              </a:gdLst>
              <a:ahLst/>
              <a:cxnLst>
                <a:cxn ang="T10">
                  <a:pos x="T0" y="T1"/>
                </a:cxn>
                <a:cxn ang="T11">
                  <a:pos x="T2" y="T3"/>
                </a:cxn>
                <a:cxn ang="T12">
                  <a:pos x="T4" y="T5"/>
                </a:cxn>
                <a:cxn ang="T13">
                  <a:pos x="T6" y="T7"/>
                </a:cxn>
                <a:cxn ang="T14">
                  <a:pos x="T8" y="T9"/>
                </a:cxn>
              </a:cxnLst>
              <a:rect l="T15" t="T16" r="T17" b="T18"/>
              <a:pathLst>
                <a:path w="46" h="53">
                  <a:moveTo>
                    <a:pt x="46" y="46"/>
                  </a:moveTo>
                  <a:cubicBezTo>
                    <a:pt x="43" y="6"/>
                    <a:pt x="43" y="6"/>
                    <a:pt x="43" y="6"/>
                  </a:cubicBezTo>
                  <a:cubicBezTo>
                    <a:pt x="43" y="6"/>
                    <a:pt x="23" y="0"/>
                    <a:pt x="12" y="5"/>
                  </a:cubicBezTo>
                  <a:cubicBezTo>
                    <a:pt x="0" y="10"/>
                    <a:pt x="1" y="49"/>
                    <a:pt x="1" y="49"/>
                  </a:cubicBezTo>
                  <a:cubicBezTo>
                    <a:pt x="1" y="49"/>
                    <a:pt x="38" y="53"/>
                    <a:pt x="46" y="4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22" name="Freeform 7"/>
            <p:cNvSpPr>
              <a:spLocks/>
            </p:cNvSpPr>
            <p:nvPr/>
          </p:nvSpPr>
          <p:spPr bwMode="auto">
            <a:xfrm>
              <a:off x="4062413" y="2755900"/>
              <a:ext cx="85725" cy="80963"/>
            </a:xfrm>
            <a:custGeom>
              <a:avLst/>
              <a:gdLst>
                <a:gd name="T0" fmla="*/ 2147483647 w 46"/>
                <a:gd name="T1" fmla="*/ 2147483647 h 53"/>
                <a:gd name="T2" fmla="*/ 2147483647 w 46"/>
                <a:gd name="T3" fmla="*/ 2147483647 h 53"/>
                <a:gd name="T4" fmla="*/ 2147483647 w 46"/>
                <a:gd name="T5" fmla="*/ 2147483647 h 53"/>
                <a:gd name="T6" fmla="*/ 2147483647 w 46"/>
                <a:gd name="T7" fmla="*/ 2147483647 h 53"/>
                <a:gd name="T8" fmla="*/ 2147483647 w 46"/>
                <a:gd name="T9" fmla="*/ 2147483647 h 53"/>
                <a:gd name="T10" fmla="*/ 0 60000 65536"/>
                <a:gd name="T11" fmla="*/ 0 60000 65536"/>
                <a:gd name="T12" fmla="*/ 0 60000 65536"/>
                <a:gd name="T13" fmla="*/ 0 60000 65536"/>
                <a:gd name="T14" fmla="*/ 0 60000 65536"/>
                <a:gd name="T15" fmla="*/ 0 w 46"/>
                <a:gd name="T16" fmla="*/ 0 h 53"/>
                <a:gd name="T17" fmla="*/ 46 w 46"/>
                <a:gd name="T18" fmla="*/ 53 h 53"/>
              </a:gdLst>
              <a:ahLst/>
              <a:cxnLst>
                <a:cxn ang="T10">
                  <a:pos x="T0" y="T1"/>
                </a:cxn>
                <a:cxn ang="T11">
                  <a:pos x="T2" y="T3"/>
                </a:cxn>
                <a:cxn ang="T12">
                  <a:pos x="T4" y="T5"/>
                </a:cxn>
                <a:cxn ang="T13">
                  <a:pos x="T6" y="T7"/>
                </a:cxn>
                <a:cxn ang="T14">
                  <a:pos x="T8" y="T9"/>
                </a:cxn>
              </a:cxnLst>
              <a:rect l="T15" t="T16" r="T17" b="T18"/>
              <a:pathLst>
                <a:path w="46" h="53">
                  <a:moveTo>
                    <a:pt x="46" y="45"/>
                  </a:moveTo>
                  <a:cubicBezTo>
                    <a:pt x="44" y="6"/>
                    <a:pt x="44" y="6"/>
                    <a:pt x="44" y="6"/>
                  </a:cubicBezTo>
                  <a:cubicBezTo>
                    <a:pt x="44" y="6"/>
                    <a:pt x="24" y="0"/>
                    <a:pt x="12" y="5"/>
                  </a:cubicBezTo>
                  <a:cubicBezTo>
                    <a:pt x="0" y="10"/>
                    <a:pt x="1" y="48"/>
                    <a:pt x="1" y="48"/>
                  </a:cubicBezTo>
                  <a:cubicBezTo>
                    <a:pt x="1" y="48"/>
                    <a:pt x="39" y="53"/>
                    <a:pt x="46" y="4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23" name="Freeform 15"/>
            <p:cNvSpPr>
              <a:spLocks/>
            </p:cNvSpPr>
            <p:nvPr/>
          </p:nvSpPr>
          <p:spPr bwMode="auto">
            <a:xfrm>
              <a:off x="3051175" y="2836863"/>
              <a:ext cx="1266825" cy="301625"/>
            </a:xfrm>
            <a:custGeom>
              <a:avLst/>
              <a:gdLst>
                <a:gd name="T0" fmla="*/ 2147483647 w 685"/>
                <a:gd name="T1" fmla="*/ 2147483647 h 196"/>
                <a:gd name="T2" fmla="*/ 2147483647 w 685"/>
                <a:gd name="T3" fmla="*/ 2147483647 h 196"/>
                <a:gd name="T4" fmla="*/ 2147483647 w 685"/>
                <a:gd name="T5" fmla="*/ 2147483647 h 196"/>
                <a:gd name="T6" fmla="*/ 2147483647 w 685"/>
                <a:gd name="T7" fmla="*/ 2147483647 h 196"/>
                <a:gd name="T8" fmla="*/ 2147483647 w 685"/>
                <a:gd name="T9" fmla="*/ 2147483647 h 196"/>
                <a:gd name="T10" fmla="*/ 2147483647 w 685"/>
                <a:gd name="T11" fmla="*/ 2147483647 h 196"/>
                <a:gd name="T12" fmla="*/ 2147483647 w 685"/>
                <a:gd name="T13" fmla="*/ 2147483647 h 196"/>
                <a:gd name="T14" fmla="*/ 2147483647 w 685"/>
                <a:gd name="T15" fmla="*/ 2147483647 h 196"/>
                <a:gd name="T16" fmla="*/ 2147483647 w 685"/>
                <a:gd name="T17" fmla="*/ 2147483647 h 196"/>
                <a:gd name="T18" fmla="*/ 2147483647 w 685"/>
                <a:gd name="T19" fmla="*/ 2147483647 h 196"/>
                <a:gd name="T20" fmla="*/ 2147483647 w 685"/>
                <a:gd name="T21" fmla="*/ 2147483647 h 196"/>
                <a:gd name="T22" fmla="*/ 2147483647 w 685"/>
                <a:gd name="T23" fmla="*/ 2147483647 h 196"/>
                <a:gd name="T24" fmla="*/ 2147483647 w 685"/>
                <a:gd name="T25" fmla="*/ 2147483647 h 196"/>
                <a:gd name="T26" fmla="*/ 2147483647 w 685"/>
                <a:gd name="T27" fmla="*/ 2147483647 h 196"/>
                <a:gd name="T28" fmla="*/ 2147483647 w 685"/>
                <a:gd name="T29" fmla="*/ 2147483647 h 196"/>
                <a:gd name="T30" fmla="*/ 2147483647 w 685"/>
                <a:gd name="T31" fmla="*/ 2147483647 h 196"/>
                <a:gd name="T32" fmla="*/ 2147483647 w 685"/>
                <a:gd name="T33" fmla="*/ 2147483647 h 196"/>
                <a:gd name="T34" fmla="*/ 2147483647 w 685"/>
                <a:gd name="T35" fmla="*/ 2147483647 h 196"/>
                <a:gd name="T36" fmla="*/ 2147483647 w 685"/>
                <a:gd name="T37" fmla="*/ 2147483647 h 196"/>
                <a:gd name="T38" fmla="*/ 2147483647 w 685"/>
                <a:gd name="T39" fmla="*/ 2147483647 h 196"/>
                <a:gd name="T40" fmla="*/ 2147483647 w 685"/>
                <a:gd name="T41" fmla="*/ 2147483647 h 196"/>
                <a:gd name="T42" fmla="*/ 2147483647 w 685"/>
                <a:gd name="T43" fmla="*/ 2147483647 h 196"/>
                <a:gd name="T44" fmla="*/ 2147483647 w 685"/>
                <a:gd name="T45" fmla="*/ 2147483647 h 196"/>
                <a:gd name="T46" fmla="*/ 2147483647 w 685"/>
                <a:gd name="T47" fmla="*/ 2147483647 h 196"/>
                <a:gd name="T48" fmla="*/ 2147483647 w 685"/>
                <a:gd name="T49" fmla="*/ 2147483647 h 196"/>
                <a:gd name="T50" fmla="*/ 2147483647 w 685"/>
                <a:gd name="T51" fmla="*/ 2147483647 h 196"/>
                <a:gd name="T52" fmla="*/ 2147483647 w 685"/>
                <a:gd name="T53" fmla="*/ 2147483647 h 196"/>
                <a:gd name="T54" fmla="*/ 2147483647 w 685"/>
                <a:gd name="T55" fmla="*/ 2147483647 h 196"/>
                <a:gd name="T56" fmla="*/ 2147483647 w 685"/>
                <a:gd name="T57" fmla="*/ 2147483647 h 196"/>
                <a:gd name="T58" fmla="*/ 2147483647 w 685"/>
                <a:gd name="T59" fmla="*/ 2147483647 h 196"/>
                <a:gd name="T60" fmla="*/ 2147483647 w 685"/>
                <a:gd name="T61" fmla="*/ 2147483647 h 196"/>
                <a:gd name="T62" fmla="*/ 2147483647 w 685"/>
                <a:gd name="T63" fmla="*/ 2147483647 h 196"/>
                <a:gd name="T64" fmla="*/ 2147483647 w 685"/>
                <a:gd name="T65" fmla="*/ 2147483647 h 196"/>
                <a:gd name="T66" fmla="*/ 2147483647 w 685"/>
                <a:gd name="T67" fmla="*/ 2147483647 h 196"/>
                <a:gd name="T68" fmla="*/ 2147483647 w 685"/>
                <a:gd name="T69" fmla="*/ 2147483647 h 196"/>
                <a:gd name="T70" fmla="*/ 2147483647 w 685"/>
                <a:gd name="T71" fmla="*/ 2147483647 h 196"/>
                <a:gd name="T72" fmla="*/ 2147483647 w 685"/>
                <a:gd name="T73" fmla="*/ 2147483647 h 196"/>
                <a:gd name="T74" fmla="*/ 2147483647 w 685"/>
                <a:gd name="T75" fmla="*/ 2147483647 h 196"/>
                <a:gd name="T76" fmla="*/ 2147483647 w 685"/>
                <a:gd name="T77" fmla="*/ 2147483647 h 196"/>
                <a:gd name="T78" fmla="*/ 2147483647 w 685"/>
                <a:gd name="T79" fmla="*/ 2147483647 h 196"/>
                <a:gd name="T80" fmla="*/ 2147483647 w 685"/>
                <a:gd name="T81" fmla="*/ 2147483647 h 196"/>
                <a:gd name="T82" fmla="*/ 2147483647 w 685"/>
                <a:gd name="T83" fmla="*/ 2147483647 h 196"/>
                <a:gd name="T84" fmla="*/ 2147483647 w 685"/>
                <a:gd name="T85" fmla="*/ 2147483647 h 196"/>
                <a:gd name="T86" fmla="*/ 2147483647 w 685"/>
                <a:gd name="T87" fmla="*/ 2147483647 h 196"/>
                <a:gd name="T88" fmla="*/ 2147483647 w 685"/>
                <a:gd name="T89" fmla="*/ 2147483647 h 196"/>
                <a:gd name="T90" fmla="*/ 2147483647 w 685"/>
                <a:gd name="T91" fmla="*/ 2147483647 h 196"/>
                <a:gd name="T92" fmla="*/ 2147483647 w 685"/>
                <a:gd name="T93" fmla="*/ 2147483647 h 196"/>
                <a:gd name="T94" fmla="*/ 2147483647 w 685"/>
                <a:gd name="T95" fmla="*/ 2147483647 h 196"/>
                <a:gd name="T96" fmla="*/ 2147483647 w 685"/>
                <a:gd name="T97" fmla="*/ 2147483647 h 196"/>
                <a:gd name="T98" fmla="*/ 2147483647 w 685"/>
                <a:gd name="T99" fmla="*/ 2147483647 h 196"/>
                <a:gd name="T100" fmla="*/ 2147483647 w 685"/>
                <a:gd name="T101" fmla="*/ 2147483647 h 196"/>
                <a:gd name="T102" fmla="*/ 2147483647 w 685"/>
                <a:gd name="T103" fmla="*/ 2147483647 h 196"/>
                <a:gd name="T104" fmla="*/ 2147483647 w 685"/>
                <a:gd name="T105" fmla="*/ 2147483647 h 196"/>
                <a:gd name="T106" fmla="*/ 2147483647 w 685"/>
                <a:gd name="T107" fmla="*/ 2147483647 h 196"/>
                <a:gd name="T108" fmla="*/ 2147483647 w 685"/>
                <a:gd name="T109" fmla="*/ 2147483647 h 196"/>
                <a:gd name="T110" fmla="*/ 2147483647 w 685"/>
                <a:gd name="T111" fmla="*/ 2147483647 h 196"/>
                <a:gd name="T112" fmla="*/ 2147483647 w 685"/>
                <a:gd name="T113" fmla="*/ 2147483647 h 196"/>
                <a:gd name="T114" fmla="*/ 2147483647 w 685"/>
                <a:gd name="T115" fmla="*/ 2147483647 h 196"/>
                <a:gd name="T116" fmla="*/ 2147483647 w 685"/>
                <a:gd name="T117" fmla="*/ 2147483647 h 196"/>
                <a:gd name="T118" fmla="*/ 2147483647 w 685"/>
                <a:gd name="T119" fmla="*/ 2147483647 h 196"/>
                <a:gd name="T120" fmla="*/ 2147483647 w 685"/>
                <a:gd name="T121" fmla="*/ 2147483647 h 196"/>
                <a:gd name="T122" fmla="*/ 2147483647 w 685"/>
                <a:gd name="T123" fmla="*/ 2147483647 h 196"/>
                <a:gd name="T124" fmla="*/ 2147483647 w 685"/>
                <a:gd name="T125" fmla="*/ 2147483647 h 1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85"/>
                <a:gd name="T190" fmla="*/ 0 h 196"/>
                <a:gd name="T191" fmla="*/ 685 w 685"/>
                <a:gd name="T192" fmla="*/ 196 h 19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85" h="196">
                  <a:moveTo>
                    <a:pt x="674" y="2"/>
                  </a:moveTo>
                  <a:cubicBezTo>
                    <a:pt x="674" y="2"/>
                    <a:pt x="674" y="2"/>
                    <a:pt x="674" y="2"/>
                  </a:cubicBezTo>
                  <a:cubicBezTo>
                    <a:pt x="674" y="3"/>
                    <a:pt x="674" y="4"/>
                    <a:pt x="674" y="4"/>
                  </a:cubicBezTo>
                  <a:cubicBezTo>
                    <a:pt x="673" y="5"/>
                    <a:pt x="673" y="5"/>
                    <a:pt x="673" y="5"/>
                  </a:cubicBezTo>
                  <a:cubicBezTo>
                    <a:pt x="673" y="5"/>
                    <a:pt x="673" y="5"/>
                    <a:pt x="673" y="5"/>
                  </a:cubicBezTo>
                  <a:cubicBezTo>
                    <a:pt x="673" y="5"/>
                    <a:pt x="673" y="5"/>
                    <a:pt x="673" y="5"/>
                  </a:cubicBezTo>
                  <a:cubicBezTo>
                    <a:pt x="673" y="5"/>
                    <a:pt x="673" y="5"/>
                    <a:pt x="673" y="5"/>
                  </a:cubicBezTo>
                  <a:cubicBezTo>
                    <a:pt x="673" y="6"/>
                    <a:pt x="673" y="6"/>
                    <a:pt x="673" y="6"/>
                  </a:cubicBezTo>
                  <a:cubicBezTo>
                    <a:pt x="673" y="6"/>
                    <a:pt x="673" y="6"/>
                    <a:pt x="673" y="6"/>
                  </a:cubicBezTo>
                  <a:cubicBezTo>
                    <a:pt x="673" y="6"/>
                    <a:pt x="673" y="6"/>
                    <a:pt x="673" y="6"/>
                  </a:cubicBezTo>
                  <a:cubicBezTo>
                    <a:pt x="672" y="6"/>
                    <a:pt x="672" y="7"/>
                    <a:pt x="672" y="7"/>
                  </a:cubicBezTo>
                  <a:cubicBezTo>
                    <a:pt x="672" y="7"/>
                    <a:pt x="672" y="7"/>
                    <a:pt x="672" y="7"/>
                  </a:cubicBezTo>
                  <a:cubicBezTo>
                    <a:pt x="672" y="7"/>
                    <a:pt x="672" y="7"/>
                    <a:pt x="672" y="7"/>
                  </a:cubicBezTo>
                  <a:cubicBezTo>
                    <a:pt x="671" y="7"/>
                    <a:pt x="671" y="7"/>
                    <a:pt x="671" y="7"/>
                  </a:cubicBezTo>
                  <a:cubicBezTo>
                    <a:pt x="670" y="8"/>
                    <a:pt x="670" y="8"/>
                    <a:pt x="670" y="8"/>
                  </a:cubicBezTo>
                  <a:cubicBezTo>
                    <a:pt x="670" y="8"/>
                    <a:pt x="670" y="8"/>
                    <a:pt x="670" y="8"/>
                  </a:cubicBezTo>
                  <a:cubicBezTo>
                    <a:pt x="670" y="9"/>
                    <a:pt x="670" y="9"/>
                    <a:pt x="670" y="9"/>
                  </a:cubicBezTo>
                  <a:cubicBezTo>
                    <a:pt x="669" y="9"/>
                    <a:pt x="669" y="9"/>
                    <a:pt x="669" y="9"/>
                  </a:cubicBezTo>
                  <a:cubicBezTo>
                    <a:pt x="669" y="9"/>
                    <a:pt x="669" y="9"/>
                    <a:pt x="669" y="9"/>
                  </a:cubicBezTo>
                  <a:cubicBezTo>
                    <a:pt x="669" y="9"/>
                    <a:pt x="669" y="9"/>
                    <a:pt x="669" y="9"/>
                  </a:cubicBezTo>
                  <a:cubicBezTo>
                    <a:pt x="669" y="10"/>
                    <a:pt x="668" y="10"/>
                    <a:pt x="668" y="10"/>
                  </a:cubicBezTo>
                  <a:cubicBezTo>
                    <a:pt x="667" y="11"/>
                    <a:pt x="667" y="11"/>
                    <a:pt x="667" y="11"/>
                  </a:cubicBezTo>
                  <a:cubicBezTo>
                    <a:pt x="667" y="11"/>
                    <a:pt x="667" y="11"/>
                    <a:pt x="667" y="11"/>
                  </a:cubicBezTo>
                  <a:cubicBezTo>
                    <a:pt x="667" y="11"/>
                    <a:pt x="666" y="11"/>
                    <a:pt x="665" y="12"/>
                  </a:cubicBezTo>
                  <a:cubicBezTo>
                    <a:pt x="665" y="12"/>
                    <a:pt x="665" y="12"/>
                    <a:pt x="665" y="12"/>
                  </a:cubicBezTo>
                  <a:cubicBezTo>
                    <a:pt x="665" y="12"/>
                    <a:pt x="665" y="12"/>
                    <a:pt x="665" y="12"/>
                  </a:cubicBezTo>
                  <a:cubicBezTo>
                    <a:pt x="665" y="12"/>
                    <a:pt x="665" y="12"/>
                    <a:pt x="665" y="12"/>
                  </a:cubicBezTo>
                  <a:cubicBezTo>
                    <a:pt x="664" y="12"/>
                    <a:pt x="664" y="12"/>
                    <a:pt x="664" y="12"/>
                  </a:cubicBezTo>
                  <a:cubicBezTo>
                    <a:pt x="663" y="13"/>
                    <a:pt x="663" y="13"/>
                    <a:pt x="663" y="13"/>
                  </a:cubicBezTo>
                  <a:cubicBezTo>
                    <a:pt x="663" y="13"/>
                    <a:pt x="663" y="13"/>
                    <a:pt x="663" y="13"/>
                  </a:cubicBezTo>
                  <a:cubicBezTo>
                    <a:pt x="663" y="13"/>
                    <a:pt x="662" y="13"/>
                    <a:pt x="662" y="14"/>
                  </a:cubicBezTo>
                  <a:cubicBezTo>
                    <a:pt x="661" y="14"/>
                    <a:pt x="661" y="14"/>
                    <a:pt x="661" y="14"/>
                  </a:cubicBezTo>
                  <a:cubicBezTo>
                    <a:pt x="661" y="14"/>
                    <a:pt x="661" y="14"/>
                    <a:pt x="661" y="14"/>
                  </a:cubicBezTo>
                  <a:cubicBezTo>
                    <a:pt x="660" y="14"/>
                    <a:pt x="659" y="15"/>
                    <a:pt x="658" y="15"/>
                  </a:cubicBezTo>
                  <a:cubicBezTo>
                    <a:pt x="657" y="15"/>
                    <a:pt x="657" y="15"/>
                    <a:pt x="657" y="15"/>
                  </a:cubicBezTo>
                  <a:cubicBezTo>
                    <a:pt x="656" y="16"/>
                    <a:pt x="656" y="16"/>
                    <a:pt x="655" y="16"/>
                  </a:cubicBezTo>
                  <a:cubicBezTo>
                    <a:pt x="655" y="16"/>
                    <a:pt x="655" y="16"/>
                    <a:pt x="655" y="16"/>
                  </a:cubicBezTo>
                  <a:cubicBezTo>
                    <a:pt x="655" y="16"/>
                    <a:pt x="654" y="16"/>
                    <a:pt x="654" y="16"/>
                  </a:cubicBezTo>
                  <a:cubicBezTo>
                    <a:pt x="654" y="16"/>
                    <a:pt x="653" y="17"/>
                    <a:pt x="653" y="17"/>
                  </a:cubicBezTo>
                  <a:cubicBezTo>
                    <a:pt x="652" y="17"/>
                    <a:pt x="652" y="17"/>
                    <a:pt x="652" y="17"/>
                  </a:cubicBezTo>
                  <a:cubicBezTo>
                    <a:pt x="652" y="17"/>
                    <a:pt x="652" y="17"/>
                    <a:pt x="652" y="17"/>
                  </a:cubicBezTo>
                  <a:cubicBezTo>
                    <a:pt x="651" y="17"/>
                    <a:pt x="650" y="17"/>
                    <a:pt x="649" y="18"/>
                  </a:cubicBezTo>
                  <a:cubicBezTo>
                    <a:pt x="644" y="19"/>
                    <a:pt x="640" y="20"/>
                    <a:pt x="636" y="20"/>
                  </a:cubicBezTo>
                  <a:cubicBezTo>
                    <a:pt x="632" y="21"/>
                    <a:pt x="629" y="22"/>
                    <a:pt x="625" y="23"/>
                  </a:cubicBezTo>
                  <a:cubicBezTo>
                    <a:pt x="622" y="23"/>
                    <a:pt x="620" y="23"/>
                    <a:pt x="617" y="24"/>
                  </a:cubicBezTo>
                  <a:cubicBezTo>
                    <a:pt x="616" y="24"/>
                    <a:pt x="615" y="24"/>
                    <a:pt x="614" y="24"/>
                  </a:cubicBezTo>
                  <a:cubicBezTo>
                    <a:pt x="614" y="24"/>
                    <a:pt x="614" y="24"/>
                    <a:pt x="614" y="24"/>
                  </a:cubicBezTo>
                  <a:cubicBezTo>
                    <a:pt x="611" y="24"/>
                    <a:pt x="608" y="24"/>
                    <a:pt x="604" y="24"/>
                  </a:cubicBezTo>
                  <a:cubicBezTo>
                    <a:pt x="602" y="24"/>
                    <a:pt x="601" y="24"/>
                    <a:pt x="599" y="24"/>
                  </a:cubicBezTo>
                  <a:cubicBezTo>
                    <a:pt x="598" y="24"/>
                    <a:pt x="597" y="24"/>
                    <a:pt x="596" y="24"/>
                  </a:cubicBezTo>
                  <a:cubicBezTo>
                    <a:pt x="596" y="24"/>
                    <a:pt x="596" y="24"/>
                    <a:pt x="596" y="24"/>
                  </a:cubicBezTo>
                  <a:cubicBezTo>
                    <a:pt x="595" y="24"/>
                    <a:pt x="594" y="24"/>
                    <a:pt x="593" y="24"/>
                  </a:cubicBezTo>
                  <a:cubicBezTo>
                    <a:pt x="591" y="24"/>
                    <a:pt x="589" y="24"/>
                    <a:pt x="587" y="24"/>
                  </a:cubicBezTo>
                  <a:cubicBezTo>
                    <a:pt x="585" y="23"/>
                    <a:pt x="583" y="23"/>
                    <a:pt x="581" y="23"/>
                  </a:cubicBezTo>
                  <a:cubicBezTo>
                    <a:pt x="578" y="22"/>
                    <a:pt x="574" y="22"/>
                    <a:pt x="571" y="21"/>
                  </a:cubicBezTo>
                  <a:cubicBezTo>
                    <a:pt x="567" y="21"/>
                    <a:pt x="563" y="21"/>
                    <a:pt x="560" y="20"/>
                  </a:cubicBezTo>
                  <a:cubicBezTo>
                    <a:pt x="556" y="20"/>
                    <a:pt x="552" y="19"/>
                    <a:pt x="549" y="19"/>
                  </a:cubicBezTo>
                  <a:cubicBezTo>
                    <a:pt x="545" y="19"/>
                    <a:pt x="542" y="19"/>
                    <a:pt x="538" y="19"/>
                  </a:cubicBezTo>
                  <a:cubicBezTo>
                    <a:pt x="536" y="19"/>
                    <a:pt x="534" y="19"/>
                    <a:pt x="531" y="19"/>
                  </a:cubicBezTo>
                  <a:cubicBezTo>
                    <a:pt x="529" y="20"/>
                    <a:pt x="527" y="20"/>
                    <a:pt x="525" y="20"/>
                  </a:cubicBezTo>
                  <a:cubicBezTo>
                    <a:pt x="523" y="21"/>
                    <a:pt x="521" y="21"/>
                    <a:pt x="520" y="22"/>
                  </a:cubicBezTo>
                  <a:cubicBezTo>
                    <a:pt x="518" y="22"/>
                    <a:pt x="517" y="23"/>
                    <a:pt x="515" y="24"/>
                  </a:cubicBezTo>
                  <a:cubicBezTo>
                    <a:pt x="512" y="26"/>
                    <a:pt x="508" y="29"/>
                    <a:pt x="505" y="33"/>
                  </a:cubicBezTo>
                  <a:cubicBezTo>
                    <a:pt x="501" y="37"/>
                    <a:pt x="497" y="41"/>
                    <a:pt x="494" y="45"/>
                  </a:cubicBezTo>
                  <a:cubicBezTo>
                    <a:pt x="491" y="49"/>
                    <a:pt x="487" y="53"/>
                    <a:pt x="485" y="56"/>
                  </a:cubicBezTo>
                  <a:cubicBezTo>
                    <a:pt x="483" y="59"/>
                    <a:pt x="481" y="61"/>
                    <a:pt x="481" y="62"/>
                  </a:cubicBezTo>
                  <a:cubicBezTo>
                    <a:pt x="481" y="62"/>
                    <a:pt x="481" y="62"/>
                    <a:pt x="481" y="62"/>
                  </a:cubicBezTo>
                  <a:cubicBezTo>
                    <a:pt x="480" y="63"/>
                    <a:pt x="479" y="64"/>
                    <a:pt x="477" y="64"/>
                  </a:cubicBezTo>
                  <a:cubicBezTo>
                    <a:pt x="475" y="65"/>
                    <a:pt x="471" y="66"/>
                    <a:pt x="466" y="67"/>
                  </a:cubicBezTo>
                  <a:cubicBezTo>
                    <a:pt x="460" y="67"/>
                    <a:pt x="453" y="68"/>
                    <a:pt x="443" y="68"/>
                  </a:cubicBezTo>
                  <a:cubicBezTo>
                    <a:pt x="433" y="69"/>
                    <a:pt x="419" y="69"/>
                    <a:pt x="404" y="69"/>
                  </a:cubicBezTo>
                  <a:cubicBezTo>
                    <a:pt x="389" y="70"/>
                    <a:pt x="373" y="70"/>
                    <a:pt x="357" y="70"/>
                  </a:cubicBezTo>
                  <a:cubicBezTo>
                    <a:pt x="351" y="70"/>
                    <a:pt x="344" y="70"/>
                    <a:pt x="338" y="71"/>
                  </a:cubicBezTo>
                  <a:cubicBezTo>
                    <a:pt x="337" y="71"/>
                    <a:pt x="337" y="71"/>
                    <a:pt x="337" y="71"/>
                  </a:cubicBezTo>
                  <a:cubicBezTo>
                    <a:pt x="336" y="71"/>
                    <a:pt x="334" y="71"/>
                    <a:pt x="333" y="71"/>
                  </a:cubicBezTo>
                  <a:cubicBezTo>
                    <a:pt x="332" y="71"/>
                    <a:pt x="332" y="71"/>
                    <a:pt x="332" y="71"/>
                  </a:cubicBezTo>
                  <a:cubicBezTo>
                    <a:pt x="331" y="71"/>
                    <a:pt x="330" y="71"/>
                    <a:pt x="329" y="71"/>
                  </a:cubicBezTo>
                  <a:cubicBezTo>
                    <a:pt x="326" y="71"/>
                    <a:pt x="324" y="71"/>
                    <a:pt x="321" y="71"/>
                  </a:cubicBezTo>
                  <a:cubicBezTo>
                    <a:pt x="320" y="71"/>
                    <a:pt x="319" y="71"/>
                    <a:pt x="318" y="71"/>
                  </a:cubicBezTo>
                  <a:cubicBezTo>
                    <a:pt x="317" y="71"/>
                    <a:pt x="315" y="71"/>
                    <a:pt x="314" y="71"/>
                  </a:cubicBezTo>
                  <a:cubicBezTo>
                    <a:pt x="314" y="71"/>
                    <a:pt x="314" y="71"/>
                    <a:pt x="314" y="71"/>
                  </a:cubicBezTo>
                  <a:cubicBezTo>
                    <a:pt x="314" y="71"/>
                    <a:pt x="314" y="71"/>
                    <a:pt x="314" y="71"/>
                  </a:cubicBezTo>
                  <a:cubicBezTo>
                    <a:pt x="305" y="71"/>
                    <a:pt x="299" y="71"/>
                    <a:pt x="298" y="71"/>
                  </a:cubicBezTo>
                  <a:cubicBezTo>
                    <a:pt x="297" y="71"/>
                    <a:pt x="295" y="71"/>
                    <a:pt x="292" y="71"/>
                  </a:cubicBezTo>
                  <a:cubicBezTo>
                    <a:pt x="290" y="71"/>
                    <a:pt x="288" y="71"/>
                    <a:pt x="285" y="71"/>
                  </a:cubicBezTo>
                  <a:cubicBezTo>
                    <a:pt x="283" y="70"/>
                    <a:pt x="281" y="70"/>
                    <a:pt x="279" y="69"/>
                  </a:cubicBezTo>
                  <a:cubicBezTo>
                    <a:pt x="277" y="68"/>
                    <a:pt x="276" y="67"/>
                    <a:pt x="275" y="66"/>
                  </a:cubicBezTo>
                  <a:cubicBezTo>
                    <a:pt x="274" y="64"/>
                    <a:pt x="273" y="63"/>
                    <a:pt x="274" y="61"/>
                  </a:cubicBezTo>
                  <a:cubicBezTo>
                    <a:pt x="274" y="60"/>
                    <a:pt x="275" y="59"/>
                    <a:pt x="276" y="58"/>
                  </a:cubicBezTo>
                  <a:cubicBezTo>
                    <a:pt x="277" y="57"/>
                    <a:pt x="280" y="56"/>
                    <a:pt x="282" y="55"/>
                  </a:cubicBezTo>
                  <a:cubicBezTo>
                    <a:pt x="285" y="54"/>
                    <a:pt x="288" y="52"/>
                    <a:pt x="293" y="51"/>
                  </a:cubicBezTo>
                  <a:cubicBezTo>
                    <a:pt x="297" y="49"/>
                    <a:pt x="300" y="48"/>
                    <a:pt x="302" y="46"/>
                  </a:cubicBezTo>
                  <a:cubicBezTo>
                    <a:pt x="305" y="45"/>
                    <a:pt x="306" y="43"/>
                    <a:pt x="307" y="42"/>
                  </a:cubicBezTo>
                  <a:cubicBezTo>
                    <a:pt x="307" y="41"/>
                    <a:pt x="307" y="41"/>
                    <a:pt x="307" y="40"/>
                  </a:cubicBezTo>
                  <a:cubicBezTo>
                    <a:pt x="306" y="39"/>
                    <a:pt x="306" y="39"/>
                    <a:pt x="306" y="39"/>
                  </a:cubicBezTo>
                  <a:cubicBezTo>
                    <a:pt x="306" y="38"/>
                    <a:pt x="306" y="38"/>
                    <a:pt x="306" y="38"/>
                  </a:cubicBezTo>
                  <a:cubicBezTo>
                    <a:pt x="305" y="38"/>
                    <a:pt x="305" y="38"/>
                    <a:pt x="305" y="38"/>
                  </a:cubicBezTo>
                  <a:cubicBezTo>
                    <a:pt x="305" y="37"/>
                    <a:pt x="305" y="37"/>
                    <a:pt x="305" y="37"/>
                  </a:cubicBezTo>
                  <a:cubicBezTo>
                    <a:pt x="305" y="37"/>
                    <a:pt x="305" y="37"/>
                    <a:pt x="305" y="37"/>
                  </a:cubicBezTo>
                  <a:cubicBezTo>
                    <a:pt x="304" y="37"/>
                    <a:pt x="304" y="37"/>
                    <a:pt x="304" y="37"/>
                  </a:cubicBezTo>
                  <a:cubicBezTo>
                    <a:pt x="303" y="36"/>
                    <a:pt x="303" y="36"/>
                    <a:pt x="303" y="36"/>
                  </a:cubicBezTo>
                  <a:cubicBezTo>
                    <a:pt x="303" y="36"/>
                    <a:pt x="303" y="36"/>
                    <a:pt x="303" y="36"/>
                  </a:cubicBezTo>
                  <a:cubicBezTo>
                    <a:pt x="303" y="36"/>
                    <a:pt x="303" y="36"/>
                    <a:pt x="303" y="36"/>
                  </a:cubicBezTo>
                  <a:cubicBezTo>
                    <a:pt x="302" y="36"/>
                    <a:pt x="302" y="36"/>
                    <a:pt x="302" y="36"/>
                  </a:cubicBezTo>
                  <a:cubicBezTo>
                    <a:pt x="302" y="36"/>
                    <a:pt x="301" y="35"/>
                    <a:pt x="301" y="35"/>
                  </a:cubicBezTo>
                  <a:cubicBezTo>
                    <a:pt x="300" y="35"/>
                    <a:pt x="299" y="35"/>
                    <a:pt x="299" y="35"/>
                  </a:cubicBezTo>
                  <a:cubicBezTo>
                    <a:pt x="299" y="35"/>
                    <a:pt x="299" y="35"/>
                    <a:pt x="299" y="35"/>
                  </a:cubicBezTo>
                  <a:cubicBezTo>
                    <a:pt x="298" y="34"/>
                    <a:pt x="297" y="34"/>
                    <a:pt x="296" y="34"/>
                  </a:cubicBezTo>
                  <a:cubicBezTo>
                    <a:pt x="295" y="33"/>
                    <a:pt x="294" y="33"/>
                    <a:pt x="293" y="33"/>
                  </a:cubicBezTo>
                  <a:cubicBezTo>
                    <a:pt x="293" y="33"/>
                    <a:pt x="293" y="33"/>
                    <a:pt x="293" y="33"/>
                  </a:cubicBezTo>
                  <a:cubicBezTo>
                    <a:pt x="293" y="33"/>
                    <a:pt x="293" y="33"/>
                    <a:pt x="293" y="33"/>
                  </a:cubicBezTo>
                  <a:cubicBezTo>
                    <a:pt x="292" y="33"/>
                    <a:pt x="290" y="33"/>
                    <a:pt x="289" y="33"/>
                  </a:cubicBezTo>
                  <a:cubicBezTo>
                    <a:pt x="289" y="33"/>
                    <a:pt x="289" y="33"/>
                    <a:pt x="289" y="33"/>
                  </a:cubicBezTo>
                  <a:cubicBezTo>
                    <a:pt x="289" y="33"/>
                    <a:pt x="289" y="33"/>
                    <a:pt x="289" y="33"/>
                  </a:cubicBezTo>
                  <a:cubicBezTo>
                    <a:pt x="289" y="33"/>
                    <a:pt x="289" y="33"/>
                    <a:pt x="289" y="33"/>
                  </a:cubicBezTo>
                  <a:cubicBezTo>
                    <a:pt x="289" y="33"/>
                    <a:pt x="289" y="33"/>
                    <a:pt x="289" y="33"/>
                  </a:cubicBezTo>
                  <a:cubicBezTo>
                    <a:pt x="289" y="33"/>
                    <a:pt x="289" y="33"/>
                    <a:pt x="289" y="33"/>
                  </a:cubicBezTo>
                  <a:cubicBezTo>
                    <a:pt x="289" y="33"/>
                    <a:pt x="289" y="33"/>
                    <a:pt x="289" y="33"/>
                  </a:cubicBezTo>
                  <a:cubicBezTo>
                    <a:pt x="288" y="32"/>
                    <a:pt x="287" y="32"/>
                    <a:pt x="285" y="32"/>
                  </a:cubicBezTo>
                  <a:cubicBezTo>
                    <a:pt x="285" y="32"/>
                    <a:pt x="285" y="32"/>
                    <a:pt x="285" y="32"/>
                  </a:cubicBezTo>
                  <a:cubicBezTo>
                    <a:pt x="284" y="32"/>
                    <a:pt x="283" y="32"/>
                    <a:pt x="281" y="32"/>
                  </a:cubicBezTo>
                  <a:cubicBezTo>
                    <a:pt x="281" y="32"/>
                    <a:pt x="281" y="32"/>
                    <a:pt x="281" y="32"/>
                  </a:cubicBezTo>
                  <a:cubicBezTo>
                    <a:pt x="281" y="32"/>
                    <a:pt x="281" y="32"/>
                    <a:pt x="281" y="32"/>
                  </a:cubicBezTo>
                  <a:cubicBezTo>
                    <a:pt x="278" y="32"/>
                    <a:pt x="275" y="31"/>
                    <a:pt x="272" y="31"/>
                  </a:cubicBezTo>
                  <a:cubicBezTo>
                    <a:pt x="272" y="31"/>
                    <a:pt x="272" y="31"/>
                    <a:pt x="272" y="31"/>
                  </a:cubicBezTo>
                  <a:cubicBezTo>
                    <a:pt x="269" y="31"/>
                    <a:pt x="266" y="31"/>
                    <a:pt x="262" y="31"/>
                  </a:cubicBezTo>
                  <a:cubicBezTo>
                    <a:pt x="258" y="31"/>
                    <a:pt x="254" y="32"/>
                    <a:pt x="250" y="32"/>
                  </a:cubicBezTo>
                  <a:cubicBezTo>
                    <a:pt x="250" y="32"/>
                    <a:pt x="250" y="32"/>
                    <a:pt x="250" y="32"/>
                  </a:cubicBezTo>
                  <a:cubicBezTo>
                    <a:pt x="250" y="32"/>
                    <a:pt x="250" y="32"/>
                    <a:pt x="250" y="32"/>
                  </a:cubicBezTo>
                  <a:cubicBezTo>
                    <a:pt x="250" y="32"/>
                    <a:pt x="250" y="32"/>
                    <a:pt x="250" y="32"/>
                  </a:cubicBezTo>
                  <a:cubicBezTo>
                    <a:pt x="248" y="32"/>
                    <a:pt x="246" y="32"/>
                    <a:pt x="245" y="32"/>
                  </a:cubicBezTo>
                  <a:cubicBezTo>
                    <a:pt x="244" y="32"/>
                    <a:pt x="244" y="32"/>
                    <a:pt x="244" y="32"/>
                  </a:cubicBezTo>
                  <a:cubicBezTo>
                    <a:pt x="244" y="32"/>
                    <a:pt x="244" y="32"/>
                    <a:pt x="244" y="32"/>
                  </a:cubicBezTo>
                  <a:cubicBezTo>
                    <a:pt x="244" y="32"/>
                    <a:pt x="244" y="32"/>
                    <a:pt x="244" y="32"/>
                  </a:cubicBezTo>
                  <a:cubicBezTo>
                    <a:pt x="242" y="32"/>
                    <a:pt x="241" y="32"/>
                    <a:pt x="239" y="33"/>
                  </a:cubicBezTo>
                  <a:cubicBezTo>
                    <a:pt x="239" y="33"/>
                    <a:pt x="239" y="33"/>
                    <a:pt x="239" y="33"/>
                  </a:cubicBezTo>
                  <a:cubicBezTo>
                    <a:pt x="239" y="33"/>
                    <a:pt x="239" y="33"/>
                    <a:pt x="239" y="33"/>
                  </a:cubicBezTo>
                  <a:cubicBezTo>
                    <a:pt x="239" y="33"/>
                    <a:pt x="239" y="33"/>
                    <a:pt x="239" y="33"/>
                  </a:cubicBezTo>
                  <a:cubicBezTo>
                    <a:pt x="239" y="33"/>
                    <a:pt x="239" y="33"/>
                    <a:pt x="239" y="33"/>
                  </a:cubicBezTo>
                  <a:cubicBezTo>
                    <a:pt x="237" y="33"/>
                    <a:pt x="235" y="33"/>
                    <a:pt x="234" y="33"/>
                  </a:cubicBezTo>
                  <a:cubicBezTo>
                    <a:pt x="233" y="33"/>
                    <a:pt x="233" y="33"/>
                    <a:pt x="233" y="33"/>
                  </a:cubicBezTo>
                  <a:cubicBezTo>
                    <a:pt x="233" y="33"/>
                    <a:pt x="233" y="33"/>
                    <a:pt x="233" y="33"/>
                  </a:cubicBezTo>
                  <a:cubicBezTo>
                    <a:pt x="232" y="34"/>
                    <a:pt x="230" y="34"/>
                    <a:pt x="229" y="34"/>
                  </a:cubicBezTo>
                  <a:cubicBezTo>
                    <a:pt x="229" y="34"/>
                    <a:pt x="229" y="34"/>
                    <a:pt x="229" y="34"/>
                  </a:cubicBezTo>
                  <a:cubicBezTo>
                    <a:pt x="229" y="34"/>
                    <a:pt x="229" y="34"/>
                    <a:pt x="229" y="34"/>
                  </a:cubicBezTo>
                  <a:cubicBezTo>
                    <a:pt x="228" y="34"/>
                    <a:pt x="228" y="34"/>
                    <a:pt x="228" y="34"/>
                  </a:cubicBezTo>
                  <a:cubicBezTo>
                    <a:pt x="228" y="34"/>
                    <a:pt x="228" y="34"/>
                    <a:pt x="228" y="34"/>
                  </a:cubicBezTo>
                  <a:cubicBezTo>
                    <a:pt x="227" y="34"/>
                    <a:pt x="226" y="34"/>
                    <a:pt x="225" y="35"/>
                  </a:cubicBezTo>
                  <a:cubicBezTo>
                    <a:pt x="225" y="35"/>
                    <a:pt x="225" y="35"/>
                    <a:pt x="225" y="35"/>
                  </a:cubicBezTo>
                  <a:cubicBezTo>
                    <a:pt x="224" y="35"/>
                    <a:pt x="224" y="35"/>
                    <a:pt x="224" y="35"/>
                  </a:cubicBezTo>
                  <a:cubicBezTo>
                    <a:pt x="224" y="35"/>
                    <a:pt x="224" y="35"/>
                    <a:pt x="224" y="35"/>
                  </a:cubicBezTo>
                  <a:cubicBezTo>
                    <a:pt x="223" y="35"/>
                    <a:pt x="222" y="35"/>
                    <a:pt x="221" y="36"/>
                  </a:cubicBezTo>
                  <a:cubicBezTo>
                    <a:pt x="219" y="36"/>
                    <a:pt x="217" y="37"/>
                    <a:pt x="215" y="37"/>
                  </a:cubicBezTo>
                  <a:cubicBezTo>
                    <a:pt x="215" y="37"/>
                    <a:pt x="215" y="37"/>
                    <a:pt x="215" y="37"/>
                  </a:cubicBezTo>
                  <a:cubicBezTo>
                    <a:pt x="215" y="37"/>
                    <a:pt x="215" y="37"/>
                    <a:pt x="215" y="37"/>
                  </a:cubicBezTo>
                  <a:cubicBezTo>
                    <a:pt x="213" y="38"/>
                    <a:pt x="212" y="38"/>
                    <a:pt x="210" y="39"/>
                  </a:cubicBezTo>
                  <a:cubicBezTo>
                    <a:pt x="210" y="39"/>
                    <a:pt x="210" y="39"/>
                    <a:pt x="210" y="39"/>
                  </a:cubicBezTo>
                  <a:cubicBezTo>
                    <a:pt x="210" y="39"/>
                    <a:pt x="210" y="39"/>
                    <a:pt x="210" y="39"/>
                  </a:cubicBezTo>
                  <a:cubicBezTo>
                    <a:pt x="210" y="39"/>
                    <a:pt x="210" y="39"/>
                    <a:pt x="210" y="39"/>
                  </a:cubicBezTo>
                  <a:cubicBezTo>
                    <a:pt x="207" y="40"/>
                    <a:pt x="204" y="41"/>
                    <a:pt x="201" y="42"/>
                  </a:cubicBezTo>
                  <a:cubicBezTo>
                    <a:pt x="199" y="44"/>
                    <a:pt x="197" y="45"/>
                    <a:pt x="195" y="47"/>
                  </a:cubicBezTo>
                  <a:cubicBezTo>
                    <a:pt x="194" y="47"/>
                    <a:pt x="194" y="48"/>
                    <a:pt x="193" y="49"/>
                  </a:cubicBezTo>
                  <a:cubicBezTo>
                    <a:pt x="193" y="49"/>
                    <a:pt x="193" y="49"/>
                    <a:pt x="193" y="49"/>
                  </a:cubicBezTo>
                  <a:cubicBezTo>
                    <a:pt x="192" y="50"/>
                    <a:pt x="192" y="51"/>
                    <a:pt x="192" y="52"/>
                  </a:cubicBezTo>
                  <a:cubicBezTo>
                    <a:pt x="191" y="52"/>
                    <a:pt x="191" y="52"/>
                    <a:pt x="191" y="53"/>
                  </a:cubicBezTo>
                  <a:cubicBezTo>
                    <a:pt x="191" y="53"/>
                    <a:pt x="191" y="53"/>
                    <a:pt x="191" y="53"/>
                  </a:cubicBezTo>
                  <a:cubicBezTo>
                    <a:pt x="191" y="53"/>
                    <a:pt x="191" y="53"/>
                    <a:pt x="191" y="53"/>
                  </a:cubicBezTo>
                  <a:cubicBezTo>
                    <a:pt x="191" y="53"/>
                    <a:pt x="191" y="53"/>
                    <a:pt x="191" y="53"/>
                  </a:cubicBezTo>
                  <a:cubicBezTo>
                    <a:pt x="190" y="53"/>
                    <a:pt x="190" y="53"/>
                    <a:pt x="190" y="53"/>
                  </a:cubicBezTo>
                  <a:cubicBezTo>
                    <a:pt x="190" y="54"/>
                    <a:pt x="190" y="54"/>
                    <a:pt x="190" y="54"/>
                  </a:cubicBezTo>
                  <a:cubicBezTo>
                    <a:pt x="190" y="54"/>
                    <a:pt x="190" y="54"/>
                    <a:pt x="190" y="54"/>
                  </a:cubicBezTo>
                  <a:cubicBezTo>
                    <a:pt x="189" y="55"/>
                    <a:pt x="189" y="55"/>
                    <a:pt x="189" y="55"/>
                  </a:cubicBezTo>
                  <a:cubicBezTo>
                    <a:pt x="188" y="56"/>
                    <a:pt x="188" y="56"/>
                    <a:pt x="187" y="57"/>
                  </a:cubicBezTo>
                  <a:cubicBezTo>
                    <a:pt x="187" y="57"/>
                    <a:pt x="187" y="57"/>
                    <a:pt x="187" y="57"/>
                  </a:cubicBezTo>
                  <a:cubicBezTo>
                    <a:pt x="187" y="57"/>
                    <a:pt x="187" y="57"/>
                    <a:pt x="187" y="57"/>
                  </a:cubicBezTo>
                  <a:cubicBezTo>
                    <a:pt x="187" y="57"/>
                    <a:pt x="187" y="57"/>
                    <a:pt x="187" y="57"/>
                  </a:cubicBezTo>
                  <a:cubicBezTo>
                    <a:pt x="184" y="59"/>
                    <a:pt x="180" y="61"/>
                    <a:pt x="176" y="62"/>
                  </a:cubicBezTo>
                  <a:cubicBezTo>
                    <a:pt x="176" y="62"/>
                    <a:pt x="176" y="62"/>
                    <a:pt x="176" y="62"/>
                  </a:cubicBezTo>
                  <a:cubicBezTo>
                    <a:pt x="175" y="63"/>
                    <a:pt x="174" y="63"/>
                    <a:pt x="173" y="63"/>
                  </a:cubicBezTo>
                  <a:cubicBezTo>
                    <a:pt x="173" y="64"/>
                    <a:pt x="173" y="64"/>
                    <a:pt x="173" y="64"/>
                  </a:cubicBezTo>
                  <a:cubicBezTo>
                    <a:pt x="172" y="64"/>
                    <a:pt x="171" y="64"/>
                    <a:pt x="170" y="65"/>
                  </a:cubicBezTo>
                  <a:cubicBezTo>
                    <a:pt x="170" y="65"/>
                    <a:pt x="170" y="65"/>
                    <a:pt x="170" y="65"/>
                  </a:cubicBezTo>
                  <a:cubicBezTo>
                    <a:pt x="170" y="65"/>
                    <a:pt x="170" y="65"/>
                    <a:pt x="170" y="65"/>
                  </a:cubicBezTo>
                  <a:cubicBezTo>
                    <a:pt x="168" y="65"/>
                    <a:pt x="167" y="65"/>
                    <a:pt x="166" y="65"/>
                  </a:cubicBezTo>
                  <a:cubicBezTo>
                    <a:pt x="166" y="66"/>
                    <a:pt x="166" y="66"/>
                    <a:pt x="166" y="66"/>
                  </a:cubicBezTo>
                  <a:cubicBezTo>
                    <a:pt x="165" y="66"/>
                    <a:pt x="164" y="66"/>
                    <a:pt x="162" y="66"/>
                  </a:cubicBezTo>
                  <a:cubicBezTo>
                    <a:pt x="162" y="66"/>
                    <a:pt x="162" y="66"/>
                    <a:pt x="162" y="66"/>
                  </a:cubicBezTo>
                  <a:cubicBezTo>
                    <a:pt x="162" y="66"/>
                    <a:pt x="162" y="66"/>
                    <a:pt x="162" y="66"/>
                  </a:cubicBezTo>
                  <a:cubicBezTo>
                    <a:pt x="160" y="67"/>
                    <a:pt x="158" y="67"/>
                    <a:pt x="156" y="67"/>
                  </a:cubicBezTo>
                  <a:cubicBezTo>
                    <a:pt x="155" y="67"/>
                    <a:pt x="155" y="68"/>
                    <a:pt x="154" y="68"/>
                  </a:cubicBezTo>
                  <a:cubicBezTo>
                    <a:pt x="154" y="68"/>
                    <a:pt x="154" y="68"/>
                    <a:pt x="154" y="68"/>
                  </a:cubicBezTo>
                  <a:cubicBezTo>
                    <a:pt x="152" y="68"/>
                    <a:pt x="149" y="68"/>
                    <a:pt x="146" y="68"/>
                  </a:cubicBezTo>
                  <a:cubicBezTo>
                    <a:pt x="145" y="68"/>
                    <a:pt x="145" y="68"/>
                    <a:pt x="145" y="68"/>
                  </a:cubicBezTo>
                  <a:cubicBezTo>
                    <a:pt x="145" y="68"/>
                    <a:pt x="145" y="68"/>
                    <a:pt x="145" y="68"/>
                  </a:cubicBezTo>
                  <a:cubicBezTo>
                    <a:pt x="145" y="68"/>
                    <a:pt x="145" y="68"/>
                    <a:pt x="145" y="68"/>
                  </a:cubicBezTo>
                  <a:cubicBezTo>
                    <a:pt x="145" y="68"/>
                    <a:pt x="145" y="68"/>
                    <a:pt x="145" y="68"/>
                  </a:cubicBezTo>
                  <a:cubicBezTo>
                    <a:pt x="144" y="68"/>
                    <a:pt x="144" y="68"/>
                    <a:pt x="144" y="68"/>
                  </a:cubicBezTo>
                  <a:cubicBezTo>
                    <a:pt x="144" y="68"/>
                    <a:pt x="144" y="68"/>
                    <a:pt x="144" y="68"/>
                  </a:cubicBezTo>
                  <a:cubicBezTo>
                    <a:pt x="143" y="68"/>
                    <a:pt x="143" y="68"/>
                    <a:pt x="143" y="68"/>
                  </a:cubicBezTo>
                  <a:cubicBezTo>
                    <a:pt x="142" y="68"/>
                    <a:pt x="142" y="68"/>
                    <a:pt x="141" y="68"/>
                  </a:cubicBezTo>
                  <a:cubicBezTo>
                    <a:pt x="140" y="68"/>
                    <a:pt x="140" y="68"/>
                    <a:pt x="140" y="68"/>
                  </a:cubicBezTo>
                  <a:cubicBezTo>
                    <a:pt x="139" y="68"/>
                    <a:pt x="139" y="68"/>
                    <a:pt x="139" y="68"/>
                  </a:cubicBezTo>
                  <a:cubicBezTo>
                    <a:pt x="139" y="68"/>
                    <a:pt x="139" y="68"/>
                    <a:pt x="138" y="68"/>
                  </a:cubicBezTo>
                  <a:cubicBezTo>
                    <a:pt x="138" y="68"/>
                    <a:pt x="138" y="68"/>
                    <a:pt x="138" y="68"/>
                  </a:cubicBezTo>
                  <a:cubicBezTo>
                    <a:pt x="137" y="68"/>
                    <a:pt x="137" y="68"/>
                    <a:pt x="137" y="68"/>
                  </a:cubicBezTo>
                  <a:cubicBezTo>
                    <a:pt x="136" y="68"/>
                    <a:pt x="135" y="68"/>
                    <a:pt x="135" y="68"/>
                  </a:cubicBezTo>
                  <a:cubicBezTo>
                    <a:pt x="134" y="68"/>
                    <a:pt x="134" y="68"/>
                    <a:pt x="134" y="68"/>
                  </a:cubicBezTo>
                  <a:cubicBezTo>
                    <a:pt x="132" y="68"/>
                    <a:pt x="130" y="67"/>
                    <a:pt x="128" y="67"/>
                  </a:cubicBezTo>
                  <a:cubicBezTo>
                    <a:pt x="127" y="67"/>
                    <a:pt x="127" y="67"/>
                    <a:pt x="127" y="67"/>
                  </a:cubicBezTo>
                  <a:cubicBezTo>
                    <a:pt x="126" y="67"/>
                    <a:pt x="125" y="67"/>
                    <a:pt x="125" y="67"/>
                  </a:cubicBezTo>
                  <a:cubicBezTo>
                    <a:pt x="125" y="67"/>
                    <a:pt x="125" y="67"/>
                    <a:pt x="125" y="67"/>
                  </a:cubicBezTo>
                  <a:cubicBezTo>
                    <a:pt x="123" y="67"/>
                    <a:pt x="122" y="67"/>
                    <a:pt x="120" y="67"/>
                  </a:cubicBezTo>
                  <a:cubicBezTo>
                    <a:pt x="120" y="67"/>
                    <a:pt x="120" y="67"/>
                    <a:pt x="120" y="67"/>
                  </a:cubicBezTo>
                  <a:cubicBezTo>
                    <a:pt x="120" y="67"/>
                    <a:pt x="120" y="67"/>
                    <a:pt x="120" y="67"/>
                  </a:cubicBezTo>
                  <a:cubicBezTo>
                    <a:pt x="117" y="67"/>
                    <a:pt x="114" y="66"/>
                    <a:pt x="111" y="66"/>
                  </a:cubicBezTo>
                  <a:cubicBezTo>
                    <a:pt x="108" y="66"/>
                    <a:pt x="104" y="66"/>
                    <a:pt x="100" y="66"/>
                  </a:cubicBezTo>
                  <a:cubicBezTo>
                    <a:pt x="100" y="66"/>
                    <a:pt x="100" y="66"/>
                    <a:pt x="100" y="66"/>
                  </a:cubicBezTo>
                  <a:cubicBezTo>
                    <a:pt x="100" y="66"/>
                    <a:pt x="100" y="66"/>
                    <a:pt x="100" y="66"/>
                  </a:cubicBezTo>
                  <a:cubicBezTo>
                    <a:pt x="97" y="65"/>
                    <a:pt x="94" y="65"/>
                    <a:pt x="91" y="65"/>
                  </a:cubicBezTo>
                  <a:cubicBezTo>
                    <a:pt x="91" y="65"/>
                    <a:pt x="90" y="65"/>
                    <a:pt x="89" y="65"/>
                  </a:cubicBezTo>
                  <a:cubicBezTo>
                    <a:pt x="89" y="65"/>
                    <a:pt x="89" y="65"/>
                    <a:pt x="88" y="65"/>
                  </a:cubicBezTo>
                  <a:cubicBezTo>
                    <a:pt x="80" y="64"/>
                    <a:pt x="73" y="64"/>
                    <a:pt x="65" y="63"/>
                  </a:cubicBezTo>
                  <a:cubicBezTo>
                    <a:pt x="61" y="63"/>
                    <a:pt x="57" y="63"/>
                    <a:pt x="53" y="62"/>
                  </a:cubicBezTo>
                  <a:cubicBezTo>
                    <a:pt x="53" y="62"/>
                    <a:pt x="52" y="62"/>
                    <a:pt x="51" y="62"/>
                  </a:cubicBezTo>
                  <a:cubicBezTo>
                    <a:pt x="44" y="62"/>
                    <a:pt x="38" y="61"/>
                    <a:pt x="32" y="61"/>
                  </a:cubicBezTo>
                  <a:cubicBezTo>
                    <a:pt x="28" y="61"/>
                    <a:pt x="25" y="60"/>
                    <a:pt x="22" y="60"/>
                  </a:cubicBezTo>
                  <a:cubicBezTo>
                    <a:pt x="16" y="60"/>
                    <a:pt x="10" y="59"/>
                    <a:pt x="7" y="59"/>
                  </a:cubicBezTo>
                  <a:cubicBezTo>
                    <a:pt x="6" y="59"/>
                    <a:pt x="5" y="59"/>
                    <a:pt x="4" y="59"/>
                  </a:cubicBezTo>
                  <a:cubicBezTo>
                    <a:pt x="2" y="59"/>
                    <a:pt x="1" y="59"/>
                    <a:pt x="0" y="59"/>
                  </a:cubicBezTo>
                  <a:cubicBezTo>
                    <a:pt x="19" y="181"/>
                    <a:pt x="19" y="181"/>
                    <a:pt x="19" y="181"/>
                  </a:cubicBezTo>
                  <a:cubicBezTo>
                    <a:pt x="19" y="181"/>
                    <a:pt x="21" y="181"/>
                    <a:pt x="24" y="182"/>
                  </a:cubicBezTo>
                  <a:cubicBezTo>
                    <a:pt x="27" y="182"/>
                    <a:pt x="30" y="182"/>
                    <a:pt x="35" y="183"/>
                  </a:cubicBezTo>
                  <a:cubicBezTo>
                    <a:pt x="44" y="183"/>
                    <a:pt x="56" y="184"/>
                    <a:pt x="69" y="185"/>
                  </a:cubicBezTo>
                  <a:cubicBezTo>
                    <a:pt x="70" y="185"/>
                    <a:pt x="70" y="185"/>
                    <a:pt x="70" y="185"/>
                  </a:cubicBezTo>
                  <a:cubicBezTo>
                    <a:pt x="73" y="186"/>
                    <a:pt x="75" y="186"/>
                    <a:pt x="77" y="186"/>
                  </a:cubicBezTo>
                  <a:cubicBezTo>
                    <a:pt x="79" y="186"/>
                    <a:pt x="80" y="186"/>
                    <a:pt x="81" y="186"/>
                  </a:cubicBezTo>
                  <a:cubicBezTo>
                    <a:pt x="82" y="186"/>
                    <a:pt x="82" y="186"/>
                    <a:pt x="83" y="186"/>
                  </a:cubicBezTo>
                  <a:cubicBezTo>
                    <a:pt x="84" y="186"/>
                    <a:pt x="85" y="186"/>
                    <a:pt x="86" y="187"/>
                  </a:cubicBezTo>
                  <a:cubicBezTo>
                    <a:pt x="88" y="187"/>
                    <a:pt x="90" y="187"/>
                    <a:pt x="93" y="187"/>
                  </a:cubicBezTo>
                  <a:cubicBezTo>
                    <a:pt x="94" y="187"/>
                    <a:pt x="95" y="187"/>
                    <a:pt x="96" y="187"/>
                  </a:cubicBezTo>
                  <a:cubicBezTo>
                    <a:pt x="98" y="188"/>
                    <a:pt x="100" y="188"/>
                    <a:pt x="102" y="188"/>
                  </a:cubicBezTo>
                  <a:cubicBezTo>
                    <a:pt x="104" y="188"/>
                    <a:pt x="106" y="188"/>
                    <a:pt x="107" y="188"/>
                  </a:cubicBezTo>
                  <a:cubicBezTo>
                    <a:pt x="108" y="188"/>
                    <a:pt x="109" y="188"/>
                    <a:pt x="110" y="188"/>
                  </a:cubicBezTo>
                  <a:cubicBezTo>
                    <a:pt x="114" y="189"/>
                    <a:pt x="118" y="189"/>
                    <a:pt x="122" y="189"/>
                  </a:cubicBezTo>
                  <a:cubicBezTo>
                    <a:pt x="123" y="189"/>
                    <a:pt x="123" y="189"/>
                    <a:pt x="124" y="189"/>
                  </a:cubicBezTo>
                  <a:cubicBezTo>
                    <a:pt x="125" y="190"/>
                    <a:pt x="126" y="190"/>
                    <a:pt x="127" y="190"/>
                  </a:cubicBezTo>
                  <a:cubicBezTo>
                    <a:pt x="128" y="190"/>
                    <a:pt x="128" y="190"/>
                    <a:pt x="129" y="190"/>
                  </a:cubicBezTo>
                  <a:cubicBezTo>
                    <a:pt x="131" y="190"/>
                    <a:pt x="134" y="190"/>
                    <a:pt x="137" y="190"/>
                  </a:cubicBezTo>
                  <a:cubicBezTo>
                    <a:pt x="137" y="190"/>
                    <a:pt x="137" y="190"/>
                    <a:pt x="137" y="190"/>
                  </a:cubicBezTo>
                  <a:cubicBezTo>
                    <a:pt x="138" y="190"/>
                    <a:pt x="139" y="191"/>
                    <a:pt x="141" y="191"/>
                  </a:cubicBezTo>
                  <a:cubicBezTo>
                    <a:pt x="141" y="191"/>
                    <a:pt x="141" y="191"/>
                    <a:pt x="141" y="191"/>
                  </a:cubicBezTo>
                  <a:cubicBezTo>
                    <a:pt x="142" y="191"/>
                    <a:pt x="143" y="191"/>
                    <a:pt x="144" y="191"/>
                  </a:cubicBezTo>
                  <a:cubicBezTo>
                    <a:pt x="145" y="191"/>
                    <a:pt x="145" y="191"/>
                    <a:pt x="145" y="191"/>
                  </a:cubicBezTo>
                  <a:cubicBezTo>
                    <a:pt x="145" y="191"/>
                    <a:pt x="145" y="191"/>
                    <a:pt x="145" y="191"/>
                  </a:cubicBezTo>
                  <a:cubicBezTo>
                    <a:pt x="145" y="191"/>
                    <a:pt x="145" y="191"/>
                    <a:pt x="145" y="191"/>
                  </a:cubicBezTo>
                  <a:cubicBezTo>
                    <a:pt x="146" y="191"/>
                    <a:pt x="147" y="191"/>
                    <a:pt x="148" y="191"/>
                  </a:cubicBezTo>
                  <a:cubicBezTo>
                    <a:pt x="149" y="191"/>
                    <a:pt x="149" y="191"/>
                    <a:pt x="149" y="191"/>
                  </a:cubicBezTo>
                  <a:cubicBezTo>
                    <a:pt x="150" y="191"/>
                    <a:pt x="150" y="191"/>
                    <a:pt x="150" y="191"/>
                  </a:cubicBezTo>
                  <a:cubicBezTo>
                    <a:pt x="151" y="191"/>
                    <a:pt x="151" y="191"/>
                    <a:pt x="152" y="191"/>
                  </a:cubicBezTo>
                  <a:cubicBezTo>
                    <a:pt x="153" y="191"/>
                    <a:pt x="153" y="191"/>
                    <a:pt x="153" y="191"/>
                  </a:cubicBezTo>
                  <a:cubicBezTo>
                    <a:pt x="153" y="191"/>
                    <a:pt x="153" y="191"/>
                    <a:pt x="153" y="191"/>
                  </a:cubicBezTo>
                  <a:cubicBezTo>
                    <a:pt x="154" y="191"/>
                    <a:pt x="155" y="192"/>
                    <a:pt x="155" y="192"/>
                  </a:cubicBezTo>
                  <a:cubicBezTo>
                    <a:pt x="156" y="192"/>
                    <a:pt x="156" y="192"/>
                    <a:pt x="156" y="192"/>
                  </a:cubicBezTo>
                  <a:cubicBezTo>
                    <a:pt x="157" y="192"/>
                    <a:pt x="157" y="192"/>
                    <a:pt x="157" y="192"/>
                  </a:cubicBezTo>
                  <a:cubicBezTo>
                    <a:pt x="157" y="192"/>
                    <a:pt x="158" y="192"/>
                    <a:pt x="158" y="192"/>
                  </a:cubicBezTo>
                  <a:cubicBezTo>
                    <a:pt x="159" y="192"/>
                    <a:pt x="159" y="192"/>
                    <a:pt x="159" y="192"/>
                  </a:cubicBezTo>
                  <a:cubicBezTo>
                    <a:pt x="159" y="192"/>
                    <a:pt x="159" y="192"/>
                    <a:pt x="159" y="192"/>
                  </a:cubicBezTo>
                  <a:cubicBezTo>
                    <a:pt x="159" y="192"/>
                    <a:pt x="159" y="192"/>
                    <a:pt x="159" y="192"/>
                  </a:cubicBezTo>
                  <a:cubicBezTo>
                    <a:pt x="159" y="192"/>
                    <a:pt x="159" y="192"/>
                    <a:pt x="159" y="192"/>
                  </a:cubicBezTo>
                  <a:cubicBezTo>
                    <a:pt x="160" y="192"/>
                    <a:pt x="160" y="192"/>
                    <a:pt x="160" y="192"/>
                  </a:cubicBezTo>
                  <a:cubicBezTo>
                    <a:pt x="160" y="192"/>
                    <a:pt x="160" y="192"/>
                    <a:pt x="160" y="192"/>
                  </a:cubicBezTo>
                  <a:cubicBezTo>
                    <a:pt x="160" y="192"/>
                    <a:pt x="160" y="192"/>
                    <a:pt x="160" y="192"/>
                  </a:cubicBezTo>
                  <a:cubicBezTo>
                    <a:pt x="161" y="192"/>
                    <a:pt x="161" y="192"/>
                    <a:pt x="161" y="192"/>
                  </a:cubicBezTo>
                  <a:cubicBezTo>
                    <a:pt x="161" y="192"/>
                    <a:pt x="161" y="192"/>
                    <a:pt x="161" y="192"/>
                  </a:cubicBezTo>
                  <a:cubicBezTo>
                    <a:pt x="161" y="192"/>
                    <a:pt x="161" y="192"/>
                    <a:pt x="161" y="192"/>
                  </a:cubicBezTo>
                  <a:cubicBezTo>
                    <a:pt x="162" y="192"/>
                    <a:pt x="162" y="192"/>
                    <a:pt x="162" y="192"/>
                  </a:cubicBezTo>
                  <a:cubicBezTo>
                    <a:pt x="162" y="192"/>
                    <a:pt x="162" y="192"/>
                    <a:pt x="162" y="192"/>
                  </a:cubicBezTo>
                  <a:cubicBezTo>
                    <a:pt x="162" y="192"/>
                    <a:pt x="162" y="192"/>
                    <a:pt x="162" y="192"/>
                  </a:cubicBezTo>
                  <a:cubicBezTo>
                    <a:pt x="162" y="192"/>
                    <a:pt x="162" y="192"/>
                    <a:pt x="162" y="192"/>
                  </a:cubicBezTo>
                  <a:cubicBezTo>
                    <a:pt x="162" y="192"/>
                    <a:pt x="162" y="192"/>
                    <a:pt x="162" y="192"/>
                  </a:cubicBezTo>
                  <a:cubicBezTo>
                    <a:pt x="163" y="192"/>
                    <a:pt x="163" y="192"/>
                    <a:pt x="163" y="192"/>
                  </a:cubicBezTo>
                  <a:cubicBezTo>
                    <a:pt x="163" y="192"/>
                    <a:pt x="163" y="192"/>
                    <a:pt x="163" y="192"/>
                  </a:cubicBezTo>
                  <a:cubicBezTo>
                    <a:pt x="163" y="192"/>
                    <a:pt x="163" y="192"/>
                    <a:pt x="163" y="192"/>
                  </a:cubicBezTo>
                  <a:cubicBezTo>
                    <a:pt x="163" y="192"/>
                    <a:pt x="163" y="192"/>
                    <a:pt x="163" y="192"/>
                  </a:cubicBezTo>
                  <a:cubicBezTo>
                    <a:pt x="163" y="192"/>
                    <a:pt x="163" y="192"/>
                    <a:pt x="163" y="192"/>
                  </a:cubicBezTo>
                  <a:cubicBezTo>
                    <a:pt x="164" y="192"/>
                    <a:pt x="164" y="192"/>
                    <a:pt x="164" y="192"/>
                  </a:cubicBezTo>
                  <a:cubicBezTo>
                    <a:pt x="164" y="192"/>
                    <a:pt x="164" y="192"/>
                    <a:pt x="164" y="192"/>
                  </a:cubicBezTo>
                  <a:cubicBezTo>
                    <a:pt x="164" y="192"/>
                    <a:pt x="164" y="192"/>
                    <a:pt x="164" y="192"/>
                  </a:cubicBezTo>
                  <a:cubicBezTo>
                    <a:pt x="164" y="192"/>
                    <a:pt x="164" y="192"/>
                    <a:pt x="164" y="192"/>
                  </a:cubicBezTo>
                  <a:cubicBezTo>
                    <a:pt x="165" y="192"/>
                    <a:pt x="165" y="192"/>
                    <a:pt x="165" y="192"/>
                  </a:cubicBezTo>
                  <a:cubicBezTo>
                    <a:pt x="165" y="192"/>
                    <a:pt x="165" y="192"/>
                    <a:pt x="165" y="192"/>
                  </a:cubicBezTo>
                  <a:cubicBezTo>
                    <a:pt x="165" y="192"/>
                    <a:pt x="165" y="192"/>
                    <a:pt x="165" y="192"/>
                  </a:cubicBezTo>
                  <a:cubicBezTo>
                    <a:pt x="166" y="192"/>
                    <a:pt x="166" y="192"/>
                    <a:pt x="166" y="192"/>
                  </a:cubicBezTo>
                  <a:cubicBezTo>
                    <a:pt x="166" y="192"/>
                    <a:pt x="166" y="192"/>
                    <a:pt x="166" y="192"/>
                  </a:cubicBezTo>
                  <a:cubicBezTo>
                    <a:pt x="167" y="192"/>
                    <a:pt x="167" y="192"/>
                    <a:pt x="167" y="192"/>
                  </a:cubicBezTo>
                  <a:cubicBezTo>
                    <a:pt x="167" y="192"/>
                    <a:pt x="167" y="192"/>
                    <a:pt x="167" y="192"/>
                  </a:cubicBezTo>
                  <a:cubicBezTo>
                    <a:pt x="168" y="192"/>
                    <a:pt x="168" y="192"/>
                    <a:pt x="168" y="192"/>
                  </a:cubicBezTo>
                  <a:cubicBezTo>
                    <a:pt x="168" y="192"/>
                    <a:pt x="168" y="192"/>
                    <a:pt x="168" y="192"/>
                  </a:cubicBezTo>
                  <a:cubicBezTo>
                    <a:pt x="169" y="192"/>
                    <a:pt x="169" y="192"/>
                    <a:pt x="169" y="192"/>
                  </a:cubicBezTo>
                  <a:cubicBezTo>
                    <a:pt x="169" y="192"/>
                    <a:pt x="169" y="192"/>
                    <a:pt x="169" y="192"/>
                  </a:cubicBezTo>
                  <a:cubicBezTo>
                    <a:pt x="170" y="191"/>
                    <a:pt x="170" y="191"/>
                    <a:pt x="170" y="191"/>
                  </a:cubicBezTo>
                  <a:cubicBezTo>
                    <a:pt x="171" y="191"/>
                    <a:pt x="171" y="191"/>
                    <a:pt x="171" y="191"/>
                  </a:cubicBezTo>
                  <a:cubicBezTo>
                    <a:pt x="171" y="191"/>
                    <a:pt x="171" y="191"/>
                    <a:pt x="171" y="191"/>
                  </a:cubicBezTo>
                  <a:cubicBezTo>
                    <a:pt x="172" y="191"/>
                    <a:pt x="172" y="191"/>
                    <a:pt x="172" y="191"/>
                  </a:cubicBezTo>
                  <a:cubicBezTo>
                    <a:pt x="173" y="191"/>
                    <a:pt x="173" y="191"/>
                    <a:pt x="174" y="191"/>
                  </a:cubicBezTo>
                  <a:cubicBezTo>
                    <a:pt x="175" y="191"/>
                    <a:pt x="175" y="191"/>
                    <a:pt x="176" y="191"/>
                  </a:cubicBezTo>
                  <a:cubicBezTo>
                    <a:pt x="177" y="190"/>
                    <a:pt x="177" y="190"/>
                    <a:pt x="178" y="190"/>
                  </a:cubicBezTo>
                  <a:cubicBezTo>
                    <a:pt x="179" y="190"/>
                    <a:pt x="179" y="190"/>
                    <a:pt x="179" y="190"/>
                  </a:cubicBezTo>
                  <a:cubicBezTo>
                    <a:pt x="179" y="190"/>
                    <a:pt x="179" y="190"/>
                    <a:pt x="179" y="190"/>
                  </a:cubicBezTo>
                  <a:cubicBezTo>
                    <a:pt x="179" y="190"/>
                    <a:pt x="179" y="190"/>
                    <a:pt x="179" y="190"/>
                  </a:cubicBezTo>
                  <a:cubicBezTo>
                    <a:pt x="180" y="190"/>
                    <a:pt x="180" y="190"/>
                    <a:pt x="180" y="190"/>
                  </a:cubicBezTo>
                  <a:cubicBezTo>
                    <a:pt x="180" y="190"/>
                    <a:pt x="180" y="190"/>
                    <a:pt x="180" y="190"/>
                  </a:cubicBezTo>
                  <a:cubicBezTo>
                    <a:pt x="180" y="190"/>
                    <a:pt x="180" y="190"/>
                    <a:pt x="180" y="190"/>
                  </a:cubicBezTo>
                  <a:cubicBezTo>
                    <a:pt x="180" y="190"/>
                    <a:pt x="180" y="190"/>
                    <a:pt x="180" y="190"/>
                  </a:cubicBezTo>
                  <a:cubicBezTo>
                    <a:pt x="180" y="190"/>
                    <a:pt x="181" y="190"/>
                    <a:pt x="181" y="189"/>
                  </a:cubicBezTo>
                  <a:cubicBezTo>
                    <a:pt x="181" y="189"/>
                    <a:pt x="182" y="189"/>
                    <a:pt x="182" y="189"/>
                  </a:cubicBezTo>
                  <a:cubicBezTo>
                    <a:pt x="183" y="189"/>
                    <a:pt x="183" y="189"/>
                    <a:pt x="183" y="189"/>
                  </a:cubicBezTo>
                  <a:cubicBezTo>
                    <a:pt x="183" y="189"/>
                    <a:pt x="183" y="189"/>
                    <a:pt x="183" y="189"/>
                  </a:cubicBezTo>
                  <a:cubicBezTo>
                    <a:pt x="183" y="189"/>
                    <a:pt x="183" y="189"/>
                    <a:pt x="183" y="189"/>
                  </a:cubicBezTo>
                  <a:cubicBezTo>
                    <a:pt x="184" y="189"/>
                    <a:pt x="184" y="189"/>
                    <a:pt x="184" y="189"/>
                  </a:cubicBezTo>
                  <a:cubicBezTo>
                    <a:pt x="185" y="188"/>
                    <a:pt x="185" y="188"/>
                    <a:pt x="185" y="188"/>
                  </a:cubicBezTo>
                  <a:cubicBezTo>
                    <a:pt x="186" y="188"/>
                    <a:pt x="186" y="188"/>
                    <a:pt x="186" y="188"/>
                  </a:cubicBezTo>
                  <a:cubicBezTo>
                    <a:pt x="186" y="188"/>
                    <a:pt x="186" y="188"/>
                    <a:pt x="186" y="188"/>
                  </a:cubicBezTo>
                  <a:cubicBezTo>
                    <a:pt x="186" y="188"/>
                    <a:pt x="186" y="188"/>
                    <a:pt x="186" y="188"/>
                  </a:cubicBezTo>
                  <a:cubicBezTo>
                    <a:pt x="187" y="188"/>
                    <a:pt x="187" y="188"/>
                    <a:pt x="187" y="188"/>
                  </a:cubicBezTo>
                  <a:cubicBezTo>
                    <a:pt x="187" y="188"/>
                    <a:pt x="187" y="188"/>
                    <a:pt x="187" y="188"/>
                  </a:cubicBezTo>
                  <a:cubicBezTo>
                    <a:pt x="188" y="187"/>
                    <a:pt x="188" y="187"/>
                    <a:pt x="188" y="187"/>
                  </a:cubicBezTo>
                  <a:cubicBezTo>
                    <a:pt x="189" y="187"/>
                    <a:pt x="189" y="187"/>
                    <a:pt x="189" y="187"/>
                  </a:cubicBezTo>
                  <a:cubicBezTo>
                    <a:pt x="189" y="187"/>
                    <a:pt x="189" y="187"/>
                    <a:pt x="189" y="187"/>
                  </a:cubicBezTo>
                  <a:cubicBezTo>
                    <a:pt x="190" y="187"/>
                    <a:pt x="190" y="187"/>
                    <a:pt x="190" y="187"/>
                  </a:cubicBezTo>
                  <a:cubicBezTo>
                    <a:pt x="190" y="187"/>
                    <a:pt x="190" y="187"/>
                    <a:pt x="190" y="187"/>
                  </a:cubicBezTo>
                  <a:cubicBezTo>
                    <a:pt x="190" y="187"/>
                    <a:pt x="190" y="187"/>
                    <a:pt x="190" y="187"/>
                  </a:cubicBezTo>
                  <a:cubicBezTo>
                    <a:pt x="191" y="187"/>
                    <a:pt x="191" y="187"/>
                    <a:pt x="191" y="187"/>
                  </a:cubicBezTo>
                  <a:cubicBezTo>
                    <a:pt x="191" y="186"/>
                    <a:pt x="191" y="186"/>
                    <a:pt x="191" y="186"/>
                  </a:cubicBezTo>
                  <a:cubicBezTo>
                    <a:pt x="192" y="186"/>
                    <a:pt x="192" y="186"/>
                    <a:pt x="192" y="186"/>
                  </a:cubicBezTo>
                  <a:cubicBezTo>
                    <a:pt x="192" y="186"/>
                    <a:pt x="192" y="186"/>
                    <a:pt x="192" y="186"/>
                  </a:cubicBezTo>
                  <a:cubicBezTo>
                    <a:pt x="193" y="186"/>
                    <a:pt x="193" y="186"/>
                    <a:pt x="193" y="186"/>
                  </a:cubicBezTo>
                  <a:cubicBezTo>
                    <a:pt x="193" y="186"/>
                    <a:pt x="193" y="186"/>
                    <a:pt x="193" y="186"/>
                  </a:cubicBezTo>
                  <a:cubicBezTo>
                    <a:pt x="193" y="186"/>
                    <a:pt x="193" y="186"/>
                    <a:pt x="193" y="186"/>
                  </a:cubicBezTo>
                  <a:cubicBezTo>
                    <a:pt x="193" y="186"/>
                    <a:pt x="193" y="186"/>
                    <a:pt x="193" y="186"/>
                  </a:cubicBezTo>
                  <a:cubicBezTo>
                    <a:pt x="194" y="185"/>
                    <a:pt x="194" y="185"/>
                    <a:pt x="194" y="185"/>
                  </a:cubicBezTo>
                  <a:cubicBezTo>
                    <a:pt x="194" y="185"/>
                    <a:pt x="194" y="185"/>
                    <a:pt x="194" y="185"/>
                  </a:cubicBezTo>
                  <a:cubicBezTo>
                    <a:pt x="195" y="185"/>
                    <a:pt x="195" y="185"/>
                    <a:pt x="195" y="185"/>
                  </a:cubicBezTo>
                  <a:cubicBezTo>
                    <a:pt x="195" y="185"/>
                    <a:pt x="195" y="185"/>
                    <a:pt x="195" y="185"/>
                  </a:cubicBezTo>
                  <a:cubicBezTo>
                    <a:pt x="196" y="184"/>
                    <a:pt x="196" y="184"/>
                    <a:pt x="196" y="184"/>
                  </a:cubicBezTo>
                  <a:cubicBezTo>
                    <a:pt x="196" y="184"/>
                    <a:pt x="196" y="184"/>
                    <a:pt x="196" y="184"/>
                  </a:cubicBezTo>
                  <a:cubicBezTo>
                    <a:pt x="196" y="184"/>
                    <a:pt x="196" y="184"/>
                    <a:pt x="196" y="184"/>
                  </a:cubicBezTo>
                  <a:cubicBezTo>
                    <a:pt x="196" y="184"/>
                    <a:pt x="196" y="184"/>
                    <a:pt x="196" y="184"/>
                  </a:cubicBezTo>
                  <a:cubicBezTo>
                    <a:pt x="197" y="184"/>
                    <a:pt x="197" y="184"/>
                    <a:pt x="197" y="184"/>
                  </a:cubicBezTo>
                  <a:cubicBezTo>
                    <a:pt x="197" y="183"/>
                    <a:pt x="197" y="183"/>
                    <a:pt x="197" y="183"/>
                  </a:cubicBezTo>
                  <a:cubicBezTo>
                    <a:pt x="198" y="183"/>
                    <a:pt x="198" y="183"/>
                    <a:pt x="198" y="183"/>
                  </a:cubicBezTo>
                  <a:cubicBezTo>
                    <a:pt x="198" y="183"/>
                    <a:pt x="198" y="183"/>
                    <a:pt x="198" y="183"/>
                  </a:cubicBezTo>
                  <a:cubicBezTo>
                    <a:pt x="199" y="183"/>
                    <a:pt x="199" y="183"/>
                    <a:pt x="199" y="183"/>
                  </a:cubicBezTo>
                  <a:cubicBezTo>
                    <a:pt x="199" y="182"/>
                    <a:pt x="199" y="182"/>
                    <a:pt x="199" y="182"/>
                  </a:cubicBezTo>
                  <a:cubicBezTo>
                    <a:pt x="200" y="182"/>
                    <a:pt x="200" y="182"/>
                    <a:pt x="200" y="182"/>
                  </a:cubicBezTo>
                  <a:cubicBezTo>
                    <a:pt x="200" y="182"/>
                    <a:pt x="200" y="182"/>
                    <a:pt x="200" y="182"/>
                  </a:cubicBezTo>
                  <a:cubicBezTo>
                    <a:pt x="201" y="182"/>
                    <a:pt x="201" y="182"/>
                    <a:pt x="201" y="182"/>
                  </a:cubicBezTo>
                  <a:cubicBezTo>
                    <a:pt x="201" y="181"/>
                    <a:pt x="201" y="181"/>
                    <a:pt x="201" y="181"/>
                  </a:cubicBezTo>
                  <a:cubicBezTo>
                    <a:pt x="202" y="181"/>
                    <a:pt x="202" y="181"/>
                    <a:pt x="202" y="181"/>
                  </a:cubicBezTo>
                  <a:cubicBezTo>
                    <a:pt x="202" y="181"/>
                    <a:pt x="202" y="181"/>
                    <a:pt x="202" y="181"/>
                  </a:cubicBezTo>
                  <a:cubicBezTo>
                    <a:pt x="202" y="180"/>
                    <a:pt x="202" y="180"/>
                    <a:pt x="202" y="180"/>
                  </a:cubicBezTo>
                  <a:cubicBezTo>
                    <a:pt x="203" y="180"/>
                    <a:pt x="203" y="180"/>
                    <a:pt x="203" y="180"/>
                  </a:cubicBezTo>
                  <a:cubicBezTo>
                    <a:pt x="203" y="180"/>
                    <a:pt x="203" y="180"/>
                    <a:pt x="203" y="180"/>
                  </a:cubicBezTo>
                  <a:cubicBezTo>
                    <a:pt x="203" y="180"/>
                    <a:pt x="203" y="180"/>
                    <a:pt x="203" y="180"/>
                  </a:cubicBezTo>
                  <a:cubicBezTo>
                    <a:pt x="203" y="180"/>
                    <a:pt x="203" y="180"/>
                    <a:pt x="203" y="180"/>
                  </a:cubicBezTo>
                  <a:cubicBezTo>
                    <a:pt x="203" y="180"/>
                    <a:pt x="203" y="180"/>
                    <a:pt x="203" y="180"/>
                  </a:cubicBezTo>
                  <a:cubicBezTo>
                    <a:pt x="204" y="179"/>
                    <a:pt x="204" y="179"/>
                    <a:pt x="204" y="179"/>
                  </a:cubicBezTo>
                  <a:cubicBezTo>
                    <a:pt x="204" y="179"/>
                    <a:pt x="204" y="179"/>
                    <a:pt x="204" y="179"/>
                  </a:cubicBezTo>
                  <a:cubicBezTo>
                    <a:pt x="204" y="179"/>
                    <a:pt x="204" y="179"/>
                    <a:pt x="204" y="179"/>
                  </a:cubicBezTo>
                  <a:cubicBezTo>
                    <a:pt x="205" y="178"/>
                    <a:pt x="205" y="178"/>
                    <a:pt x="205" y="178"/>
                  </a:cubicBezTo>
                  <a:cubicBezTo>
                    <a:pt x="205" y="178"/>
                    <a:pt x="205" y="178"/>
                    <a:pt x="205" y="178"/>
                  </a:cubicBezTo>
                  <a:cubicBezTo>
                    <a:pt x="205" y="178"/>
                    <a:pt x="205" y="178"/>
                    <a:pt x="205" y="178"/>
                  </a:cubicBezTo>
                  <a:cubicBezTo>
                    <a:pt x="205" y="178"/>
                    <a:pt x="205" y="178"/>
                    <a:pt x="205" y="178"/>
                  </a:cubicBezTo>
                  <a:cubicBezTo>
                    <a:pt x="205" y="178"/>
                    <a:pt x="205" y="178"/>
                    <a:pt x="205" y="178"/>
                  </a:cubicBezTo>
                  <a:cubicBezTo>
                    <a:pt x="206" y="177"/>
                    <a:pt x="206" y="177"/>
                    <a:pt x="206" y="177"/>
                  </a:cubicBezTo>
                  <a:cubicBezTo>
                    <a:pt x="206" y="177"/>
                    <a:pt x="206" y="177"/>
                    <a:pt x="206" y="177"/>
                  </a:cubicBezTo>
                  <a:cubicBezTo>
                    <a:pt x="206" y="177"/>
                    <a:pt x="206" y="177"/>
                    <a:pt x="206" y="177"/>
                  </a:cubicBezTo>
                  <a:cubicBezTo>
                    <a:pt x="206" y="177"/>
                    <a:pt x="206" y="177"/>
                    <a:pt x="206" y="177"/>
                  </a:cubicBezTo>
                  <a:cubicBezTo>
                    <a:pt x="206" y="177"/>
                    <a:pt x="206" y="177"/>
                    <a:pt x="206" y="177"/>
                  </a:cubicBezTo>
                  <a:cubicBezTo>
                    <a:pt x="206" y="177"/>
                    <a:pt x="206" y="177"/>
                    <a:pt x="206" y="177"/>
                  </a:cubicBezTo>
                  <a:cubicBezTo>
                    <a:pt x="207" y="176"/>
                    <a:pt x="207" y="176"/>
                    <a:pt x="207" y="176"/>
                  </a:cubicBezTo>
                  <a:cubicBezTo>
                    <a:pt x="207" y="176"/>
                    <a:pt x="207" y="176"/>
                    <a:pt x="207" y="176"/>
                  </a:cubicBezTo>
                  <a:cubicBezTo>
                    <a:pt x="207" y="176"/>
                    <a:pt x="207" y="176"/>
                    <a:pt x="207" y="176"/>
                  </a:cubicBezTo>
                  <a:cubicBezTo>
                    <a:pt x="207" y="175"/>
                    <a:pt x="207" y="175"/>
                    <a:pt x="207" y="175"/>
                  </a:cubicBezTo>
                  <a:cubicBezTo>
                    <a:pt x="207" y="175"/>
                    <a:pt x="207" y="175"/>
                    <a:pt x="207" y="175"/>
                  </a:cubicBezTo>
                  <a:cubicBezTo>
                    <a:pt x="207" y="175"/>
                    <a:pt x="207" y="175"/>
                    <a:pt x="207" y="175"/>
                  </a:cubicBezTo>
                  <a:cubicBezTo>
                    <a:pt x="207" y="175"/>
                    <a:pt x="207" y="175"/>
                    <a:pt x="207" y="175"/>
                  </a:cubicBezTo>
                  <a:cubicBezTo>
                    <a:pt x="208" y="175"/>
                    <a:pt x="208" y="175"/>
                    <a:pt x="208" y="175"/>
                  </a:cubicBezTo>
                  <a:cubicBezTo>
                    <a:pt x="208" y="174"/>
                    <a:pt x="208" y="174"/>
                    <a:pt x="208" y="174"/>
                  </a:cubicBezTo>
                  <a:cubicBezTo>
                    <a:pt x="208" y="174"/>
                    <a:pt x="208" y="174"/>
                    <a:pt x="208" y="174"/>
                  </a:cubicBezTo>
                  <a:cubicBezTo>
                    <a:pt x="208" y="173"/>
                    <a:pt x="209" y="172"/>
                    <a:pt x="209" y="171"/>
                  </a:cubicBezTo>
                  <a:cubicBezTo>
                    <a:pt x="209" y="171"/>
                    <a:pt x="209" y="171"/>
                    <a:pt x="209" y="171"/>
                  </a:cubicBezTo>
                  <a:cubicBezTo>
                    <a:pt x="210" y="170"/>
                    <a:pt x="210" y="169"/>
                    <a:pt x="211" y="169"/>
                  </a:cubicBezTo>
                  <a:cubicBezTo>
                    <a:pt x="211" y="169"/>
                    <a:pt x="211" y="169"/>
                    <a:pt x="211" y="169"/>
                  </a:cubicBezTo>
                  <a:cubicBezTo>
                    <a:pt x="212" y="168"/>
                    <a:pt x="213" y="167"/>
                    <a:pt x="214" y="166"/>
                  </a:cubicBezTo>
                  <a:cubicBezTo>
                    <a:pt x="214" y="166"/>
                    <a:pt x="214" y="166"/>
                    <a:pt x="214" y="166"/>
                  </a:cubicBezTo>
                  <a:cubicBezTo>
                    <a:pt x="215" y="166"/>
                    <a:pt x="216" y="165"/>
                    <a:pt x="217" y="164"/>
                  </a:cubicBezTo>
                  <a:cubicBezTo>
                    <a:pt x="217" y="164"/>
                    <a:pt x="217" y="164"/>
                    <a:pt x="217" y="164"/>
                  </a:cubicBezTo>
                  <a:cubicBezTo>
                    <a:pt x="220" y="163"/>
                    <a:pt x="223" y="161"/>
                    <a:pt x="226" y="160"/>
                  </a:cubicBezTo>
                  <a:cubicBezTo>
                    <a:pt x="226" y="160"/>
                    <a:pt x="226" y="160"/>
                    <a:pt x="226" y="160"/>
                  </a:cubicBezTo>
                  <a:cubicBezTo>
                    <a:pt x="228" y="160"/>
                    <a:pt x="229" y="159"/>
                    <a:pt x="231" y="158"/>
                  </a:cubicBezTo>
                  <a:cubicBezTo>
                    <a:pt x="231" y="158"/>
                    <a:pt x="231" y="158"/>
                    <a:pt x="231" y="158"/>
                  </a:cubicBezTo>
                  <a:cubicBezTo>
                    <a:pt x="233" y="158"/>
                    <a:pt x="235" y="157"/>
                    <a:pt x="237" y="157"/>
                  </a:cubicBezTo>
                  <a:cubicBezTo>
                    <a:pt x="238" y="156"/>
                    <a:pt x="239" y="156"/>
                    <a:pt x="240" y="156"/>
                  </a:cubicBezTo>
                  <a:cubicBezTo>
                    <a:pt x="240" y="156"/>
                    <a:pt x="240" y="156"/>
                    <a:pt x="240" y="156"/>
                  </a:cubicBezTo>
                  <a:cubicBezTo>
                    <a:pt x="241" y="156"/>
                    <a:pt x="243" y="155"/>
                    <a:pt x="244" y="155"/>
                  </a:cubicBezTo>
                  <a:cubicBezTo>
                    <a:pt x="245" y="155"/>
                    <a:pt x="245" y="155"/>
                    <a:pt x="245" y="155"/>
                  </a:cubicBezTo>
                  <a:cubicBezTo>
                    <a:pt x="246" y="155"/>
                    <a:pt x="247" y="154"/>
                    <a:pt x="249" y="154"/>
                  </a:cubicBezTo>
                  <a:cubicBezTo>
                    <a:pt x="249" y="154"/>
                    <a:pt x="249" y="154"/>
                    <a:pt x="249" y="154"/>
                  </a:cubicBezTo>
                  <a:cubicBezTo>
                    <a:pt x="251" y="154"/>
                    <a:pt x="253" y="154"/>
                    <a:pt x="254" y="154"/>
                  </a:cubicBezTo>
                  <a:cubicBezTo>
                    <a:pt x="256" y="153"/>
                    <a:pt x="258" y="153"/>
                    <a:pt x="260" y="153"/>
                  </a:cubicBezTo>
                  <a:cubicBezTo>
                    <a:pt x="260" y="153"/>
                    <a:pt x="260" y="153"/>
                    <a:pt x="260" y="153"/>
                  </a:cubicBezTo>
                  <a:cubicBezTo>
                    <a:pt x="262" y="153"/>
                    <a:pt x="264" y="153"/>
                    <a:pt x="266" y="153"/>
                  </a:cubicBezTo>
                  <a:cubicBezTo>
                    <a:pt x="266" y="153"/>
                    <a:pt x="266" y="153"/>
                    <a:pt x="266" y="153"/>
                  </a:cubicBezTo>
                  <a:cubicBezTo>
                    <a:pt x="270" y="152"/>
                    <a:pt x="274" y="152"/>
                    <a:pt x="278" y="152"/>
                  </a:cubicBezTo>
                  <a:cubicBezTo>
                    <a:pt x="280" y="152"/>
                    <a:pt x="283" y="152"/>
                    <a:pt x="285" y="152"/>
                  </a:cubicBezTo>
                  <a:cubicBezTo>
                    <a:pt x="286" y="164"/>
                    <a:pt x="288" y="175"/>
                    <a:pt x="289" y="186"/>
                  </a:cubicBezTo>
                  <a:cubicBezTo>
                    <a:pt x="289" y="187"/>
                    <a:pt x="289" y="187"/>
                    <a:pt x="289" y="187"/>
                  </a:cubicBezTo>
                  <a:cubicBezTo>
                    <a:pt x="290" y="188"/>
                    <a:pt x="290" y="188"/>
                    <a:pt x="290" y="188"/>
                  </a:cubicBezTo>
                  <a:cubicBezTo>
                    <a:pt x="290" y="189"/>
                    <a:pt x="290" y="189"/>
                    <a:pt x="290" y="189"/>
                  </a:cubicBezTo>
                  <a:cubicBezTo>
                    <a:pt x="290" y="189"/>
                    <a:pt x="290" y="189"/>
                    <a:pt x="290" y="189"/>
                  </a:cubicBezTo>
                  <a:cubicBezTo>
                    <a:pt x="291" y="190"/>
                    <a:pt x="291" y="190"/>
                    <a:pt x="291" y="191"/>
                  </a:cubicBezTo>
                  <a:cubicBezTo>
                    <a:pt x="291" y="191"/>
                    <a:pt x="291" y="191"/>
                    <a:pt x="291" y="191"/>
                  </a:cubicBezTo>
                  <a:cubicBezTo>
                    <a:pt x="292" y="191"/>
                    <a:pt x="292" y="191"/>
                    <a:pt x="292" y="191"/>
                  </a:cubicBezTo>
                  <a:cubicBezTo>
                    <a:pt x="292" y="192"/>
                    <a:pt x="292" y="192"/>
                    <a:pt x="292" y="192"/>
                  </a:cubicBezTo>
                  <a:cubicBezTo>
                    <a:pt x="292" y="192"/>
                    <a:pt x="292" y="192"/>
                    <a:pt x="292" y="192"/>
                  </a:cubicBezTo>
                  <a:cubicBezTo>
                    <a:pt x="293" y="192"/>
                    <a:pt x="293" y="192"/>
                    <a:pt x="293" y="192"/>
                  </a:cubicBezTo>
                  <a:cubicBezTo>
                    <a:pt x="294" y="192"/>
                    <a:pt x="294" y="192"/>
                    <a:pt x="294" y="192"/>
                  </a:cubicBezTo>
                  <a:cubicBezTo>
                    <a:pt x="294" y="193"/>
                    <a:pt x="294" y="193"/>
                    <a:pt x="294" y="193"/>
                  </a:cubicBezTo>
                  <a:cubicBezTo>
                    <a:pt x="294" y="193"/>
                    <a:pt x="294" y="193"/>
                    <a:pt x="294" y="193"/>
                  </a:cubicBezTo>
                  <a:cubicBezTo>
                    <a:pt x="295" y="193"/>
                    <a:pt x="295" y="193"/>
                    <a:pt x="295" y="193"/>
                  </a:cubicBezTo>
                  <a:cubicBezTo>
                    <a:pt x="295" y="193"/>
                    <a:pt x="295" y="193"/>
                    <a:pt x="295" y="193"/>
                  </a:cubicBezTo>
                  <a:cubicBezTo>
                    <a:pt x="296" y="193"/>
                    <a:pt x="296" y="193"/>
                    <a:pt x="296" y="193"/>
                  </a:cubicBezTo>
                  <a:cubicBezTo>
                    <a:pt x="296" y="194"/>
                    <a:pt x="296" y="194"/>
                    <a:pt x="296" y="194"/>
                  </a:cubicBezTo>
                  <a:cubicBezTo>
                    <a:pt x="296" y="194"/>
                    <a:pt x="296" y="194"/>
                    <a:pt x="296" y="194"/>
                  </a:cubicBezTo>
                  <a:cubicBezTo>
                    <a:pt x="297" y="194"/>
                    <a:pt x="297" y="194"/>
                    <a:pt x="297" y="194"/>
                  </a:cubicBezTo>
                  <a:cubicBezTo>
                    <a:pt x="297" y="194"/>
                    <a:pt x="297" y="194"/>
                    <a:pt x="297" y="194"/>
                  </a:cubicBezTo>
                  <a:cubicBezTo>
                    <a:pt x="298" y="194"/>
                    <a:pt x="298" y="194"/>
                    <a:pt x="298" y="194"/>
                  </a:cubicBezTo>
                  <a:cubicBezTo>
                    <a:pt x="298" y="194"/>
                    <a:pt x="298" y="194"/>
                    <a:pt x="298" y="194"/>
                  </a:cubicBezTo>
                  <a:cubicBezTo>
                    <a:pt x="298" y="194"/>
                    <a:pt x="298" y="194"/>
                    <a:pt x="298" y="194"/>
                  </a:cubicBezTo>
                  <a:cubicBezTo>
                    <a:pt x="298" y="194"/>
                    <a:pt x="298" y="194"/>
                    <a:pt x="298" y="194"/>
                  </a:cubicBezTo>
                  <a:cubicBezTo>
                    <a:pt x="299" y="194"/>
                    <a:pt x="299" y="194"/>
                    <a:pt x="299" y="194"/>
                  </a:cubicBezTo>
                  <a:cubicBezTo>
                    <a:pt x="299" y="194"/>
                    <a:pt x="299" y="194"/>
                    <a:pt x="299" y="194"/>
                  </a:cubicBezTo>
                  <a:cubicBezTo>
                    <a:pt x="299" y="195"/>
                    <a:pt x="299" y="195"/>
                    <a:pt x="299" y="195"/>
                  </a:cubicBezTo>
                  <a:cubicBezTo>
                    <a:pt x="300" y="195"/>
                    <a:pt x="300" y="195"/>
                    <a:pt x="300" y="195"/>
                  </a:cubicBezTo>
                  <a:cubicBezTo>
                    <a:pt x="300" y="195"/>
                    <a:pt x="300" y="195"/>
                    <a:pt x="300" y="195"/>
                  </a:cubicBezTo>
                  <a:cubicBezTo>
                    <a:pt x="301" y="195"/>
                    <a:pt x="301" y="195"/>
                    <a:pt x="301" y="195"/>
                  </a:cubicBezTo>
                  <a:cubicBezTo>
                    <a:pt x="301" y="195"/>
                    <a:pt x="301" y="195"/>
                    <a:pt x="301" y="195"/>
                  </a:cubicBezTo>
                  <a:cubicBezTo>
                    <a:pt x="301" y="195"/>
                    <a:pt x="301" y="195"/>
                    <a:pt x="301" y="195"/>
                  </a:cubicBezTo>
                  <a:cubicBezTo>
                    <a:pt x="302" y="195"/>
                    <a:pt x="302" y="195"/>
                    <a:pt x="302" y="195"/>
                  </a:cubicBezTo>
                  <a:cubicBezTo>
                    <a:pt x="302" y="195"/>
                    <a:pt x="302" y="195"/>
                    <a:pt x="302" y="195"/>
                  </a:cubicBezTo>
                  <a:cubicBezTo>
                    <a:pt x="302" y="195"/>
                    <a:pt x="302" y="195"/>
                    <a:pt x="302" y="195"/>
                  </a:cubicBezTo>
                  <a:cubicBezTo>
                    <a:pt x="303" y="195"/>
                    <a:pt x="303" y="195"/>
                    <a:pt x="303" y="195"/>
                  </a:cubicBezTo>
                  <a:cubicBezTo>
                    <a:pt x="303" y="195"/>
                    <a:pt x="303" y="195"/>
                    <a:pt x="303" y="195"/>
                  </a:cubicBezTo>
                  <a:cubicBezTo>
                    <a:pt x="304" y="195"/>
                    <a:pt x="304" y="195"/>
                    <a:pt x="304" y="195"/>
                  </a:cubicBezTo>
                  <a:cubicBezTo>
                    <a:pt x="304" y="195"/>
                    <a:pt x="304" y="195"/>
                    <a:pt x="304" y="195"/>
                  </a:cubicBezTo>
                  <a:cubicBezTo>
                    <a:pt x="304" y="195"/>
                    <a:pt x="304" y="195"/>
                    <a:pt x="304" y="195"/>
                  </a:cubicBezTo>
                  <a:cubicBezTo>
                    <a:pt x="304" y="195"/>
                    <a:pt x="304" y="195"/>
                    <a:pt x="304" y="195"/>
                  </a:cubicBezTo>
                  <a:cubicBezTo>
                    <a:pt x="304" y="195"/>
                    <a:pt x="304" y="195"/>
                    <a:pt x="304" y="195"/>
                  </a:cubicBezTo>
                  <a:cubicBezTo>
                    <a:pt x="305" y="195"/>
                    <a:pt x="305" y="195"/>
                    <a:pt x="305" y="195"/>
                  </a:cubicBezTo>
                  <a:cubicBezTo>
                    <a:pt x="305" y="195"/>
                    <a:pt x="305" y="195"/>
                    <a:pt x="305" y="195"/>
                  </a:cubicBezTo>
                  <a:cubicBezTo>
                    <a:pt x="306" y="195"/>
                    <a:pt x="306" y="195"/>
                    <a:pt x="306" y="195"/>
                  </a:cubicBezTo>
                  <a:cubicBezTo>
                    <a:pt x="306" y="195"/>
                    <a:pt x="306" y="195"/>
                    <a:pt x="306" y="195"/>
                  </a:cubicBezTo>
                  <a:cubicBezTo>
                    <a:pt x="306" y="196"/>
                    <a:pt x="306" y="196"/>
                    <a:pt x="306" y="196"/>
                  </a:cubicBezTo>
                  <a:cubicBezTo>
                    <a:pt x="307" y="196"/>
                    <a:pt x="307" y="196"/>
                    <a:pt x="307" y="196"/>
                  </a:cubicBezTo>
                  <a:cubicBezTo>
                    <a:pt x="307" y="196"/>
                    <a:pt x="307" y="196"/>
                    <a:pt x="307" y="196"/>
                  </a:cubicBezTo>
                  <a:cubicBezTo>
                    <a:pt x="308" y="196"/>
                    <a:pt x="308" y="196"/>
                    <a:pt x="308" y="196"/>
                  </a:cubicBezTo>
                  <a:cubicBezTo>
                    <a:pt x="308" y="196"/>
                    <a:pt x="308" y="196"/>
                    <a:pt x="308" y="196"/>
                  </a:cubicBezTo>
                  <a:cubicBezTo>
                    <a:pt x="308" y="196"/>
                    <a:pt x="308" y="196"/>
                    <a:pt x="308" y="196"/>
                  </a:cubicBezTo>
                  <a:cubicBezTo>
                    <a:pt x="308" y="196"/>
                    <a:pt x="308" y="196"/>
                    <a:pt x="308" y="196"/>
                  </a:cubicBezTo>
                  <a:cubicBezTo>
                    <a:pt x="308" y="196"/>
                    <a:pt x="308" y="196"/>
                    <a:pt x="308" y="196"/>
                  </a:cubicBezTo>
                  <a:cubicBezTo>
                    <a:pt x="309" y="196"/>
                    <a:pt x="309" y="196"/>
                    <a:pt x="309" y="196"/>
                  </a:cubicBezTo>
                  <a:cubicBezTo>
                    <a:pt x="309" y="196"/>
                    <a:pt x="309" y="196"/>
                    <a:pt x="309" y="196"/>
                  </a:cubicBezTo>
                  <a:cubicBezTo>
                    <a:pt x="310" y="196"/>
                    <a:pt x="310" y="196"/>
                    <a:pt x="310" y="196"/>
                  </a:cubicBezTo>
                  <a:cubicBezTo>
                    <a:pt x="310" y="196"/>
                    <a:pt x="310" y="196"/>
                    <a:pt x="310" y="196"/>
                  </a:cubicBezTo>
                  <a:cubicBezTo>
                    <a:pt x="310" y="196"/>
                    <a:pt x="310" y="196"/>
                    <a:pt x="310" y="196"/>
                  </a:cubicBezTo>
                  <a:cubicBezTo>
                    <a:pt x="310" y="196"/>
                    <a:pt x="310" y="196"/>
                    <a:pt x="310" y="196"/>
                  </a:cubicBezTo>
                  <a:cubicBezTo>
                    <a:pt x="310" y="196"/>
                    <a:pt x="310" y="196"/>
                    <a:pt x="310" y="196"/>
                  </a:cubicBezTo>
                  <a:cubicBezTo>
                    <a:pt x="311" y="196"/>
                    <a:pt x="311" y="196"/>
                    <a:pt x="311" y="196"/>
                  </a:cubicBezTo>
                  <a:cubicBezTo>
                    <a:pt x="311" y="196"/>
                    <a:pt x="311" y="196"/>
                    <a:pt x="311" y="196"/>
                  </a:cubicBezTo>
                  <a:cubicBezTo>
                    <a:pt x="311" y="196"/>
                    <a:pt x="311" y="196"/>
                    <a:pt x="311" y="196"/>
                  </a:cubicBezTo>
                  <a:cubicBezTo>
                    <a:pt x="311" y="196"/>
                    <a:pt x="311" y="196"/>
                    <a:pt x="311" y="196"/>
                  </a:cubicBezTo>
                  <a:cubicBezTo>
                    <a:pt x="312" y="196"/>
                    <a:pt x="312" y="196"/>
                    <a:pt x="312" y="196"/>
                  </a:cubicBezTo>
                  <a:cubicBezTo>
                    <a:pt x="312" y="196"/>
                    <a:pt x="312" y="196"/>
                    <a:pt x="312" y="196"/>
                  </a:cubicBezTo>
                  <a:cubicBezTo>
                    <a:pt x="312" y="196"/>
                    <a:pt x="312" y="196"/>
                    <a:pt x="312" y="196"/>
                  </a:cubicBezTo>
                  <a:cubicBezTo>
                    <a:pt x="313" y="196"/>
                    <a:pt x="313" y="196"/>
                    <a:pt x="313" y="196"/>
                  </a:cubicBezTo>
                  <a:cubicBezTo>
                    <a:pt x="313" y="196"/>
                    <a:pt x="313" y="196"/>
                    <a:pt x="313" y="196"/>
                  </a:cubicBezTo>
                  <a:cubicBezTo>
                    <a:pt x="313" y="196"/>
                    <a:pt x="313" y="196"/>
                    <a:pt x="313" y="196"/>
                  </a:cubicBezTo>
                  <a:cubicBezTo>
                    <a:pt x="315" y="196"/>
                    <a:pt x="322" y="196"/>
                    <a:pt x="332" y="195"/>
                  </a:cubicBezTo>
                  <a:cubicBezTo>
                    <a:pt x="333" y="195"/>
                    <a:pt x="334" y="195"/>
                    <a:pt x="335" y="195"/>
                  </a:cubicBezTo>
                  <a:cubicBezTo>
                    <a:pt x="335" y="195"/>
                    <a:pt x="335" y="195"/>
                    <a:pt x="335" y="195"/>
                  </a:cubicBezTo>
                  <a:cubicBezTo>
                    <a:pt x="339" y="195"/>
                    <a:pt x="343" y="195"/>
                    <a:pt x="347" y="195"/>
                  </a:cubicBezTo>
                  <a:cubicBezTo>
                    <a:pt x="348" y="195"/>
                    <a:pt x="348" y="195"/>
                    <a:pt x="348" y="195"/>
                  </a:cubicBezTo>
                  <a:cubicBezTo>
                    <a:pt x="348" y="195"/>
                    <a:pt x="348" y="195"/>
                    <a:pt x="348" y="195"/>
                  </a:cubicBezTo>
                  <a:cubicBezTo>
                    <a:pt x="350" y="195"/>
                    <a:pt x="351" y="195"/>
                    <a:pt x="352" y="195"/>
                  </a:cubicBezTo>
                  <a:cubicBezTo>
                    <a:pt x="354" y="195"/>
                    <a:pt x="357" y="195"/>
                    <a:pt x="359" y="195"/>
                  </a:cubicBezTo>
                  <a:cubicBezTo>
                    <a:pt x="360" y="195"/>
                    <a:pt x="361" y="195"/>
                    <a:pt x="361" y="195"/>
                  </a:cubicBezTo>
                  <a:cubicBezTo>
                    <a:pt x="362" y="195"/>
                    <a:pt x="363" y="195"/>
                    <a:pt x="364" y="195"/>
                  </a:cubicBezTo>
                  <a:cubicBezTo>
                    <a:pt x="366" y="195"/>
                    <a:pt x="369" y="195"/>
                    <a:pt x="372" y="195"/>
                  </a:cubicBezTo>
                  <a:cubicBezTo>
                    <a:pt x="374" y="195"/>
                    <a:pt x="376" y="195"/>
                    <a:pt x="378" y="195"/>
                  </a:cubicBezTo>
                  <a:cubicBezTo>
                    <a:pt x="379" y="194"/>
                    <a:pt x="379" y="194"/>
                    <a:pt x="379" y="194"/>
                  </a:cubicBezTo>
                  <a:cubicBezTo>
                    <a:pt x="379" y="194"/>
                    <a:pt x="379" y="194"/>
                    <a:pt x="379" y="194"/>
                  </a:cubicBezTo>
                  <a:cubicBezTo>
                    <a:pt x="384" y="194"/>
                    <a:pt x="389" y="194"/>
                    <a:pt x="394" y="194"/>
                  </a:cubicBezTo>
                  <a:cubicBezTo>
                    <a:pt x="395" y="194"/>
                    <a:pt x="395" y="194"/>
                    <a:pt x="395" y="194"/>
                  </a:cubicBezTo>
                  <a:cubicBezTo>
                    <a:pt x="400" y="194"/>
                    <a:pt x="405" y="194"/>
                    <a:pt x="409" y="194"/>
                  </a:cubicBezTo>
                  <a:cubicBezTo>
                    <a:pt x="410" y="194"/>
                    <a:pt x="411" y="194"/>
                    <a:pt x="412" y="194"/>
                  </a:cubicBezTo>
                  <a:cubicBezTo>
                    <a:pt x="413" y="194"/>
                    <a:pt x="414" y="194"/>
                    <a:pt x="416" y="194"/>
                  </a:cubicBezTo>
                  <a:cubicBezTo>
                    <a:pt x="416" y="194"/>
                    <a:pt x="417" y="194"/>
                    <a:pt x="418" y="194"/>
                  </a:cubicBezTo>
                  <a:cubicBezTo>
                    <a:pt x="420" y="194"/>
                    <a:pt x="421" y="194"/>
                    <a:pt x="423" y="194"/>
                  </a:cubicBezTo>
                  <a:cubicBezTo>
                    <a:pt x="423" y="194"/>
                    <a:pt x="424" y="194"/>
                    <a:pt x="424" y="194"/>
                  </a:cubicBezTo>
                  <a:cubicBezTo>
                    <a:pt x="429" y="193"/>
                    <a:pt x="433" y="193"/>
                    <a:pt x="436" y="193"/>
                  </a:cubicBezTo>
                  <a:cubicBezTo>
                    <a:pt x="437" y="193"/>
                    <a:pt x="438" y="193"/>
                    <a:pt x="439" y="193"/>
                  </a:cubicBezTo>
                  <a:cubicBezTo>
                    <a:pt x="439" y="193"/>
                    <a:pt x="440" y="193"/>
                    <a:pt x="441" y="193"/>
                  </a:cubicBezTo>
                  <a:cubicBezTo>
                    <a:pt x="441" y="193"/>
                    <a:pt x="442" y="193"/>
                    <a:pt x="442" y="193"/>
                  </a:cubicBezTo>
                  <a:cubicBezTo>
                    <a:pt x="444" y="193"/>
                    <a:pt x="446" y="193"/>
                    <a:pt x="447" y="193"/>
                  </a:cubicBezTo>
                  <a:cubicBezTo>
                    <a:pt x="447" y="193"/>
                    <a:pt x="447" y="193"/>
                    <a:pt x="447" y="193"/>
                  </a:cubicBezTo>
                  <a:cubicBezTo>
                    <a:pt x="447" y="193"/>
                    <a:pt x="447" y="193"/>
                    <a:pt x="447" y="193"/>
                  </a:cubicBezTo>
                  <a:cubicBezTo>
                    <a:pt x="449" y="193"/>
                    <a:pt x="450" y="193"/>
                    <a:pt x="451" y="193"/>
                  </a:cubicBezTo>
                  <a:cubicBezTo>
                    <a:pt x="452" y="193"/>
                    <a:pt x="452" y="193"/>
                    <a:pt x="452" y="193"/>
                  </a:cubicBezTo>
                  <a:cubicBezTo>
                    <a:pt x="454" y="193"/>
                    <a:pt x="455" y="193"/>
                    <a:pt x="457" y="193"/>
                  </a:cubicBezTo>
                  <a:cubicBezTo>
                    <a:pt x="458" y="193"/>
                    <a:pt x="458" y="193"/>
                    <a:pt x="458" y="193"/>
                  </a:cubicBezTo>
                  <a:cubicBezTo>
                    <a:pt x="459" y="193"/>
                    <a:pt x="459" y="193"/>
                    <a:pt x="459" y="193"/>
                  </a:cubicBezTo>
                  <a:cubicBezTo>
                    <a:pt x="460" y="193"/>
                    <a:pt x="460" y="193"/>
                    <a:pt x="460" y="193"/>
                  </a:cubicBezTo>
                  <a:cubicBezTo>
                    <a:pt x="460" y="192"/>
                    <a:pt x="460" y="192"/>
                    <a:pt x="460" y="192"/>
                  </a:cubicBezTo>
                  <a:cubicBezTo>
                    <a:pt x="461" y="192"/>
                    <a:pt x="462" y="192"/>
                    <a:pt x="462" y="192"/>
                  </a:cubicBezTo>
                  <a:cubicBezTo>
                    <a:pt x="463" y="192"/>
                    <a:pt x="463" y="192"/>
                    <a:pt x="463" y="192"/>
                  </a:cubicBezTo>
                  <a:cubicBezTo>
                    <a:pt x="463" y="192"/>
                    <a:pt x="463" y="192"/>
                    <a:pt x="463" y="192"/>
                  </a:cubicBezTo>
                  <a:cubicBezTo>
                    <a:pt x="464" y="192"/>
                    <a:pt x="464" y="192"/>
                    <a:pt x="464" y="192"/>
                  </a:cubicBezTo>
                  <a:cubicBezTo>
                    <a:pt x="465" y="192"/>
                    <a:pt x="465" y="192"/>
                    <a:pt x="466" y="192"/>
                  </a:cubicBezTo>
                  <a:cubicBezTo>
                    <a:pt x="466" y="192"/>
                    <a:pt x="467" y="192"/>
                    <a:pt x="467" y="192"/>
                  </a:cubicBezTo>
                  <a:cubicBezTo>
                    <a:pt x="468" y="192"/>
                    <a:pt x="468" y="192"/>
                    <a:pt x="469" y="192"/>
                  </a:cubicBezTo>
                  <a:cubicBezTo>
                    <a:pt x="470" y="192"/>
                    <a:pt x="470" y="192"/>
                    <a:pt x="470" y="192"/>
                  </a:cubicBezTo>
                  <a:cubicBezTo>
                    <a:pt x="471" y="192"/>
                    <a:pt x="471" y="192"/>
                    <a:pt x="472" y="192"/>
                  </a:cubicBezTo>
                  <a:cubicBezTo>
                    <a:pt x="472" y="192"/>
                    <a:pt x="473" y="192"/>
                    <a:pt x="473" y="192"/>
                  </a:cubicBezTo>
                  <a:cubicBezTo>
                    <a:pt x="474" y="192"/>
                    <a:pt x="474" y="192"/>
                    <a:pt x="474" y="192"/>
                  </a:cubicBezTo>
                  <a:cubicBezTo>
                    <a:pt x="474" y="192"/>
                    <a:pt x="474" y="192"/>
                    <a:pt x="474" y="192"/>
                  </a:cubicBezTo>
                  <a:cubicBezTo>
                    <a:pt x="475" y="191"/>
                    <a:pt x="475" y="191"/>
                    <a:pt x="475" y="191"/>
                  </a:cubicBezTo>
                  <a:cubicBezTo>
                    <a:pt x="475" y="191"/>
                    <a:pt x="476" y="191"/>
                    <a:pt x="476" y="191"/>
                  </a:cubicBezTo>
                  <a:cubicBezTo>
                    <a:pt x="477" y="191"/>
                    <a:pt x="477" y="191"/>
                    <a:pt x="478" y="191"/>
                  </a:cubicBezTo>
                  <a:cubicBezTo>
                    <a:pt x="478" y="191"/>
                    <a:pt x="478" y="191"/>
                    <a:pt x="478" y="191"/>
                  </a:cubicBezTo>
                  <a:cubicBezTo>
                    <a:pt x="478" y="191"/>
                    <a:pt x="478" y="191"/>
                    <a:pt x="478" y="191"/>
                  </a:cubicBezTo>
                  <a:cubicBezTo>
                    <a:pt x="478" y="191"/>
                    <a:pt x="478" y="191"/>
                    <a:pt x="478" y="191"/>
                  </a:cubicBezTo>
                  <a:cubicBezTo>
                    <a:pt x="479" y="191"/>
                    <a:pt x="479" y="191"/>
                    <a:pt x="479" y="191"/>
                  </a:cubicBezTo>
                  <a:cubicBezTo>
                    <a:pt x="480" y="191"/>
                    <a:pt x="481" y="191"/>
                    <a:pt x="481" y="191"/>
                  </a:cubicBezTo>
                  <a:cubicBezTo>
                    <a:pt x="482" y="191"/>
                    <a:pt x="482" y="191"/>
                    <a:pt x="482" y="191"/>
                  </a:cubicBezTo>
                  <a:cubicBezTo>
                    <a:pt x="482" y="191"/>
                    <a:pt x="482" y="191"/>
                    <a:pt x="482" y="191"/>
                  </a:cubicBezTo>
                  <a:cubicBezTo>
                    <a:pt x="482" y="191"/>
                    <a:pt x="483" y="190"/>
                    <a:pt x="484" y="190"/>
                  </a:cubicBezTo>
                  <a:cubicBezTo>
                    <a:pt x="484" y="190"/>
                    <a:pt x="484" y="190"/>
                    <a:pt x="484" y="190"/>
                  </a:cubicBezTo>
                  <a:cubicBezTo>
                    <a:pt x="485" y="190"/>
                    <a:pt x="485" y="190"/>
                    <a:pt x="485" y="190"/>
                  </a:cubicBezTo>
                  <a:cubicBezTo>
                    <a:pt x="486" y="190"/>
                    <a:pt x="486" y="190"/>
                    <a:pt x="486" y="190"/>
                  </a:cubicBezTo>
                  <a:cubicBezTo>
                    <a:pt x="486" y="190"/>
                    <a:pt x="487" y="190"/>
                    <a:pt x="487" y="190"/>
                  </a:cubicBezTo>
                  <a:cubicBezTo>
                    <a:pt x="487" y="190"/>
                    <a:pt x="487" y="190"/>
                    <a:pt x="487" y="190"/>
                  </a:cubicBezTo>
                  <a:cubicBezTo>
                    <a:pt x="488" y="189"/>
                    <a:pt x="488" y="189"/>
                    <a:pt x="488" y="189"/>
                  </a:cubicBezTo>
                  <a:cubicBezTo>
                    <a:pt x="488" y="189"/>
                    <a:pt x="488" y="189"/>
                    <a:pt x="488" y="189"/>
                  </a:cubicBezTo>
                  <a:cubicBezTo>
                    <a:pt x="489" y="189"/>
                    <a:pt x="489" y="189"/>
                    <a:pt x="489" y="189"/>
                  </a:cubicBezTo>
                  <a:cubicBezTo>
                    <a:pt x="489" y="189"/>
                    <a:pt x="489" y="189"/>
                    <a:pt x="489" y="189"/>
                  </a:cubicBezTo>
                  <a:cubicBezTo>
                    <a:pt x="489" y="189"/>
                    <a:pt x="489" y="189"/>
                    <a:pt x="489" y="189"/>
                  </a:cubicBezTo>
                  <a:cubicBezTo>
                    <a:pt x="489" y="189"/>
                    <a:pt x="489" y="189"/>
                    <a:pt x="489" y="189"/>
                  </a:cubicBezTo>
                  <a:cubicBezTo>
                    <a:pt x="490" y="189"/>
                    <a:pt x="490" y="189"/>
                    <a:pt x="490" y="189"/>
                  </a:cubicBezTo>
                  <a:cubicBezTo>
                    <a:pt x="490" y="189"/>
                    <a:pt x="490" y="189"/>
                    <a:pt x="490" y="189"/>
                  </a:cubicBezTo>
                  <a:cubicBezTo>
                    <a:pt x="490" y="189"/>
                    <a:pt x="490" y="189"/>
                    <a:pt x="490" y="189"/>
                  </a:cubicBezTo>
                  <a:cubicBezTo>
                    <a:pt x="490" y="189"/>
                    <a:pt x="490" y="189"/>
                    <a:pt x="490" y="189"/>
                  </a:cubicBezTo>
                  <a:cubicBezTo>
                    <a:pt x="491" y="189"/>
                    <a:pt x="491" y="189"/>
                    <a:pt x="491" y="189"/>
                  </a:cubicBezTo>
                  <a:cubicBezTo>
                    <a:pt x="491" y="188"/>
                    <a:pt x="491" y="188"/>
                    <a:pt x="491" y="188"/>
                  </a:cubicBezTo>
                  <a:cubicBezTo>
                    <a:pt x="491" y="188"/>
                    <a:pt x="491" y="188"/>
                    <a:pt x="491" y="188"/>
                  </a:cubicBezTo>
                  <a:cubicBezTo>
                    <a:pt x="491" y="188"/>
                    <a:pt x="491" y="188"/>
                    <a:pt x="491" y="188"/>
                  </a:cubicBezTo>
                  <a:cubicBezTo>
                    <a:pt x="491" y="188"/>
                    <a:pt x="491" y="188"/>
                    <a:pt x="491" y="188"/>
                  </a:cubicBezTo>
                  <a:cubicBezTo>
                    <a:pt x="491" y="188"/>
                    <a:pt x="491" y="188"/>
                    <a:pt x="491" y="188"/>
                  </a:cubicBezTo>
                  <a:cubicBezTo>
                    <a:pt x="491" y="188"/>
                    <a:pt x="491" y="188"/>
                    <a:pt x="491" y="188"/>
                  </a:cubicBezTo>
                  <a:cubicBezTo>
                    <a:pt x="491" y="188"/>
                    <a:pt x="491" y="188"/>
                    <a:pt x="491" y="188"/>
                  </a:cubicBezTo>
                  <a:cubicBezTo>
                    <a:pt x="492" y="188"/>
                    <a:pt x="492" y="188"/>
                    <a:pt x="492" y="188"/>
                  </a:cubicBezTo>
                  <a:cubicBezTo>
                    <a:pt x="492" y="188"/>
                    <a:pt x="492" y="188"/>
                    <a:pt x="492" y="188"/>
                  </a:cubicBezTo>
                  <a:cubicBezTo>
                    <a:pt x="492" y="188"/>
                    <a:pt x="492" y="188"/>
                    <a:pt x="492" y="188"/>
                  </a:cubicBezTo>
                  <a:cubicBezTo>
                    <a:pt x="492" y="188"/>
                    <a:pt x="492" y="188"/>
                    <a:pt x="492" y="188"/>
                  </a:cubicBezTo>
                  <a:cubicBezTo>
                    <a:pt x="492" y="188"/>
                    <a:pt x="492" y="188"/>
                    <a:pt x="492" y="188"/>
                  </a:cubicBezTo>
                  <a:cubicBezTo>
                    <a:pt x="492" y="188"/>
                    <a:pt x="492" y="188"/>
                    <a:pt x="492" y="188"/>
                  </a:cubicBezTo>
                  <a:cubicBezTo>
                    <a:pt x="492" y="188"/>
                    <a:pt x="492" y="188"/>
                    <a:pt x="492" y="188"/>
                  </a:cubicBezTo>
                  <a:cubicBezTo>
                    <a:pt x="492" y="188"/>
                    <a:pt x="492" y="188"/>
                    <a:pt x="492" y="188"/>
                  </a:cubicBezTo>
                  <a:cubicBezTo>
                    <a:pt x="492" y="188"/>
                    <a:pt x="492" y="188"/>
                    <a:pt x="492" y="188"/>
                  </a:cubicBezTo>
                  <a:cubicBezTo>
                    <a:pt x="492" y="188"/>
                    <a:pt x="492" y="188"/>
                    <a:pt x="492" y="188"/>
                  </a:cubicBezTo>
                  <a:cubicBezTo>
                    <a:pt x="493" y="188"/>
                    <a:pt x="493" y="188"/>
                    <a:pt x="493" y="188"/>
                  </a:cubicBezTo>
                  <a:cubicBezTo>
                    <a:pt x="493" y="188"/>
                    <a:pt x="493" y="188"/>
                    <a:pt x="493" y="188"/>
                  </a:cubicBezTo>
                  <a:cubicBezTo>
                    <a:pt x="493" y="188"/>
                    <a:pt x="493" y="188"/>
                    <a:pt x="493" y="188"/>
                  </a:cubicBezTo>
                  <a:cubicBezTo>
                    <a:pt x="493" y="188"/>
                    <a:pt x="493" y="188"/>
                    <a:pt x="493" y="188"/>
                  </a:cubicBezTo>
                  <a:cubicBezTo>
                    <a:pt x="493" y="187"/>
                    <a:pt x="493" y="187"/>
                    <a:pt x="493" y="187"/>
                  </a:cubicBezTo>
                  <a:cubicBezTo>
                    <a:pt x="493" y="187"/>
                    <a:pt x="493" y="187"/>
                    <a:pt x="493" y="187"/>
                  </a:cubicBezTo>
                  <a:cubicBezTo>
                    <a:pt x="493" y="187"/>
                    <a:pt x="493" y="187"/>
                    <a:pt x="493" y="187"/>
                  </a:cubicBezTo>
                  <a:cubicBezTo>
                    <a:pt x="493" y="187"/>
                    <a:pt x="493" y="187"/>
                    <a:pt x="493" y="187"/>
                  </a:cubicBezTo>
                  <a:cubicBezTo>
                    <a:pt x="493" y="187"/>
                    <a:pt x="493" y="187"/>
                    <a:pt x="493" y="187"/>
                  </a:cubicBezTo>
                  <a:cubicBezTo>
                    <a:pt x="493" y="187"/>
                    <a:pt x="493" y="187"/>
                    <a:pt x="493" y="187"/>
                  </a:cubicBezTo>
                  <a:cubicBezTo>
                    <a:pt x="493" y="187"/>
                    <a:pt x="493" y="187"/>
                    <a:pt x="493" y="187"/>
                  </a:cubicBezTo>
                  <a:cubicBezTo>
                    <a:pt x="493" y="187"/>
                    <a:pt x="493" y="187"/>
                    <a:pt x="493" y="187"/>
                  </a:cubicBezTo>
                  <a:cubicBezTo>
                    <a:pt x="493" y="187"/>
                    <a:pt x="493" y="187"/>
                    <a:pt x="493" y="187"/>
                  </a:cubicBezTo>
                  <a:cubicBezTo>
                    <a:pt x="493" y="187"/>
                    <a:pt x="493" y="187"/>
                    <a:pt x="493" y="187"/>
                  </a:cubicBezTo>
                  <a:cubicBezTo>
                    <a:pt x="493" y="187"/>
                    <a:pt x="493" y="187"/>
                    <a:pt x="493" y="187"/>
                  </a:cubicBezTo>
                  <a:cubicBezTo>
                    <a:pt x="494" y="187"/>
                    <a:pt x="494" y="187"/>
                    <a:pt x="494" y="187"/>
                  </a:cubicBezTo>
                  <a:cubicBezTo>
                    <a:pt x="494" y="187"/>
                    <a:pt x="494" y="187"/>
                    <a:pt x="494" y="187"/>
                  </a:cubicBezTo>
                  <a:cubicBezTo>
                    <a:pt x="494" y="187"/>
                    <a:pt x="494" y="187"/>
                    <a:pt x="494" y="187"/>
                  </a:cubicBezTo>
                  <a:cubicBezTo>
                    <a:pt x="494" y="187"/>
                    <a:pt x="494" y="187"/>
                    <a:pt x="494" y="187"/>
                  </a:cubicBezTo>
                  <a:cubicBezTo>
                    <a:pt x="494" y="187"/>
                    <a:pt x="494" y="187"/>
                    <a:pt x="494" y="187"/>
                  </a:cubicBezTo>
                  <a:cubicBezTo>
                    <a:pt x="494" y="187"/>
                    <a:pt x="494" y="187"/>
                    <a:pt x="494" y="187"/>
                  </a:cubicBezTo>
                  <a:cubicBezTo>
                    <a:pt x="494" y="187"/>
                    <a:pt x="494" y="187"/>
                    <a:pt x="494" y="187"/>
                  </a:cubicBezTo>
                  <a:cubicBezTo>
                    <a:pt x="494" y="187"/>
                    <a:pt x="494" y="187"/>
                    <a:pt x="494" y="187"/>
                  </a:cubicBezTo>
                  <a:cubicBezTo>
                    <a:pt x="494" y="187"/>
                    <a:pt x="494" y="187"/>
                    <a:pt x="494" y="187"/>
                  </a:cubicBezTo>
                  <a:cubicBezTo>
                    <a:pt x="494" y="187"/>
                    <a:pt x="494" y="187"/>
                    <a:pt x="494" y="187"/>
                  </a:cubicBezTo>
                  <a:cubicBezTo>
                    <a:pt x="494" y="187"/>
                    <a:pt x="494" y="187"/>
                    <a:pt x="494" y="187"/>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6"/>
                    <a:pt x="494" y="186"/>
                    <a:pt x="494" y="186"/>
                  </a:cubicBezTo>
                  <a:cubicBezTo>
                    <a:pt x="494" y="185"/>
                    <a:pt x="494" y="185"/>
                    <a:pt x="494" y="185"/>
                  </a:cubicBezTo>
                  <a:cubicBezTo>
                    <a:pt x="495" y="185"/>
                    <a:pt x="496" y="183"/>
                    <a:pt x="498" y="180"/>
                  </a:cubicBezTo>
                  <a:cubicBezTo>
                    <a:pt x="498" y="180"/>
                    <a:pt x="498" y="180"/>
                    <a:pt x="498" y="180"/>
                  </a:cubicBezTo>
                  <a:cubicBezTo>
                    <a:pt x="499" y="179"/>
                    <a:pt x="499" y="179"/>
                    <a:pt x="499" y="178"/>
                  </a:cubicBezTo>
                  <a:cubicBezTo>
                    <a:pt x="500" y="178"/>
                    <a:pt x="500" y="177"/>
                    <a:pt x="500" y="177"/>
                  </a:cubicBezTo>
                  <a:cubicBezTo>
                    <a:pt x="500" y="177"/>
                    <a:pt x="501" y="176"/>
                    <a:pt x="501" y="176"/>
                  </a:cubicBezTo>
                  <a:cubicBezTo>
                    <a:pt x="502" y="175"/>
                    <a:pt x="502" y="175"/>
                    <a:pt x="502" y="174"/>
                  </a:cubicBezTo>
                  <a:cubicBezTo>
                    <a:pt x="503" y="174"/>
                    <a:pt x="503" y="173"/>
                    <a:pt x="503" y="173"/>
                  </a:cubicBezTo>
                  <a:cubicBezTo>
                    <a:pt x="504" y="172"/>
                    <a:pt x="504" y="171"/>
                    <a:pt x="505" y="171"/>
                  </a:cubicBezTo>
                  <a:cubicBezTo>
                    <a:pt x="505" y="170"/>
                    <a:pt x="505" y="170"/>
                    <a:pt x="506" y="169"/>
                  </a:cubicBezTo>
                  <a:cubicBezTo>
                    <a:pt x="506" y="169"/>
                    <a:pt x="507" y="168"/>
                    <a:pt x="507" y="168"/>
                  </a:cubicBezTo>
                  <a:cubicBezTo>
                    <a:pt x="508" y="166"/>
                    <a:pt x="510" y="164"/>
                    <a:pt x="512" y="162"/>
                  </a:cubicBezTo>
                  <a:cubicBezTo>
                    <a:pt x="512" y="161"/>
                    <a:pt x="512" y="161"/>
                    <a:pt x="513" y="161"/>
                  </a:cubicBezTo>
                  <a:cubicBezTo>
                    <a:pt x="514" y="159"/>
                    <a:pt x="516" y="157"/>
                    <a:pt x="517" y="155"/>
                  </a:cubicBezTo>
                  <a:cubicBezTo>
                    <a:pt x="517" y="155"/>
                    <a:pt x="517" y="155"/>
                    <a:pt x="517" y="155"/>
                  </a:cubicBezTo>
                  <a:cubicBezTo>
                    <a:pt x="518" y="154"/>
                    <a:pt x="520" y="153"/>
                    <a:pt x="521" y="152"/>
                  </a:cubicBezTo>
                  <a:cubicBezTo>
                    <a:pt x="521" y="151"/>
                    <a:pt x="522" y="150"/>
                    <a:pt x="523" y="149"/>
                  </a:cubicBezTo>
                  <a:cubicBezTo>
                    <a:pt x="523" y="149"/>
                    <a:pt x="523" y="149"/>
                    <a:pt x="523" y="149"/>
                  </a:cubicBezTo>
                  <a:cubicBezTo>
                    <a:pt x="524" y="148"/>
                    <a:pt x="524" y="148"/>
                    <a:pt x="525" y="147"/>
                  </a:cubicBezTo>
                  <a:cubicBezTo>
                    <a:pt x="525" y="147"/>
                    <a:pt x="525" y="147"/>
                    <a:pt x="525" y="147"/>
                  </a:cubicBezTo>
                  <a:cubicBezTo>
                    <a:pt x="526" y="146"/>
                    <a:pt x="527" y="146"/>
                    <a:pt x="528" y="145"/>
                  </a:cubicBezTo>
                  <a:cubicBezTo>
                    <a:pt x="529" y="144"/>
                    <a:pt x="530" y="143"/>
                    <a:pt x="532" y="143"/>
                  </a:cubicBezTo>
                  <a:cubicBezTo>
                    <a:pt x="533" y="142"/>
                    <a:pt x="534" y="142"/>
                    <a:pt x="535" y="142"/>
                  </a:cubicBezTo>
                  <a:cubicBezTo>
                    <a:pt x="535" y="142"/>
                    <a:pt x="535" y="142"/>
                    <a:pt x="535" y="142"/>
                  </a:cubicBezTo>
                  <a:cubicBezTo>
                    <a:pt x="536" y="141"/>
                    <a:pt x="536" y="141"/>
                    <a:pt x="537" y="141"/>
                  </a:cubicBezTo>
                  <a:cubicBezTo>
                    <a:pt x="538" y="141"/>
                    <a:pt x="538" y="141"/>
                    <a:pt x="538" y="141"/>
                  </a:cubicBezTo>
                  <a:cubicBezTo>
                    <a:pt x="539" y="140"/>
                    <a:pt x="542" y="140"/>
                    <a:pt x="544" y="140"/>
                  </a:cubicBezTo>
                  <a:cubicBezTo>
                    <a:pt x="546" y="140"/>
                    <a:pt x="548" y="140"/>
                    <a:pt x="551" y="140"/>
                  </a:cubicBezTo>
                  <a:cubicBezTo>
                    <a:pt x="554" y="139"/>
                    <a:pt x="557" y="140"/>
                    <a:pt x="561" y="140"/>
                  </a:cubicBezTo>
                  <a:cubicBezTo>
                    <a:pt x="564" y="140"/>
                    <a:pt x="568" y="140"/>
                    <a:pt x="572" y="141"/>
                  </a:cubicBezTo>
                  <a:cubicBezTo>
                    <a:pt x="572" y="141"/>
                    <a:pt x="572" y="141"/>
                    <a:pt x="572" y="141"/>
                  </a:cubicBezTo>
                  <a:cubicBezTo>
                    <a:pt x="575" y="141"/>
                    <a:pt x="579" y="142"/>
                    <a:pt x="582" y="142"/>
                  </a:cubicBezTo>
                  <a:cubicBezTo>
                    <a:pt x="583" y="142"/>
                    <a:pt x="583" y="142"/>
                    <a:pt x="583" y="142"/>
                  </a:cubicBezTo>
                  <a:cubicBezTo>
                    <a:pt x="586" y="143"/>
                    <a:pt x="590" y="143"/>
                    <a:pt x="593" y="144"/>
                  </a:cubicBezTo>
                  <a:cubicBezTo>
                    <a:pt x="594" y="144"/>
                    <a:pt x="594" y="144"/>
                    <a:pt x="594" y="144"/>
                  </a:cubicBezTo>
                  <a:cubicBezTo>
                    <a:pt x="595" y="144"/>
                    <a:pt x="595" y="144"/>
                    <a:pt x="595" y="144"/>
                  </a:cubicBezTo>
                  <a:cubicBezTo>
                    <a:pt x="596" y="144"/>
                    <a:pt x="596" y="144"/>
                    <a:pt x="596" y="144"/>
                  </a:cubicBezTo>
                  <a:cubicBezTo>
                    <a:pt x="596" y="144"/>
                    <a:pt x="596" y="144"/>
                    <a:pt x="596" y="144"/>
                  </a:cubicBezTo>
                  <a:cubicBezTo>
                    <a:pt x="597" y="144"/>
                    <a:pt x="597" y="144"/>
                    <a:pt x="597" y="144"/>
                  </a:cubicBezTo>
                  <a:cubicBezTo>
                    <a:pt x="598" y="145"/>
                    <a:pt x="598" y="145"/>
                    <a:pt x="598" y="145"/>
                  </a:cubicBezTo>
                  <a:cubicBezTo>
                    <a:pt x="599" y="145"/>
                    <a:pt x="599" y="145"/>
                    <a:pt x="599" y="145"/>
                  </a:cubicBezTo>
                  <a:cubicBezTo>
                    <a:pt x="599" y="145"/>
                    <a:pt x="599" y="145"/>
                    <a:pt x="599" y="145"/>
                  </a:cubicBezTo>
                  <a:cubicBezTo>
                    <a:pt x="599" y="145"/>
                    <a:pt x="599" y="145"/>
                    <a:pt x="599" y="145"/>
                  </a:cubicBezTo>
                  <a:cubicBezTo>
                    <a:pt x="599" y="145"/>
                    <a:pt x="599" y="145"/>
                    <a:pt x="599" y="145"/>
                  </a:cubicBezTo>
                  <a:cubicBezTo>
                    <a:pt x="600" y="145"/>
                    <a:pt x="600" y="145"/>
                    <a:pt x="600" y="145"/>
                  </a:cubicBezTo>
                  <a:cubicBezTo>
                    <a:pt x="601" y="145"/>
                    <a:pt x="601" y="145"/>
                    <a:pt x="601" y="145"/>
                  </a:cubicBezTo>
                  <a:cubicBezTo>
                    <a:pt x="602" y="145"/>
                    <a:pt x="602" y="145"/>
                    <a:pt x="602" y="145"/>
                  </a:cubicBezTo>
                  <a:cubicBezTo>
                    <a:pt x="603" y="145"/>
                    <a:pt x="603" y="145"/>
                    <a:pt x="603" y="145"/>
                  </a:cubicBezTo>
                  <a:cubicBezTo>
                    <a:pt x="604" y="145"/>
                    <a:pt x="604" y="145"/>
                    <a:pt x="604" y="145"/>
                  </a:cubicBezTo>
                  <a:cubicBezTo>
                    <a:pt x="605" y="145"/>
                    <a:pt x="605" y="145"/>
                    <a:pt x="605" y="145"/>
                  </a:cubicBezTo>
                  <a:cubicBezTo>
                    <a:pt x="605" y="145"/>
                    <a:pt x="605" y="145"/>
                    <a:pt x="605" y="145"/>
                  </a:cubicBezTo>
                  <a:cubicBezTo>
                    <a:pt x="606" y="145"/>
                    <a:pt x="606" y="145"/>
                    <a:pt x="606" y="145"/>
                  </a:cubicBezTo>
                  <a:cubicBezTo>
                    <a:pt x="607" y="145"/>
                    <a:pt x="607" y="145"/>
                    <a:pt x="607" y="145"/>
                  </a:cubicBezTo>
                  <a:cubicBezTo>
                    <a:pt x="607" y="145"/>
                    <a:pt x="607" y="145"/>
                    <a:pt x="607" y="145"/>
                  </a:cubicBezTo>
                  <a:cubicBezTo>
                    <a:pt x="608" y="145"/>
                    <a:pt x="608" y="145"/>
                    <a:pt x="608" y="145"/>
                  </a:cubicBezTo>
                  <a:cubicBezTo>
                    <a:pt x="609" y="145"/>
                    <a:pt x="609" y="145"/>
                    <a:pt x="609" y="145"/>
                  </a:cubicBezTo>
                  <a:cubicBezTo>
                    <a:pt x="609" y="145"/>
                    <a:pt x="609" y="145"/>
                    <a:pt x="609" y="145"/>
                  </a:cubicBezTo>
                  <a:cubicBezTo>
                    <a:pt x="609" y="145"/>
                    <a:pt x="609" y="145"/>
                    <a:pt x="609" y="145"/>
                  </a:cubicBezTo>
                  <a:cubicBezTo>
                    <a:pt x="609" y="145"/>
                    <a:pt x="609" y="145"/>
                    <a:pt x="609" y="145"/>
                  </a:cubicBezTo>
                  <a:cubicBezTo>
                    <a:pt x="609" y="145"/>
                    <a:pt x="609" y="145"/>
                    <a:pt x="609" y="145"/>
                  </a:cubicBezTo>
                  <a:cubicBezTo>
                    <a:pt x="610" y="146"/>
                    <a:pt x="610" y="146"/>
                    <a:pt x="610" y="146"/>
                  </a:cubicBezTo>
                  <a:cubicBezTo>
                    <a:pt x="611" y="146"/>
                    <a:pt x="611" y="146"/>
                    <a:pt x="611" y="146"/>
                  </a:cubicBezTo>
                  <a:cubicBezTo>
                    <a:pt x="611" y="146"/>
                    <a:pt x="611" y="146"/>
                    <a:pt x="611" y="146"/>
                  </a:cubicBezTo>
                  <a:cubicBezTo>
                    <a:pt x="612" y="146"/>
                    <a:pt x="612" y="146"/>
                    <a:pt x="612" y="146"/>
                  </a:cubicBezTo>
                  <a:cubicBezTo>
                    <a:pt x="612" y="146"/>
                    <a:pt x="612" y="146"/>
                    <a:pt x="612" y="146"/>
                  </a:cubicBezTo>
                  <a:cubicBezTo>
                    <a:pt x="613" y="146"/>
                    <a:pt x="613" y="146"/>
                    <a:pt x="613" y="146"/>
                  </a:cubicBezTo>
                  <a:cubicBezTo>
                    <a:pt x="614" y="146"/>
                    <a:pt x="614" y="146"/>
                    <a:pt x="614" y="146"/>
                  </a:cubicBezTo>
                  <a:cubicBezTo>
                    <a:pt x="614" y="146"/>
                    <a:pt x="614" y="146"/>
                    <a:pt x="614" y="146"/>
                  </a:cubicBezTo>
                  <a:cubicBezTo>
                    <a:pt x="615" y="146"/>
                    <a:pt x="615" y="146"/>
                    <a:pt x="615" y="146"/>
                  </a:cubicBezTo>
                  <a:cubicBezTo>
                    <a:pt x="615" y="146"/>
                    <a:pt x="615" y="146"/>
                    <a:pt x="615" y="146"/>
                  </a:cubicBezTo>
                  <a:cubicBezTo>
                    <a:pt x="615" y="146"/>
                    <a:pt x="615" y="146"/>
                    <a:pt x="615" y="146"/>
                  </a:cubicBezTo>
                  <a:cubicBezTo>
                    <a:pt x="616" y="146"/>
                    <a:pt x="616" y="146"/>
                    <a:pt x="616" y="146"/>
                  </a:cubicBezTo>
                  <a:cubicBezTo>
                    <a:pt x="616" y="146"/>
                    <a:pt x="616" y="146"/>
                    <a:pt x="616" y="146"/>
                  </a:cubicBezTo>
                  <a:cubicBezTo>
                    <a:pt x="617" y="146"/>
                    <a:pt x="617" y="146"/>
                    <a:pt x="617" y="146"/>
                  </a:cubicBezTo>
                  <a:cubicBezTo>
                    <a:pt x="617" y="146"/>
                    <a:pt x="617" y="146"/>
                    <a:pt x="617" y="146"/>
                  </a:cubicBezTo>
                  <a:cubicBezTo>
                    <a:pt x="618" y="146"/>
                    <a:pt x="618" y="146"/>
                    <a:pt x="618" y="146"/>
                  </a:cubicBezTo>
                  <a:cubicBezTo>
                    <a:pt x="618" y="145"/>
                    <a:pt x="618" y="145"/>
                    <a:pt x="618" y="145"/>
                  </a:cubicBezTo>
                  <a:cubicBezTo>
                    <a:pt x="619" y="145"/>
                    <a:pt x="619" y="145"/>
                    <a:pt x="619" y="145"/>
                  </a:cubicBezTo>
                  <a:cubicBezTo>
                    <a:pt x="620" y="145"/>
                    <a:pt x="620" y="145"/>
                    <a:pt x="620" y="145"/>
                  </a:cubicBezTo>
                  <a:cubicBezTo>
                    <a:pt x="620" y="145"/>
                    <a:pt x="620" y="145"/>
                    <a:pt x="620" y="145"/>
                  </a:cubicBezTo>
                  <a:cubicBezTo>
                    <a:pt x="621" y="145"/>
                    <a:pt x="621" y="145"/>
                    <a:pt x="621" y="145"/>
                  </a:cubicBezTo>
                  <a:cubicBezTo>
                    <a:pt x="621" y="145"/>
                    <a:pt x="621" y="145"/>
                    <a:pt x="621" y="145"/>
                  </a:cubicBezTo>
                  <a:cubicBezTo>
                    <a:pt x="621" y="145"/>
                    <a:pt x="621" y="145"/>
                    <a:pt x="621" y="145"/>
                  </a:cubicBezTo>
                  <a:cubicBezTo>
                    <a:pt x="622" y="145"/>
                    <a:pt x="622" y="145"/>
                    <a:pt x="622" y="145"/>
                  </a:cubicBezTo>
                  <a:cubicBezTo>
                    <a:pt x="622" y="145"/>
                    <a:pt x="622" y="145"/>
                    <a:pt x="622" y="145"/>
                  </a:cubicBezTo>
                  <a:cubicBezTo>
                    <a:pt x="623" y="145"/>
                    <a:pt x="623" y="145"/>
                    <a:pt x="623" y="145"/>
                  </a:cubicBezTo>
                  <a:cubicBezTo>
                    <a:pt x="624" y="145"/>
                    <a:pt x="624" y="145"/>
                    <a:pt x="624" y="145"/>
                  </a:cubicBezTo>
                  <a:cubicBezTo>
                    <a:pt x="625" y="145"/>
                    <a:pt x="625" y="145"/>
                    <a:pt x="625" y="145"/>
                  </a:cubicBezTo>
                  <a:cubicBezTo>
                    <a:pt x="625" y="145"/>
                    <a:pt x="625" y="145"/>
                    <a:pt x="625" y="145"/>
                  </a:cubicBezTo>
                  <a:cubicBezTo>
                    <a:pt x="625" y="145"/>
                    <a:pt x="625" y="145"/>
                    <a:pt x="625" y="145"/>
                  </a:cubicBezTo>
                  <a:cubicBezTo>
                    <a:pt x="625" y="145"/>
                    <a:pt x="625" y="145"/>
                    <a:pt x="626" y="145"/>
                  </a:cubicBezTo>
                  <a:cubicBezTo>
                    <a:pt x="626" y="145"/>
                    <a:pt x="627" y="145"/>
                    <a:pt x="627" y="145"/>
                  </a:cubicBezTo>
                  <a:cubicBezTo>
                    <a:pt x="628" y="145"/>
                    <a:pt x="628" y="145"/>
                    <a:pt x="628" y="145"/>
                  </a:cubicBezTo>
                  <a:cubicBezTo>
                    <a:pt x="629" y="145"/>
                    <a:pt x="629" y="145"/>
                    <a:pt x="630" y="145"/>
                  </a:cubicBezTo>
                  <a:cubicBezTo>
                    <a:pt x="632" y="144"/>
                    <a:pt x="633" y="144"/>
                    <a:pt x="635" y="144"/>
                  </a:cubicBezTo>
                  <a:cubicBezTo>
                    <a:pt x="636" y="144"/>
                    <a:pt x="636" y="144"/>
                    <a:pt x="636" y="144"/>
                  </a:cubicBezTo>
                  <a:cubicBezTo>
                    <a:pt x="636" y="144"/>
                    <a:pt x="636" y="144"/>
                    <a:pt x="636" y="144"/>
                  </a:cubicBezTo>
                  <a:cubicBezTo>
                    <a:pt x="638" y="143"/>
                    <a:pt x="640" y="143"/>
                    <a:pt x="641" y="143"/>
                  </a:cubicBezTo>
                  <a:cubicBezTo>
                    <a:pt x="642" y="143"/>
                    <a:pt x="642" y="143"/>
                    <a:pt x="642" y="143"/>
                  </a:cubicBezTo>
                  <a:cubicBezTo>
                    <a:pt x="642" y="143"/>
                    <a:pt x="642" y="143"/>
                    <a:pt x="642" y="143"/>
                  </a:cubicBezTo>
                  <a:cubicBezTo>
                    <a:pt x="643" y="142"/>
                    <a:pt x="645" y="142"/>
                    <a:pt x="647" y="141"/>
                  </a:cubicBezTo>
                  <a:cubicBezTo>
                    <a:pt x="648" y="141"/>
                    <a:pt x="648" y="141"/>
                    <a:pt x="648" y="141"/>
                  </a:cubicBezTo>
                  <a:cubicBezTo>
                    <a:pt x="648" y="141"/>
                    <a:pt x="648" y="141"/>
                    <a:pt x="648" y="141"/>
                  </a:cubicBezTo>
                  <a:cubicBezTo>
                    <a:pt x="649" y="141"/>
                    <a:pt x="649" y="141"/>
                    <a:pt x="650" y="141"/>
                  </a:cubicBezTo>
                  <a:cubicBezTo>
                    <a:pt x="652" y="140"/>
                    <a:pt x="653" y="140"/>
                    <a:pt x="654" y="140"/>
                  </a:cubicBezTo>
                  <a:cubicBezTo>
                    <a:pt x="655" y="140"/>
                    <a:pt x="655" y="140"/>
                    <a:pt x="655" y="140"/>
                  </a:cubicBezTo>
                  <a:cubicBezTo>
                    <a:pt x="655" y="139"/>
                    <a:pt x="656" y="139"/>
                    <a:pt x="656" y="139"/>
                  </a:cubicBezTo>
                  <a:cubicBezTo>
                    <a:pt x="656" y="139"/>
                    <a:pt x="657" y="139"/>
                    <a:pt x="657" y="139"/>
                  </a:cubicBezTo>
                  <a:cubicBezTo>
                    <a:pt x="658" y="139"/>
                    <a:pt x="658" y="139"/>
                    <a:pt x="658" y="139"/>
                  </a:cubicBezTo>
                  <a:cubicBezTo>
                    <a:pt x="659" y="139"/>
                    <a:pt x="659" y="138"/>
                    <a:pt x="660" y="138"/>
                  </a:cubicBezTo>
                  <a:cubicBezTo>
                    <a:pt x="660" y="138"/>
                    <a:pt x="660" y="138"/>
                    <a:pt x="661" y="138"/>
                  </a:cubicBezTo>
                  <a:cubicBezTo>
                    <a:pt x="661" y="138"/>
                    <a:pt x="662" y="138"/>
                    <a:pt x="662" y="138"/>
                  </a:cubicBezTo>
                  <a:cubicBezTo>
                    <a:pt x="663" y="138"/>
                    <a:pt x="663" y="138"/>
                    <a:pt x="663" y="138"/>
                  </a:cubicBezTo>
                  <a:cubicBezTo>
                    <a:pt x="663" y="137"/>
                    <a:pt x="663" y="137"/>
                    <a:pt x="663" y="137"/>
                  </a:cubicBezTo>
                  <a:cubicBezTo>
                    <a:pt x="663" y="137"/>
                    <a:pt x="663" y="137"/>
                    <a:pt x="663" y="137"/>
                  </a:cubicBezTo>
                  <a:cubicBezTo>
                    <a:pt x="664" y="137"/>
                    <a:pt x="664" y="137"/>
                    <a:pt x="664" y="137"/>
                  </a:cubicBezTo>
                  <a:cubicBezTo>
                    <a:pt x="665" y="137"/>
                    <a:pt x="665" y="137"/>
                    <a:pt x="665" y="137"/>
                  </a:cubicBezTo>
                  <a:cubicBezTo>
                    <a:pt x="666" y="137"/>
                    <a:pt x="666" y="137"/>
                    <a:pt x="666" y="137"/>
                  </a:cubicBezTo>
                  <a:cubicBezTo>
                    <a:pt x="666" y="136"/>
                    <a:pt x="666" y="136"/>
                    <a:pt x="666" y="136"/>
                  </a:cubicBezTo>
                  <a:cubicBezTo>
                    <a:pt x="666" y="136"/>
                    <a:pt x="666" y="136"/>
                    <a:pt x="666" y="136"/>
                  </a:cubicBezTo>
                  <a:cubicBezTo>
                    <a:pt x="666" y="136"/>
                    <a:pt x="666" y="136"/>
                    <a:pt x="666" y="136"/>
                  </a:cubicBezTo>
                  <a:cubicBezTo>
                    <a:pt x="667" y="136"/>
                    <a:pt x="667" y="136"/>
                    <a:pt x="667" y="136"/>
                  </a:cubicBezTo>
                  <a:cubicBezTo>
                    <a:pt x="668" y="136"/>
                    <a:pt x="668" y="136"/>
                    <a:pt x="668" y="136"/>
                  </a:cubicBezTo>
                  <a:cubicBezTo>
                    <a:pt x="669" y="136"/>
                    <a:pt x="669" y="136"/>
                    <a:pt x="669" y="136"/>
                  </a:cubicBezTo>
                  <a:cubicBezTo>
                    <a:pt x="669" y="135"/>
                    <a:pt x="669" y="135"/>
                    <a:pt x="669" y="135"/>
                  </a:cubicBezTo>
                  <a:cubicBezTo>
                    <a:pt x="669" y="135"/>
                    <a:pt x="669" y="135"/>
                    <a:pt x="669" y="135"/>
                  </a:cubicBezTo>
                  <a:cubicBezTo>
                    <a:pt x="669" y="135"/>
                    <a:pt x="669" y="135"/>
                    <a:pt x="669" y="135"/>
                  </a:cubicBezTo>
                  <a:cubicBezTo>
                    <a:pt x="670" y="135"/>
                    <a:pt x="670" y="135"/>
                    <a:pt x="670" y="135"/>
                  </a:cubicBezTo>
                  <a:cubicBezTo>
                    <a:pt x="670" y="135"/>
                    <a:pt x="670" y="135"/>
                    <a:pt x="670" y="135"/>
                  </a:cubicBezTo>
                  <a:cubicBezTo>
                    <a:pt x="671" y="135"/>
                    <a:pt x="671" y="135"/>
                    <a:pt x="671" y="135"/>
                  </a:cubicBezTo>
                  <a:cubicBezTo>
                    <a:pt x="671" y="134"/>
                    <a:pt x="671" y="134"/>
                    <a:pt x="671" y="134"/>
                  </a:cubicBezTo>
                  <a:cubicBezTo>
                    <a:pt x="672" y="134"/>
                    <a:pt x="672" y="134"/>
                    <a:pt x="672" y="134"/>
                  </a:cubicBezTo>
                  <a:cubicBezTo>
                    <a:pt x="672" y="134"/>
                    <a:pt x="672" y="134"/>
                    <a:pt x="672" y="134"/>
                  </a:cubicBezTo>
                  <a:cubicBezTo>
                    <a:pt x="672" y="134"/>
                    <a:pt x="672" y="134"/>
                    <a:pt x="672" y="134"/>
                  </a:cubicBezTo>
                  <a:cubicBezTo>
                    <a:pt x="672" y="134"/>
                    <a:pt x="672" y="134"/>
                    <a:pt x="672" y="134"/>
                  </a:cubicBezTo>
                  <a:cubicBezTo>
                    <a:pt x="673" y="134"/>
                    <a:pt x="673" y="134"/>
                    <a:pt x="673" y="134"/>
                  </a:cubicBezTo>
                  <a:cubicBezTo>
                    <a:pt x="673" y="134"/>
                    <a:pt x="673" y="134"/>
                    <a:pt x="673" y="134"/>
                  </a:cubicBezTo>
                  <a:cubicBezTo>
                    <a:pt x="674" y="133"/>
                    <a:pt x="674" y="133"/>
                    <a:pt x="674" y="133"/>
                  </a:cubicBezTo>
                  <a:cubicBezTo>
                    <a:pt x="674" y="133"/>
                    <a:pt x="674" y="133"/>
                    <a:pt x="674" y="133"/>
                  </a:cubicBezTo>
                  <a:cubicBezTo>
                    <a:pt x="674" y="133"/>
                    <a:pt x="674" y="133"/>
                    <a:pt x="674" y="133"/>
                  </a:cubicBezTo>
                  <a:cubicBezTo>
                    <a:pt x="674" y="133"/>
                    <a:pt x="674" y="133"/>
                    <a:pt x="674" y="133"/>
                  </a:cubicBezTo>
                  <a:cubicBezTo>
                    <a:pt x="674" y="133"/>
                    <a:pt x="674" y="133"/>
                    <a:pt x="674" y="133"/>
                  </a:cubicBezTo>
                  <a:cubicBezTo>
                    <a:pt x="675" y="133"/>
                    <a:pt x="675" y="133"/>
                    <a:pt x="675" y="133"/>
                  </a:cubicBezTo>
                  <a:cubicBezTo>
                    <a:pt x="675" y="132"/>
                    <a:pt x="675" y="132"/>
                    <a:pt x="675" y="132"/>
                  </a:cubicBezTo>
                  <a:cubicBezTo>
                    <a:pt x="676" y="132"/>
                    <a:pt x="676" y="132"/>
                    <a:pt x="676" y="132"/>
                  </a:cubicBezTo>
                  <a:cubicBezTo>
                    <a:pt x="676" y="132"/>
                    <a:pt x="676" y="132"/>
                    <a:pt x="676" y="132"/>
                  </a:cubicBezTo>
                  <a:cubicBezTo>
                    <a:pt x="676" y="132"/>
                    <a:pt x="676" y="132"/>
                    <a:pt x="676" y="132"/>
                  </a:cubicBezTo>
                  <a:cubicBezTo>
                    <a:pt x="676" y="132"/>
                    <a:pt x="676" y="132"/>
                    <a:pt x="676" y="132"/>
                  </a:cubicBezTo>
                  <a:cubicBezTo>
                    <a:pt x="677" y="132"/>
                    <a:pt x="677" y="132"/>
                    <a:pt x="677" y="132"/>
                  </a:cubicBezTo>
                  <a:cubicBezTo>
                    <a:pt x="677" y="131"/>
                    <a:pt x="677" y="131"/>
                    <a:pt x="677" y="131"/>
                  </a:cubicBezTo>
                  <a:cubicBezTo>
                    <a:pt x="678" y="131"/>
                    <a:pt x="678" y="131"/>
                    <a:pt x="678" y="131"/>
                  </a:cubicBezTo>
                  <a:cubicBezTo>
                    <a:pt x="678" y="131"/>
                    <a:pt x="678" y="131"/>
                    <a:pt x="678" y="131"/>
                  </a:cubicBezTo>
                  <a:cubicBezTo>
                    <a:pt x="678" y="131"/>
                    <a:pt x="678" y="131"/>
                    <a:pt x="678" y="131"/>
                  </a:cubicBezTo>
                  <a:cubicBezTo>
                    <a:pt x="678" y="131"/>
                    <a:pt x="678" y="131"/>
                    <a:pt x="678" y="131"/>
                  </a:cubicBezTo>
                  <a:cubicBezTo>
                    <a:pt x="678" y="130"/>
                    <a:pt x="678" y="130"/>
                    <a:pt x="678" y="130"/>
                  </a:cubicBezTo>
                  <a:cubicBezTo>
                    <a:pt x="679" y="130"/>
                    <a:pt x="679" y="130"/>
                    <a:pt x="679" y="130"/>
                  </a:cubicBezTo>
                  <a:cubicBezTo>
                    <a:pt x="679" y="130"/>
                    <a:pt x="679" y="130"/>
                    <a:pt x="679" y="130"/>
                  </a:cubicBezTo>
                  <a:cubicBezTo>
                    <a:pt x="680" y="130"/>
                    <a:pt x="680" y="130"/>
                    <a:pt x="680" y="130"/>
                  </a:cubicBezTo>
                  <a:cubicBezTo>
                    <a:pt x="680" y="129"/>
                    <a:pt x="680" y="129"/>
                    <a:pt x="680" y="129"/>
                  </a:cubicBezTo>
                  <a:cubicBezTo>
                    <a:pt x="680" y="129"/>
                    <a:pt x="680" y="129"/>
                    <a:pt x="680" y="129"/>
                  </a:cubicBezTo>
                  <a:cubicBezTo>
                    <a:pt x="680" y="129"/>
                    <a:pt x="680" y="129"/>
                    <a:pt x="680" y="129"/>
                  </a:cubicBezTo>
                  <a:cubicBezTo>
                    <a:pt x="680" y="129"/>
                    <a:pt x="680" y="129"/>
                    <a:pt x="680" y="129"/>
                  </a:cubicBezTo>
                  <a:cubicBezTo>
                    <a:pt x="680" y="129"/>
                    <a:pt x="680" y="129"/>
                    <a:pt x="680" y="129"/>
                  </a:cubicBezTo>
                  <a:cubicBezTo>
                    <a:pt x="681" y="129"/>
                    <a:pt x="681" y="129"/>
                    <a:pt x="681" y="129"/>
                  </a:cubicBezTo>
                  <a:cubicBezTo>
                    <a:pt x="681" y="128"/>
                    <a:pt x="681" y="128"/>
                    <a:pt x="681" y="128"/>
                  </a:cubicBezTo>
                  <a:cubicBezTo>
                    <a:pt x="681" y="128"/>
                    <a:pt x="681" y="128"/>
                    <a:pt x="681" y="128"/>
                  </a:cubicBezTo>
                  <a:cubicBezTo>
                    <a:pt x="681" y="128"/>
                    <a:pt x="681" y="128"/>
                    <a:pt x="681" y="128"/>
                  </a:cubicBezTo>
                  <a:cubicBezTo>
                    <a:pt x="681" y="128"/>
                    <a:pt x="681" y="128"/>
                    <a:pt x="681" y="128"/>
                  </a:cubicBezTo>
                  <a:cubicBezTo>
                    <a:pt x="682" y="127"/>
                    <a:pt x="682" y="127"/>
                    <a:pt x="682" y="127"/>
                  </a:cubicBezTo>
                  <a:cubicBezTo>
                    <a:pt x="682" y="127"/>
                    <a:pt x="682" y="127"/>
                    <a:pt x="682" y="127"/>
                  </a:cubicBezTo>
                  <a:cubicBezTo>
                    <a:pt x="682" y="127"/>
                    <a:pt x="682" y="127"/>
                    <a:pt x="682" y="127"/>
                  </a:cubicBezTo>
                  <a:cubicBezTo>
                    <a:pt x="682" y="127"/>
                    <a:pt x="682" y="127"/>
                    <a:pt x="682" y="127"/>
                  </a:cubicBezTo>
                  <a:cubicBezTo>
                    <a:pt x="682" y="127"/>
                    <a:pt x="682" y="127"/>
                    <a:pt x="682" y="127"/>
                  </a:cubicBezTo>
                  <a:cubicBezTo>
                    <a:pt x="683" y="126"/>
                    <a:pt x="683" y="126"/>
                    <a:pt x="683" y="126"/>
                  </a:cubicBezTo>
                  <a:cubicBezTo>
                    <a:pt x="683" y="126"/>
                    <a:pt x="683" y="126"/>
                    <a:pt x="683" y="126"/>
                  </a:cubicBezTo>
                  <a:cubicBezTo>
                    <a:pt x="683" y="125"/>
                    <a:pt x="683" y="125"/>
                    <a:pt x="683" y="125"/>
                  </a:cubicBezTo>
                  <a:cubicBezTo>
                    <a:pt x="684" y="125"/>
                    <a:pt x="684" y="125"/>
                    <a:pt x="684" y="125"/>
                  </a:cubicBezTo>
                  <a:cubicBezTo>
                    <a:pt x="684" y="125"/>
                    <a:pt x="684" y="125"/>
                    <a:pt x="684" y="125"/>
                  </a:cubicBezTo>
                  <a:cubicBezTo>
                    <a:pt x="684" y="124"/>
                    <a:pt x="684" y="124"/>
                    <a:pt x="684" y="124"/>
                  </a:cubicBezTo>
                  <a:cubicBezTo>
                    <a:pt x="684" y="124"/>
                    <a:pt x="684" y="124"/>
                    <a:pt x="684" y="124"/>
                  </a:cubicBezTo>
                  <a:cubicBezTo>
                    <a:pt x="684" y="124"/>
                    <a:pt x="684" y="124"/>
                    <a:pt x="684" y="124"/>
                  </a:cubicBezTo>
                  <a:cubicBezTo>
                    <a:pt x="684" y="124"/>
                    <a:pt x="684" y="124"/>
                    <a:pt x="684" y="124"/>
                  </a:cubicBezTo>
                  <a:cubicBezTo>
                    <a:pt x="685" y="123"/>
                    <a:pt x="685" y="123"/>
                    <a:pt x="685" y="123"/>
                  </a:cubicBezTo>
                  <a:cubicBezTo>
                    <a:pt x="685" y="123"/>
                    <a:pt x="685" y="123"/>
                    <a:pt x="685" y="123"/>
                  </a:cubicBezTo>
                  <a:cubicBezTo>
                    <a:pt x="685" y="122"/>
                    <a:pt x="685" y="122"/>
                    <a:pt x="685" y="122"/>
                  </a:cubicBezTo>
                  <a:cubicBezTo>
                    <a:pt x="685" y="121"/>
                    <a:pt x="685" y="121"/>
                    <a:pt x="685" y="121"/>
                  </a:cubicBezTo>
                  <a:cubicBezTo>
                    <a:pt x="685" y="121"/>
                    <a:pt x="685" y="121"/>
                    <a:pt x="685" y="121"/>
                  </a:cubicBezTo>
                  <a:cubicBezTo>
                    <a:pt x="685" y="120"/>
                    <a:pt x="685" y="120"/>
                    <a:pt x="685" y="120"/>
                  </a:cubicBezTo>
                  <a:cubicBezTo>
                    <a:pt x="685" y="120"/>
                    <a:pt x="685" y="120"/>
                    <a:pt x="685" y="120"/>
                  </a:cubicBezTo>
                  <a:cubicBezTo>
                    <a:pt x="685" y="119"/>
                    <a:pt x="685" y="119"/>
                    <a:pt x="685" y="119"/>
                  </a:cubicBezTo>
                  <a:cubicBezTo>
                    <a:pt x="685" y="119"/>
                    <a:pt x="685" y="119"/>
                    <a:pt x="685" y="119"/>
                  </a:cubicBezTo>
                  <a:cubicBezTo>
                    <a:pt x="685" y="119"/>
                    <a:pt x="685" y="119"/>
                    <a:pt x="685" y="119"/>
                  </a:cubicBezTo>
                  <a:cubicBezTo>
                    <a:pt x="685" y="119"/>
                    <a:pt x="685" y="119"/>
                    <a:pt x="685" y="119"/>
                  </a:cubicBezTo>
                  <a:cubicBezTo>
                    <a:pt x="685" y="119"/>
                    <a:pt x="685" y="119"/>
                    <a:pt x="685" y="119"/>
                  </a:cubicBezTo>
                  <a:cubicBezTo>
                    <a:pt x="683" y="92"/>
                    <a:pt x="683" y="92"/>
                    <a:pt x="683" y="92"/>
                  </a:cubicBezTo>
                  <a:cubicBezTo>
                    <a:pt x="675" y="0"/>
                    <a:pt x="675" y="0"/>
                    <a:pt x="675" y="0"/>
                  </a:cubicBezTo>
                  <a:cubicBezTo>
                    <a:pt x="675" y="0"/>
                    <a:pt x="675" y="0"/>
                    <a:pt x="675" y="0"/>
                  </a:cubicBezTo>
                  <a:cubicBezTo>
                    <a:pt x="675" y="1"/>
                    <a:pt x="675" y="1"/>
                    <a:pt x="674" y="2"/>
                  </a:cubicBezTo>
                  <a:close/>
                </a:path>
              </a:pathLst>
            </a:custGeom>
            <a:gradFill rotWithShape="1">
              <a:gsLst>
                <a:gs pos="0">
                  <a:srgbClr val="292929"/>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24" name="Freeform 16"/>
            <p:cNvSpPr>
              <a:spLocks/>
            </p:cNvSpPr>
            <p:nvPr/>
          </p:nvSpPr>
          <p:spPr bwMode="auto">
            <a:xfrm>
              <a:off x="3038475" y="2743200"/>
              <a:ext cx="1263650" cy="203200"/>
            </a:xfrm>
            <a:custGeom>
              <a:avLst/>
              <a:gdLst>
                <a:gd name="T0" fmla="*/ 2147483647 w 682"/>
                <a:gd name="T1" fmla="*/ 2147483647 h 131"/>
                <a:gd name="T2" fmla="*/ 2147483647 w 682"/>
                <a:gd name="T3" fmla="*/ 2147483647 h 131"/>
                <a:gd name="T4" fmla="*/ 2147483647 w 682"/>
                <a:gd name="T5" fmla="*/ 2147483647 h 131"/>
                <a:gd name="T6" fmla="*/ 2147483647 w 682"/>
                <a:gd name="T7" fmla="*/ 2147483647 h 131"/>
                <a:gd name="T8" fmla="*/ 2147483647 w 682"/>
                <a:gd name="T9" fmla="*/ 2147483647 h 131"/>
                <a:gd name="T10" fmla="*/ 2147483647 w 682"/>
                <a:gd name="T11" fmla="*/ 2147483647 h 131"/>
                <a:gd name="T12" fmla="*/ 2147483647 w 682"/>
                <a:gd name="T13" fmla="*/ 2147483647 h 131"/>
                <a:gd name="T14" fmla="*/ 2147483647 w 682"/>
                <a:gd name="T15" fmla="*/ 2147483647 h 131"/>
                <a:gd name="T16" fmla="*/ 2147483647 w 682"/>
                <a:gd name="T17" fmla="*/ 2147483647 h 131"/>
                <a:gd name="T18" fmla="*/ 2147483647 w 682"/>
                <a:gd name="T19" fmla="*/ 2147483647 h 131"/>
                <a:gd name="T20" fmla="*/ 2147483647 w 682"/>
                <a:gd name="T21" fmla="*/ 2147483647 h 131"/>
                <a:gd name="T22" fmla="*/ 2147483647 w 682"/>
                <a:gd name="T23" fmla="*/ 2147483647 h 131"/>
                <a:gd name="T24" fmla="*/ 2147483647 w 682"/>
                <a:gd name="T25" fmla="*/ 2147483647 h 131"/>
                <a:gd name="T26" fmla="*/ 2147483647 w 682"/>
                <a:gd name="T27" fmla="*/ 2147483647 h 131"/>
                <a:gd name="T28" fmla="*/ 2147483647 w 682"/>
                <a:gd name="T29" fmla="*/ 2147483647 h 131"/>
                <a:gd name="T30" fmla="*/ 2147483647 w 682"/>
                <a:gd name="T31" fmla="*/ 2147483647 h 131"/>
                <a:gd name="T32" fmla="*/ 2147483647 w 682"/>
                <a:gd name="T33" fmla="*/ 2147483647 h 131"/>
                <a:gd name="T34" fmla="*/ 2147483647 w 682"/>
                <a:gd name="T35" fmla="*/ 2147483647 h 131"/>
                <a:gd name="T36" fmla="*/ 2147483647 w 682"/>
                <a:gd name="T37" fmla="*/ 2147483647 h 131"/>
                <a:gd name="T38" fmla="*/ 2147483647 w 682"/>
                <a:gd name="T39" fmla="*/ 2147483647 h 131"/>
                <a:gd name="T40" fmla="*/ 2147483647 w 682"/>
                <a:gd name="T41" fmla="*/ 2147483647 h 131"/>
                <a:gd name="T42" fmla="*/ 2147483647 w 682"/>
                <a:gd name="T43" fmla="*/ 2147483647 h 131"/>
                <a:gd name="T44" fmla="*/ 2147483647 w 682"/>
                <a:gd name="T45" fmla="*/ 2147483647 h 131"/>
                <a:gd name="T46" fmla="*/ 2147483647 w 682"/>
                <a:gd name="T47" fmla="*/ 2147483647 h 131"/>
                <a:gd name="T48" fmla="*/ 2147483647 w 682"/>
                <a:gd name="T49" fmla="*/ 2147483647 h 131"/>
                <a:gd name="T50" fmla="*/ 2147483647 w 682"/>
                <a:gd name="T51" fmla="*/ 2147483647 h 131"/>
                <a:gd name="T52" fmla="*/ 2147483647 w 682"/>
                <a:gd name="T53" fmla="*/ 2147483647 h 131"/>
                <a:gd name="T54" fmla="*/ 2147483647 w 682"/>
                <a:gd name="T55" fmla="*/ 2147483647 h 131"/>
                <a:gd name="T56" fmla="*/ 2147483647 w 682"/>
                <a:gd name="T57" fmla="*/ 2147483647 h 131"/>
                <a:gd name="T58" fmla="*/ 2147483647 w 682"/>
                <a:gd name="T59" fmla="*/ 2147483647 h 131"/>
                <a:gd name="T60" fmla="*/ 2147483647 w 682"/>
                <a:gd name="T61" fmla="*/ 2147483647 h 131"/>
                <a:gd name="T62" fmla="*/ 2147483647 w 682"/>
                <a:gd name="T63" fmla="*/ 2147483647 h 131"/>
                <a:gd name="T64" fmla="*/ 2147483647 w 682"/>
                <a:gd name="T65" fmla="*/ 2147483647 h 131"/>
                <a:gd name="T66" fmla="*/ 2147483647 w 682"/>
                <a:gd name="T67" fmla="*/ 2147483647 h 131"/>
                <a:gd name="T68" fmla="*/ 2147483647 w 682"/>
                <a:gd name="T69" fmla="*/ 2147483647 h 131"/>
                <a:gd name="T70" fmla="*/ 2147483647 w 682"/>
                <a:gd name="T71" fmla="*/ 2147483647 h 131"/>
                <a:gd name="T72" fmla="*/ 2147483647 w 682"/>
                <a:gd name="T73" fmla="*/ 2147483647 h 131"/>
                <a:gd name="T74" fmla="*/ 2147483647 w 682"/>
                <a:gd name="T75" fmla="*/ 2147483647 h 131"/>
                <a:gd name="T76" fmla="*/ 2147483647 w 682"/>
                <a:gd name="T77" fmla="*/ 2147483647 h 131"/>
                <a:gd name="T78" fmla="*/ 2147483647 w 682"/>
                <a:gd name="T79" fmla="*/ 2147483647 h 131"/>
                <a:gd name="T80" fmla="*/ 2147483647 w 682"/>
                <a:gd name="T81" fmla="*/ 2147483647 h 131"/>
                <a:gd name="T82" fmla="*/ 2147483647 w 682"/>
                <a:gd name="T83" fmla="*/ 2147483647 h 131"/>
                <a:gd name="T84" fmla="*/ 2147483647 w 682"/>
                <a:gd name="T85" fmla="*/ 2147483647 h 131"/>
                <a:gd name="T86" fmla="*/ 2147483647 w 682"/>
                <a:gd name="T87" fmla="*/ 2147483647 h 131"/>
                <a:gd name="T88" fmla="*/ 2147483647 w 682"/>
                <a:gd name="T89" fmla="*/ 2147483647 h 131"/>
                <a:gd name="T90" fmla="*/ 2147483647 w 682"/>
                <a:gd name="T91" fmla="*/ 2147483647 h 131"/>
                <a:gd name="T92" fmla="*/ 2147483647 w 682"/>
                <a:gd name="T93" fmla="*/ 2147483647 h 131"/>
                <a:gd name="T94" fmla="*/ 2147483647 w 682"/>
                <a:gd name="T95" fmla="*/ 2147483647 h 131"/>
                <a:gd name="T96" fmla="*/ 2147483647 w 682"/>
                <a:gd name="T97" fmla="*/ 2147483647 h 131"/>
                <a:gd name="T98" fmla="*/ 2147483647 w 682"/>
                <a:gd name="T99" fmla="*/ 2147483647 h 131"/>
                <a:gd name="T100" fmla="*/ 2147483647 w 682"/>
                <a:gd name="T101" fmla="*/ 2147483647 h 131"/>
                <a:gd name="T102" fmla="*/ 2147483647 w 682"/>
                <a:gd name="T103" fmla="*/ 2147483647 h 131"/>
                <a:gd name="T104" fmla="*/ 2147483647 w 682"/>
                <a:gd name="T105" fmla="*/ 2147483647 h 131"/>
                <a:gd name="T106" fmla="*/ 2147483647 w 682"/>
                <a:gd name="T107" fmla="*/ 2147483647 h 131"/>
                <a:gd name="T108" fmla="*/ 2147483647 w 682"/>
                <a:gd name="T109" fmla="*/ 2147483647 h 131"/>
                <a:gd name="T110" fmla="*/ 2147483647 w 682"/>
                <a:gd name="T111" fmla="*/ 2147483647 h 131"/>
                <a:gd name="T112" fmla="*/ 2147483647 w 682"/>
                <a:gd name="T113" fmla="*/ 2147483647 h 131"/>
                <a:gd name="T114" fmla="*/ 2147483647 w 682"/>
                <a:gd name="T115" fmla="*/ 2147483647 h 131"/>
                <a:gd name="T116" fmla="*/ 2147483647 w 682"/>
                <a:gd name="T117" fmla="*/ 2147483647 h 131"/>
                <a:gd name="T118" fmla="*/ 2147483647 w 682"/>
                <a:gd name="T119" fmla="*/ 2147483647 h 131"/>
                <a:gd name="T120" fmla="*/ 2147483647 w 682"/>
                <a:gd name="T121" fmla="*/ 2147483647 h 1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82"/>
                <a:gd name="T184" fmla="*/ 0 h 131"/>
                <a:gd name="T185" fmla="*/ 682 w 682"/>
                <a:gd name="T186" fmla="*/ 131 h 1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82" h="131">
                  <a:moveTo>
                    <a:pt x="681" y="59"/>
                  </a:moveTo>
                  <a:cubicBezTo>
                    <a:pt x="681" y="57"/>
                    <a:pt x="680" y="55"/>
                    <a:pt x="677" y="53"/>
                  </a:cubicBezTo>
                  <a:cubicBezTo>
                    <a:pt x="676" y="52"/>
                    <a:pt x="673" y="51"/>
                    <a:pt x="670" y="50"/>
                  </a:cubicBezTo>
                  <a:cubicBezTo>
                    <a:pt x="667" y="49"/>
                    <a:pt x="663" y="49"/>
                    <a:pt x="659" y="48"/>
                  </a:cubicBezTo>
                  <a:cubicBezTo>
                    <a:pt x="655" y="48"/>
                    <a:pt x="650" y="48"/>
                    <a:pt x="646" y="47"/>
                  </a:cubicBezTo>
                  <a:cubicBezTo>
                    <a:pt x="641" y="47"/>
                    <a:pt x="637" y="47"/>
                    <a:pt x="632" y="47"/>
                  </a:cubicBezTo>
                  <a:cubicBezTo>
                    <a:pt x="631" y="47"/>
                    <a:pt x="629" y="47"/>
                    <a:pt x="627" y="47"/>
                  </a:cubicBezTo>
                  <a:cubicBezTo>
                    <a:pt x="626" y="47"/>
                    <a:pt x="624" y="47"/>
                    <a:pt x="623" y="48"/>
                  </a:cubicBezTo>
                  <a:cubicBezTo>
                    <a:pt x="621" y="48"/>
                    <a:pt x="620" y="48"/>
                    <a:pt x="618" y="48"/>
                  </a:cubicBezTo>
                  <a:cubicBezTo>
                    <a:pt x="617" y="48"/>
                    <a:pt x="616" y="48"/>
                    <a:pt x="615" y="48"/>
                  </a:cubicBezTo>
                  <a:cubicBezTo>
                    <a:pt x="613" y="48"/>
                    <a:pt x="610" y="49"/>
                    <a:pt x="608" y="49"/>
                  </a:cubicBezTo>
                  <a:cubicBezTo>
                    <a:pt x="606" y="49"/>
                    <a:pt x="604" y="49"/>
                    <a:pt x="602" y="50"/>
                  </a:cubicBezTo>
                  <a:cubicBezTo>
                    <a:pt x="601" y="50"/>
                    <a:pt x="600" y="50"/>
                    <a:pt x="599" y="50"/>
                  </a:cubicBezTo>
                  <a:cubicBezTo>
                    <a:pt x="598" y="50"/>
                    <a:pt x="596" y="50"/>
                    <a:pt x="595" y="50"/>
                  </a:cubicBezTo>
                  <a:cubicBezTo>
                    <a:pt x="593" y="50"/>
                    <a:pt x="590" y="50"/>
                    <a:pt x="588" y="50"/>
                  </a:cubicBezTo>
                  <a:cubicBezTo>
                    <a:pt x="587" y="50"/>
                    <a:pt x="585" y="50"/>
                    <a:pt x="583" y="50"/>
                  </a:cubicBezTo>
                  <a:cubicBezTo>
                    <a:pt x="582" y="50"/>
                    <a:pt x="580" y="50"/>
                    <a:pt x="578" y="50"/>
                  </a:cubicBezTo>
                  <a:cubicBezTo>
                    <a:pt x="577" y="50"/>
                    <a:pt x="575" y="50"/>
                    <a:pt x="573" y="50"/>
                  </a:cubicBezTo>
                  <a:cubicBezTo>
                    <a:pt x="571" y="50"/>
                    <a:pt x="570" y="49"/>
                    <a:pt x="568" y="49"/>
                  </a:cubicBezTo>
                  <a:cubicBezTo>
                    <a:pt x="563" y="49"/>
                    <a:pt x="562" y="47"/>
                    <a:pt x="563" y="44"/>
                  </a:cubicBezTo>
                  <a:cubicBezTo>
                    <a:pt x="564" y="42"/>
                    <a:pt x="567" y="38"/>
                    <a:pt x="571" y="35"/>
                  </a:cubicBezTo>
                  <a:cubicBezTo>
                    <a:pt x="574" y="31"/>
                    <a:pt x="579" y="28"/>
                    <a:pt x="583" y="25"/>
                  </a:cubicBezTo>
                  <a:cubicBezTo>
                    <a:pt x="587" y="22"/>
                    <a:pt x="591" y="19"/>
                    <a:pt x="593" y="17"/>
                  </a:cubicBezTo>
                  <a:cubicBezTo>
                    <a:pt x="595" y="15"/>
                    <a:pt x="596" y="14"/>
                    <a:pt x="596" y="13"/>
                  </a:cubicBezTo>
                  <a:cubicBezTo>
                    <a:pt x="596" y="12"/>
                    <a:pt x="595" y="11"/>
                    <a:pt x="594" y="11"/>
                  </a:cubicBezTo>
                  <a:cubicBezTo>
                    <a:pt x="593" y="10"/>
                    <a:pt x="592" y="10"/>
                    <a:pt x="591" y="10"/>
                  </a:cubicBezTo>
                  <a:cubicBezTo>
                    <a:pt x="590" y="9"/>
                    <a:pt x="589" y="9"/>
                    <a:pt x="589" y="9"/>
                  </a:cubicBezTo>
                  <a:cubicBezTo>
                    <a:pt x="589" y="9"/>
                    <a:pt x="587" y="9"/>
                    <a:pt x="584" y="9"/>
                  </a:cubicBezTo>
                  <a:cubicBezTo>
                    <a:pt x="582" y="9"/>
                    <a:pt x="578" y="8"/>
                    <a:pt x="573" y="8"/>
                  </a:cubicBezTo>
                  <a:cubicBezTo>
                    <a:pt x="568" y="7"/>
                    <a:pt x="563" y="7"/>
                    <a:pt x="556" y="6"/>
                  </a:cubicBezTo>
                  <a:cubicBezTo>
                    <a:pt x="549" y="6"/>
                    <a:pt x="542" y="5"/>
                    <a:pt x="534" y="5"/>
                  </a:cubicBezTo>
                  <a:cubicBezTo>
                    <a:pt x="529" y="5"/>
                    <a:pt x="524" y="4"/>
                    <a:pt x="519" y="4"/>
                  </a:cubicBezTo>
                  <a:cubicBezTo>
                    <a:pt x="515" y="4"/>
                    <a:pt x="511" y="4"/>
                    <a:pt x="507" y="4"/>
                  </a:cubicBezTo>
                  <a:cubicBezTo>
                    <a:pt x="503" y="3"/>
                    <a:pt x="499" y="3"/>
                    <a:pt x="496" y="3"/>
                  </a:cubicBezTo>
                  <a:cubicBezTo>
                    <a:pt x="492" y="3"/>
                    <a:pt x="489" y="3"/>
                    <a:pt x="485" y="3"/>
                  </a:cubicBezTo>
                  <a:cubicBezTo>
                    <a:pt x="483" y="3"/>
                    <a:pt x="482" y="3"/>
                    <a:pt x="480" y="3"/>
                  </a:cubicBezTo>
                  <a:cubicBezTo>
                    <a:pt x="478" y="3"/>
                    <a:pt x="476" y="3"/>
                    <a:pt x="474" y="4"/>
                  </a:cubicBezTo>
                  <a:cubicBezTo>
                    <a:pt x="472" y="4"/>
                    <a:pt x="470" y="4"/>
                    <a:pt x="469" y="4"/>
                  </a:cubicBezTo>
                  <a:cubicBezTo>
                    <a:pt x="467" y="4"/>
                    <a:pt x="465" y="5"/>
                    <a:pt x="463" y="5"/>
                  </a:cubicBezTo>
                  <a:cubicBezTo>
                    <a:pt x="458" y="6"/>
                    <a:pt x="455" y="7"/>
                    <a:pt x="452" y="8"/>
                  </a:cubicBezTo>
                  <a:cubicBezTo>
                    <a:pt x="450" y="9"/>
                    <a:pt x="449" y="10"/>
                    <a:pt x="448" y="11"/>
                  </a:cubicBezTo>
                  <a:cubicBezTo>
                    <a:pt x="448" y="12"/>
                    <a:pt x="448" y="13"/>
                    <a:pt x="449" y="14"/>
                  </a:cubicBezTo>
                  <a:cubicBezTo>
                    <a:pt x="449" y="16"/>
                    <a:pt x="451" y="17"/>
                    <a:pt x="452" y="18"/>
                  </a:cubicBezTo>
                  <a:cubicBezTo>
                    <a:pt x="453" y="19"/>
                    <a:pt x="453" y="20"/>
                    <a:pt x="453" y="21"/>
                  </a:cubicBezTo>
                  <a:cubicBezTo>
                    <a:pt x="453" y="22"/>
                    <a:pt x="452" y="23"/>
                    <a:pt x="450" y="24"/>
                  </a:cubicBezTo>
                  <a:cubicBezTo>
                    <a:pt x="448" y="24"/>
                    <a:pt x="445" y="25"/>
                    <a:pt x="441" y="27"/>
                  </a:cubicBezTo>
                  <a:cubicBezTo>
                    <a:pt x="437" y="28"/>
                    <a:pt x="431" y="29"/>
                    <a:pt x="424" y="30"/>
                  </a:cubicBezTo>
                  <a:cubicBezTo>
                    <a:pt x="421" y="31"/>
                    <a:pt x="418" y="31"/>
                    <a:pt x="415" y="32"/>
                  </a:cubicBezTo>
                  <a:cubicBezTo>
                    <a:pt x="412" y="32"/>
                    <a:pt x="410" y="32"/>
                    <a:pt x="407" y="33"/>
                  </a:cubicBezTo>
                  <a:cubicBezTo>
                    <a:pt x="404" y="33"/>
                    <a:pt x="401" y="33"/>
                    <a:pt x="398" y="33"/>
                  </a:cubicBezTo>
                  <a:cubicBezTo>
                    <a:pt x="395" y="33"/>
                    <a:pt x="393" y="34"/>
                    <a:pt x="390" y="34"/>
                  </a:cubicBezTo>
                  <a:cubicBezTo>
                    <a:pt x="385" y="34"/>
                    <a:pt x="380" y="34"/>
                    <a:pt x="375" y="33"/>
                  </a:cubicBezTo>
                  <a:cubicBezTo>
                    <a:pt x="371" y="33"/>
                    <a:pt x="366" y="33"/>
                    <a:pt x="362" y="33"/>
                  </a:cubicBezTo>
                  <a:cubicBezTo>
                    <a:pt x="358" y="32"/>
                    <a:pt x="354" y="32"/>
                    <a:pt x="350" y="31"/>
                  </a:cubicBezTo>
                  <a:cubicBezTo>
                    <a:pt x="346" y="31"/>
                    <a:pt x="343" y="30"/>
                    <a:pt x="340" y="30"/>
                  </a:cubicBezTo>
                  <a:cubicBezTo>
                    <a:pt x="335" y="29"/>
                    <a:pt x="333" y="28"/>
                    <a:pt x="333" y="26"/>
                  </a:cubicBezTo>
                  <a:cubicBezTo>
                    <a:pt x="332" y="25"/>
                    <a:pt x="333" y="23"/>
                    <a:pt x="335" y="21"/>
                  </a:cubicBezTo>
                  <a:cubicBezTo>
                    <a:pt x="337" y="20"/>
                    <a:pt x="340" y="18"/>
                    <a:pt x="343" y="16"/>
                  </a:cubicBezTo>
                  <a:cubicBezTo>
                    <a:pt x="346" y="14"/>
                    <a:pt x="349" y="13"/>
                    <a:pt x="352" y="12"/>
                  </a:cubicBezTo>
                  <a:cubicBezTo>
                    <a:pt x="354" y="10"/>
                    <a:pt x="356" y="9"/>
                    <a:pt x="357" y="8"/>
                  </a:cubicBezTo>
                  <a:cubicBezTo>
                    <a:pt x="359" y="7"/>
                    <a:pt x="360" y="6"/>
                    <a:pt x="360" y="5"/>
                  </a:cubicBezTo>
                  <a:cubicBezTo>
                    <a:pt x="360" y="4"/>
                    <a:pt x="359" y="4"/>
                    <a:pt x="358" y="3"/>
                  </a:cubicBezTo>
                  <a:cubicBezTo>
                    <a:pt x="356" y="2"/>
                    <a:pt x="354" y="1"/>
                    <a:pt x="351" y="1"/>
                  </a:cubicBezTo>
                  <a:cubicBezTo>
                    <a:pt x="350" y="1"/>
                    <a:pt x="347" y="1"/>
                    <a:pt x="344" y="0"/>
                  </a:cubicBezTo>
                  <a:cubicBezTo>
                    <a:pt x="340" y="0"/>
                    <a:pt x="336" y="0"/>
                    <a:pt x="331" y="0"/>
                  </a:cubicBezTo>
                  <a:cubicBezTo>
                    <a:pt x="325" y="0"/>
                    <a:pt x="319" y="0"/>
                    <a:pt x="313" y="0"/>
                  </a:cubicBezTo>
                  <a:cubicBezTo>
                    <a:pt x="306" y="1"/>
                    <a:pt x="299" y="1"/>
                    <a:pt x="291" y="1"/>
                  </a:cubicBezTo>
                  <a:cubicBezTo>
                    <a:pt x="279" y="1"/>
                    <a:pt x="267" y="1"/>
                    <a:pt x="254" y="1"/>
                  </a:cubicBezTo>
                  <a:cubicBezTo>
                    <a:pt x="242" y="2"/>
                    <a:pt x="230" y="2"/>
                    <a:pt x="220" y="2"/>
                  </a:cubicBezTo>
                  <a:cubicBezTo>
                    <a:pt x="215" y="2"/>
                    <a:pt x="210" y="2"/>
                    <a:pt x="206" y="3"/>
                  </a:cubicBezTo>
                  <a:cubicBezTo>
                    <a:pt x="201" y="3"/>
                    <a:pt x="197" y="3"/>
                    <a:pt x="194" y="3"/>
                  </a:cubicBezTo>
                  <a:cubicBezTo>
                    <a:pt x="188" y="3"/>
                    <a:pt x="183" y="3"/>
                    <a:pt x="183" y="3"/>
                  </a:cubicBezTo>
                  <a:cubicBezTo>
                    <a:pt x="181" y="4"/>
                    <a:pt x="171" y="10"/>
                    <a:pt x="157" y="19"/>
                  </a:cubicBezTo>
                  <a:cubicBezTo>
                    <a:pt x="143" y="27"/>
                    <a:pt x="124" y="38"/>
                    <a:pt x="104" y="50"/>
                  </a:cubicBezTo>
                  <a:cubicBezTo>
                    <a:pt x="84" y="62"/>
                    <a:pt x="63" y="75"/>
                    <a:pt x="46" y="85"/>
                  </a:cubicBezTo>
                  <a:cubicBezTo>
                    <a:pt x="29" y="96"/>
                    <a:pt x="15" y="104"/>
                    <a:pt x="10" y="108"/>
                  </a:cubicBezTo>
                  <a:cubicBezTo>
                    <a:pt x="7" y="110"/>
                    <a:pt x="5" y="112"/>
                    <a:pt x="3" y="114"/>
                  </a:cubicBezTo>
                  <a:cubicBezTo>
                    <a:pt x="1" y="115"/>
                    <a:pt x="1" y="116"/>
                    <a:pt x="1" y="117"/>
                  </a:cubicBezTo>
                  <a:cubicBezTo>
                    <a:pt x="0" y="118"/>
                    <a:pt x="1" y="118"/>
                    <a:pt x="2" y="119"/>
                  </a:cubicBezTo>
                  <a:cubicBezTo>
                    <a:pt x="2" y="119"/>
                    <a:pt x="3" y="119"/>
                    <a:pt x="4" y="119"/>
                  </a:cubicBezTo>
                  <a:cubicBezTo>
                    <a:pt x="4" y="119"/>
                    <a:pt x="5" y="119"/>
                    <a:pt x="5" y="119"/>
                  </a:cubicBezTo>
                  <a:cubicBezTo>
                    <a:pt x="6" y="119"/>
                    <a:pt x="6" y="119"/>
                    <a:pt x="6" y="119"/>
                  </a:cubicBezTo>
                  <a:cubicBezTo>
                    <a:pt x="7" y="119"/>
                    <a:pt x="7" y="119"/>
                    <a:pt x="7" y="119"/>
                  </a:cubicBezTo>
                  <a:cubicBezTo>
                    <a:pt x="7" y="119"/>
                    <a:pt x="7" y="119"/>
                    <a:pt x="7" y="119"/>
                  </a:cubicBezTo>
                  <a:cubicBezTo>
                    <a:pt x="8" y="119"/>
                    <a:pt x="9" y="119"/>
                    <a:pt x="11" y="119"/>
                  </a:cubicBezTo>
                  <a:cubicBezTo>
                    <a:pt x="12" y="119"/>
                    <a:pt x="13" y="119"/>
                    <a:pt x="14" y="119"/>
                  </a:cubicBezTo>
                  <a:cubicBezTo>
                    <a:pt x="15" y="119"/>
                    <a:pt x="16" y="119"/>
                    <a:pt x="17" y="119"/>
                  </a:cubicBezTo>
                  <a:cubicBezTo>
                    <a:pt x="19" y="119"/>
                    <a:pt x="21" y="120"/>
                    <a:pt x="24" y="120"/>
                  </a:cubicBezTo>
                  <a:cubicBezTo>
                    <a:pt x="28" y="120"/>
                    <a:pt x="33" y="120"/>
                    <a:pt x="39" y="121"/>
                  </a:cubicBezTo>
                  <a:cubicBezTo>
                    <a:pt x="45" y="121"/>
                    <a:pt x="53" y="122"/>
                    <a:pt x="60" y="122"/>
                  </a:cubicBezTo>
                  <a:cubicBezTo>
                    <a:pt x="69" y="123"/>
                    <a:pt x="78" y="124"/>
                    <a:pt x="87" y="124"/>
                  </a:cubicBezTo>
                  <a:cubicBezTo>
                    <a:pt x="88" y="124"/>
                    <a:pt x="89" y="124"/>
                    <a:pt x="90" y="124"/>
                  </a:cubicBezTo>
                  <a:cubicBezTo>
                    <a:pt x="92" y="125"/>
                    <a:pt x="93" y="125"/>
                    <a:pt x="95" y="125"/>
                  </a:cubicBezTo>
                  <a:cubicBezTo>
                    <a:pt x="96" y="125"/>
                    <a:pt x="97" y="125"/>
                    <a:pt x="98" y="125"/>
                  </a:cubicBezTo>
                  <a:cubicBezTo>
                    <a:pt x="101" y="125"/>
                    <a:pt x="104" y="125"/>
                    <a:pt x="107" y="126"/>
                  </a:cubicBezTo>
                  <a:cubicBezTo>
                    <a:pt x="107" y="126"/>
                    <a:pt x="107" y="126"/>
                    <a:pt x="107" y="126"/>
                  </a:cubicBezTo>
                  <a:cubicBezTo>
                    <a:pt x="107" y="126"/>
                    <a:pt x="108" y="126"/>
                    <a:pt x="108" y="126"/>
                  </a:cubicBezTo>
                  <a:cubicBezTo>
                    <a:pt x="109" y="126"/>
                    <a:pt x="110" y="126"/>
                    <a:pt x="111" y="126"/>
                  </a:cubicBezTo>
                  <a:cubicBezTo>
                    <a:pt x="116" y="126"/>
                    <a:pt x="121" y="127"/>
                    <a:pt x="126" y="127"/>
                  </a:cubicBezTo>
                  <a:cubicBezTo>
                    <a:pt x="127" y="127"/>
                    <a:pt x="127" y="127"/>
                    <a:pt x="127" y="127"/>
                  </a:cubicBezTo>
                  <a:cubicBezTo>
                    <a:pt x="127" y="127"/>
                    <a:pt x="127" y="127"/>
                    <a:pt x="127" y="127"/>
                  </a:cubicBezTo>
                  <a:cubicBezTo>
                    <a:pt x="128" y="127"/>
                    <a:pt x="129" y="127"/>
                    <a:pt x="130" y="127"/>
                  </a:cubicBezTo>
                  <a:cubicBezTo>
                    <a:pt x="131" y="127"/>
                    <a:pt x="131" y="127"/>
                    <a:pt x="132" y="127"/>
                  </a:cubicBezTo>
                  <a:cubicBezTo>
                    <a:pt x="133" y="127"/>
                    <a:pt x="134" y="127"/>
                    <a:pt x="135" y="127"/>
                  </a:cubicBezTo>
                  <a:cubicBezTo>
                    <a:pt x="135" y="127"/>
                    <a:pt x="135" y="127"/>
                    <a:pt x="136" y="127"/>
                  </a:cubicBezTo>
                  <a:cubicBezTo>
                    <a:pt x="137" y="127"/>
                    <a:pt x="137" y="127"/>
                    <a:pt x="138" y="127"/>
                  </a:cubicBezTo>
                  <a:cubicBezTo>
                    <a:pt x="139" y="128"/>
                    <a:pt x="139" y="128"/>
                    <a:pt x="140" y="128"/>
                  </a:cubicBezTo>
                  <a:cubicBezTo>
                    <a:pt x="140" y="128"/>
                    <a:pt x="141" y="128"/>
                    <a:pt x="141" y="128"/>
                  </a:cubicBezTo>
                  <a:cubicBezTo>
                    <a:pt x="142" y="128"/>
                    <a:pt x="143" y="128"/>
                    <a:pt x="144" y="128"/>
                  </a:cubicBezTo>
                  <a:cubicBezTo>
                    <a:pt x="144" y="128"/>
                    <a:pt x="144" y="128"/>
                    <a:pt x="144" y="128"/>
                  </a:cubicBezTo>
                  <a:cubicBezTo>
                    <a:pt x="145" y="128"/>
                    <a:pt x="145" y="128"/>
                    <a:pt x="145" y="128"/>
                  </a:cubicBezTo>
                  <a:cubicBezTo>
                    <a:pt x="145" y="128"/>
                    <a:pt x="146" y="128"/>
                    <a:pt x="146" y="128"/>
                  </a:cubicBezTo>
                  <a:cubicBezTo>
                    <a:pt x="147" y="128"/>
                    <a:pt x="147" y="128"/>
                    <a:pt x="147" y="128"/>
                  </a:cubicBezTo>
                  <a:cubicBezTo>
                    <a:pt x="147" y="128"/>
                    <a:pt x="147" y="128"/>
                    <a:pt x="147" y="128"/>
                  </a:cubicBezTo>
                  <a:cubicBezTo>
                    <a:pt x="148" y="128"/>
                    <a:pt x="149" y="128"/>
                    <a:pt x="150" y="128"/>
                  </a:cubicBezTo>
                  <a:cubicBezTo>
                    <a:pt x="151" y="128"/>
                    <a:pt x="151" y="128"/>
                    <a:pt x="151" y="128"/>
                  </a:cubicBezTo>
                  <a:cubicBezTo>
                    <a:pt x="151" y="128"/>
                    <a:pt x="151" y="128"/>
                    <a:pt x="151" y="128"/>
                  </a:cubicBezTo>
                  <a:cubicBezTo>
                    <a:pt x="152" y="128"/>
                    <a:pt x="152" y="128"/>
                    <a:pt x="152" y="128"/>
                  </a:cubicBezTo>
                  <a:cubicBezTo>
                    <a:pt x="152" y="128"/>
                    <a:pt x="152" y="128"/>
                    <a:pt x="152" y="128"/>
                  </a:cubicBezTo>
                  <a:cubicBezTo>
                    <a:pt x="152" y="128"/>
                    <a:pt x="152" y="128"/>
                    <a:pt x="152" y="128"/>
                  </a:cubicBezTo>
                  <a:cubicBezTo>
                    <a:pt x="153" y="128"/>
                    <a:pt x="153" y="128"/>
                    <a:pt x="153" y="128"/>
                  </a:cubicBezTo>
                  <a:cubicBezTo>
                    <a:pt x="156" y="128"/>
                    <a:pt x="159" y="128"/>
                    <a:pt x="161" y="128"/>
                  </a:cubicBezTo>
                  <a:cubicBezTo>
                    <a:pt x="161" y="128"/>
                    <a:pt x="161" y="128"/>
                    <a:pt x="161" y="128"/>
                  </a:cubicBezTo>
                  <a:cubicBezTo>
                    <a:pt x="162" y="128"/>
                    <a:pt x="162" y="127"/>
                    <a:pt x="163" y="127"/>
                  </a:cubicBezTo>
                  <a:cubicBezTo>
                    <a:pt x="165" y="127"/>
                    <a:pt x="167" y="127"/>
                    <a:pt x="169" y="126"/>
                  </a:cubicBezTo>
                  <a:cubicBezTo>
                    <a:pt x="169" y="126"/>
                    <a:pt x="169" y="126"/>
                    <a:pt x="169" y="126"/>
                  </a:cubicBezTo>
                  <a:cubicBezTo>
                    <a:pt x="172" y="126"/>
                    <a:pt x="174" y="125"/>
                    <a:pt x="177" y="125"/>
                  </a:cubicBezTo>
                  <a:cubicBezTo>
                    <a:pt x="177" y="125"/>
                    <a:pt x="177" y="125"/>
                    <a:pt x="177" y="125"/>
                  </a:cubicBezTo>
                  <a:cubicBezTo>
                    <a:pt x="177" y="125"/>
                    <a:pt x="177" y="125"/>
                    <a:pt x="177" y="125"/>
                  </a:cubicBezTo>
                  <a:cubicBezTo>
                    <a:pt x="179" y="124"/>
                    <a:pt x="181" y="123"/>
                    <a:pt x="183" y="122"/>
                  </a:cubicBezTo>
                  <a:cubicBezTo>
                    <a:pt x="183" y="122"/>
                    <a:pt x="183" y="122"/>
                    <a:pt x="183" y="122"/>
                  </a:cubicBezTo>
                  <a:cubicBezTo>
                    <a:pt x="185" y="122"/>
                    <a:pt x="187" y="121"/>
                    <a:pt x="189" y="120"/>
                  </a:cubicBezTo>
                  <a:cubicBezTo>
                    <a:pt x="189" y="120"/>
                    <a:pt x="189" y="120"/>
                    <a:pt x="189" y="120"/>
                  </a:cubicBezTo>
                  <a:cubicBezTo>
                    <a:pt x="190" y="119"/>
                    <a:pt x="191" y="119"/>
                    <a:pt x="191" y="118"/>
                  </a:cubicBezTo>
                  <a:cubicBezTo>
                    <a:pt x="191" y="118"/>
                    <a:pt x="191" y="118"/>
                    <a:pt x="191" y="118"/>
                  </a:cubicBezTo>
                  <a:cubicBezTo>
                    <a:pt x="192" y="118"/>
                    <a:pt x="193" y="118"/>
                    <a:pt x="193" y="117"/>
                  </a:cubicBezTo>
                  <a:cubicBezTo>
                    <a:pt x="194" y="117"/>
                    <a:pt x="194" y="117"/>
                    <a:pt x="194" y="117"/>
                  </a:cubicBezTo>
                  <a:cubicBezTo>
                    <a:pt x="194" y="117"/>
                    <a:pt x="194" y="117"/>
                    <a:pt x="194" y="117"/>
                  </a:cubicBezTo>
                  <a:cubicBezTo>
                    <a:pt x="195" y="116"/>
                    <a:pt x="195" y="116"/>
                    <a:pt x="195" y="116"/>
                  </a:cubicBezTo>
                  <a:cubicBezTo>
                    <a:pt x="195" y="116"/>
                    <a:pt x="195" y="116"/>
                    <a:pt x="195" y="116"/>
                  </a:cubicBezTo>
                  <a:cubicBezTo>
                    <a:pt x="196" y="115"/>
                    <a:pt x="196" y="115"/>
                    <a:pt x="196" y="115"/>
                  </a:cubicBezTo>
                  <a:cubicBezTo>
                    <a:pt x="196" y="115"/>
                    <a:pt x="196" y="115"/>
                    <a:pt x="197" y="114"/>
                  </a:cubicBezTo>
                  <a:cubicBezTo>
                    <a:pt x="197" y="114"/>
                    <a:pt x="197" y="114"/>
                    <a:pt x="197" y="114"/>
                  </a:cubicBezTo>
                  <a:cubicBezTo>
                    <a:pt x="197" y="113"/>
                    <a:pt x="197" y="113"/>
                    <a:pt x="197" y="113"/>
                  </a:cubicBezTo>
                  <a:cubicBezTo>
                    <a:pt x="198" y="113"/>
                    <a:pt x="198" y="113"/>
                    <a:pt x="198" y="113"/>
                  </a:cubicBezTo>
                  <a:cubicBezTo>
                    <a:pt x="198" y="113"/>
                    <a:pt x="198" y="113"/>
                    <a:pt x="198" y="113"/>
                  </a:cubicBezTo>
                  <a:cubicBezTo>
                    <a:pt x="198" y="112"/>
                    <a:pt x="198" y="112"/>
                    <a:pt x="199" y="112"/>
                  </a:cubicBezTo>
                  <a:cubicBezTo>
                    <a:pt x="199" y="111"/>
                    <a:pt x="199" y="111"/>
                    <a:pt x="199" y="111"/>
                  </a:cubicBezTo>
                  <a:cubicBezTo>
                    <a:pt x="199" y="111"/>
                    <a:pt x="199" y="111"/>
                    <a:pt x="199" y="111"/>
                  </a:cubicBezTo>
                  <a:cubicBezTo>
                    <a:pt x="199" y="110"/>
                    <a:pt x="199" y="110"/>
                    <a:pt x="199" y="110"/>
                  </a:cubicBezTo>
                  <a:cubicBezTo>
                    <a:pt x="199" y="110"/>
                    <a:pt x="199" y="110"/>
                    <a:pt x="199" y="110"/>
                  </a:cubicBezTo>
                  <a:cubicBezTo>
                    <a:pt x="200" y="109"/>
                    <a:pt x="200" y="109"/>
                    <a:pt x="200" y="109"/>
                  </a:cubicBezTo>
                  <a:cubicBezTo>
                    <a:pt x="200" y="109"/>
                    <a:pt x="200" y="109"/>
                    <a:pt x="200" y="109"/>
                  </a:cubicBezTo>
                  <a:cubicBezTo>
                    <a:pt x="200" y="109"/>
                    <a:pt x="200" y="109"/>
                    <a:pt x="200" y="109"/>
                  </a:cubicBezTo>
                  <a:cubicBezTo>
                    <a:pt x="200" y="109"/>
                    <a:pt x="200" y="109"/>
                    <a:pt x="200" y="109"/>
                  </a:cubicBezTo>
                  <a:cubicBezTo>
                    <a:pt x="200" y="109"/>
                    <a:pt x="200" y="109"/>
                    <a:pt x="200" y="109"/>
                  </a:cubicBezTo>
                  <a:cubicBezTo>
                    <a:pt x="200" y="109"/>
                    <a:pt x="200" y="109"/>
                    <a:pt x="200" y="109"/>
                  </a:cubicBezTo>
                  <a:cubicBezTo>
                    <a:pt x="200" y="108"/>
                    <a:pt x="200" y="108"/>
                    <a:pt x="200" y="108"/>
                  </a:cubicBezTo>
                  <a:cubicBezTo>
                    <a:pt x="201" y="108"/>
                    <a:pt x="201" y="108"/>
                    <a:pt x="201" y="108"/>
                  </a:cubicBezTo>
                  <a:cubicBezTo>
                    <a:pt x="201" y="108"/>
                    <a:pt x="201" y="108"/>
                    <a:pt x="201" y="108"/>
                  </a:cubicBezTo>
                  <a:cubicBezTo>
                    <a:pt x="201" y="107"/>
                    <a:pt x="201" y="107"/>
                    <a:pt x="201" y="107"/>
                  </a:cubicBezTo>
                  <a:cubicBezTo>
                    <a:pt x="202" y="107"/>
                    <a:pt x="202" y="107"/>
                    <a:pt x="202" y="107"/>
                  </a:cubicBezTo>
                  <a:cubicBezTo>
                    <a:pt x="202" y="107"/>
                    <a:pt x="202" y="107"/>
                    <a:pt x="202" y="107"/>
                  </a:cubicBezTo>
                  <a:cubicBezTo>
                    <a:pt x="202" y="107"/>
                    <a:pt x="202" y="107"/>
                    <a:pt x="202" y="107"/>
                  </a:cubicBezTo>
                  <a:cubicBezTo>
                    <a:pt x="202" y="107"/>
                    <a:pt x="202" y="107"/>
                    <a:pt x="202" y="107"/>
                  </a:cubicBezTo>
                  <a:cubicBezTo>
                    <a:pt x="202" y="106"/>
                    <a:pt x="202" y="106"/>
                    <a:pt x="202" y="106"/>
                  </a:cubicBezTo>
                  <a:cubicBezTo>
                    <a:pt x="203" y="106"/>
                    <a:pt x="203" y="106"/>
                    <a:pt x="203" y="106"/>
                  </a:cubicBezTo>
                  <a:cubicBezTo>
                    <a:pt x="203" y="106"/>
                    <a:pt x="203" y="106"/>
                    <a:pt x="203" y="106"/>
                  </a:cubicBezTo>
                  <a:cubicBezTo>
                    <a:pt x="203" y="106"/>
                    <a:pt x="203" y="106"/>
                    <a:pt x="203" y="106"/>
                  </a:cubicBezTo>
                  <a:cubicBezTo>
                    <a:pt x="204" y="105"/>
                    <a:pt x="204" y="105"/>
                    <a:pt x="204" y="105"/>
                  </a:cubicBezTo>
                  <a:cubicBezTo>
                    <a:pt x="204" y="105"/>
                    <a:pt x="204" y="105"/>
                    <a:pt x="204" y="105"/>
                  </a:cubicBezTo>
                  <a:cubicBezTo>
                    <a:pt x="204" y="105"/>
                    <a:pt x="204" y="105"/>
                    <a:pt x="204" y="105"/>
                  </a:cubicBezTo>
                  <a:cubicBezTo>
                    <a:pt x="205" y="105"/>
                    <a:pt x="205" y="105"/>
                    <a:pt x="205" y="105"/>
                  </a:cubicBezTo>
                  <a:cubicBezTo>
                    <a:pt x="205" y="104"/>
                    <a:pt x="205" y="104"/>
                    <a:pt x="205" y="104"/>
                  </a:cubicBezTo>
                  <a:cubicBezTo>
                    <a:pt x="205" y="104"/>
                    <a:pt x="205" y="104"/>
                    <a:pt x="205" y="104"/>
                  </a:cubicBezTo>
                  <a:cubicBezTo>
                    <a:pt x="205" y="104"/>
                    <a:pt x="205" y="104"/>
                    <a:pt x="205" y="104"/>
                  </a:cubicBezTo>
                  <a:cubicBezTo>
                    <a:pt x="205" y="104"/>
                    <a:pt x="205" y="104"/>
                    <a:pt x="205" y="104"/>
                  </a:cubicBezTo>
                  <a:cubicBezTo>
                    <a:pt x="206" y="104"/>
                    <a:pt x="206" y="104"/>
                    <a:pt x="206" y="104"/>
                  </a:cubicBezTo>
                  <a:cubicBezTo>
                    <a:pt x="206" y="104"/>
                    <a:pt x="206" y="104"/>
                    <a:pt x="206" y="104"/>
                  </a:cubicBezTo>
                  <a:cubicBezTo>
                    <a:pt x="207" y="103"/>
                    <a:pt x="207" y="103"/>
                    <a:pt x="207" y="103"/>
                  </a:cubicBezTo>
                  <a:cubicBezTo>
                    <a:pt x="207" y="103"/>
                    <a:pt x="207" y="103"/>
                    <a:pt x="207" y="103"/>
                  </a:cubicBezTo>
                  <a:cubicBezTo>
                    <a:pt x="207" y="103"/>
                    <a:pt x="207" y="103"/>
                    <a:pt x="207" y="103"/>
                  </a:cubicBezTo>
                  <a:cubicBezTo>
                    <a:pt x="208" y="103"/>
                    <a:pt x="208" y="103"/>
                    <a:pt x="208" y="103"/>
                  </a:cubicBezTo>
                  <a:cubicBezTo>
                    <a:pt x="208" y="103"/>
                    <a:pt x="208" y="103"/>
                    <a:pt x="208" y="103"/>
                  </a:cubicBezTo>
                  <a:cubicBezTo>
                    <a:pt x="208" y="102"/>
                    <a:pt x="208" y="102"/>
                    <a:pt x="208" y="102"/>
                  </a:cubicBezTo>
                  <a:cubicBezTo>
                    <a:pt x="208" y="102"/>
                    <a:pt x="208" y="102"/>
                    <a:pt x="208" y="102"/>
                  </a:cubicBezTo>
                  <a:cubicBezTo>
                    <a:pt x="208" y="102"/>
                    <a:pt x="208" y="102"/>
                    <a:pt x="208" y="102"/>
                  </a:cubicBezTo>
                  <a:cubicBezTo>
                    <a:pt x="209" y="102"/>
                    <a:pt x="209" y="102"/>
                    <a:pt x="209" y="102"/>
                  </a:cubicBezTo>
                  <a:cubicBezTo>
                    <a:pt x="209" y="102"/>
                    <a:pt x="209" y="102"/>
                    <a:pt x="209" y="102"/>
                  </a:cubicBezTo>
                  <a:cubicBezTo>
                    <a:pt x="210" y="102"/>
                    <a:pt x="210" y="102"/>
                    <a:pt x="210" y="102"/>
                  </a:cubicBezTo>
                  <a:cubicBezTo>
                    <a:pt x="210" y="102"/>
                    <a:pt x="210" y="102"/>
                    <a:pt x="210" y="102"/>
                  </a:cubicBezTo>
                  <a:cubicBezTo>
                    <a:pt x="211" y="101"/>
                    <a:pt x="211" y="101"/>
                    <a:pt x="211" y="101"/>
                  </a:cubicBezTo>
                  <a:cubicBezTo>
                    <a:pt x="211" y="101"/>
                    <a:pt x="211" y="101"/>
                    <a:pt x="211" y="101"/>
                  </a:cubicBezTo>
                  <a:cubicBezTo>
                    <a:pt x="212" y="101"/>
                    <a:pt x="212" y="101"/>
                    <a:pt x="212" y="101"/>
                  </a:cubicBezTo>
                  <a:cubicBezTo>
                    <a:pt x="212" y="101"/>
                    <a:pt x="212" y="101"/>
                    <a:pt x="212" y="101"/>
                  </a:cubicBezTo>
                  <a:cubicBezTo>
                    <a:pt x="212" y="101"/>
                    <a:pt x="212" y="101"/>
                    <a:pt x="212" y="101"/>
                  </a:cubicBezTo>
                  <a:cubicBezTo>
                    <a:pt x="213" y="101"/>
                    <a:pt x="213" y="101"/>
                    <a:pt x="213" y="101"/>
                  </a:cubicBezTo>
                  <a:cubicBezTo>
                    <a:pt x="213" y="100"/>
                    <a:pt x="213" y="100"/>
                    <a:pt x="213" y="100"/>
                  </a:cubicBezTo>
                  <a:cubicBezTo>
                    <a:pt x="214" y="100"/>
                    <a:pt x="214" y="100"/>
                    <a:pt x="214" y="100"/>
                  </a:cubicBezTo>
                  <a:cubicBezTo>
                    <a:pt x="214" y="100"/>
                    <a:pt x="214" y="100"/>
                    <a:pt x="214" y="100"/>
                  </a:cubicBezTo>
                  <a:cubicBezTo>
                    <a:pt x="215" y="100"/>
                    <a:pt x="215" y="100"/>
                    <a:pt x="215" y="100"/>
                  </a:cubicBezTo>
                  <a:cubicBezTo>
                    <a:pt x="216" y="99"/>
                    <a:pt x="216" y="99"/>
                    <a:pt x="216" y="99"/>
                  </a:cubicBezTo>
                  <a:cubicBezTo>
                    <a:pt x="217" y="99"/>
                    <a:pt x="217" y="99"/>
                    <a:pt x="217" y="99"/>
                  </a:cubicBezTo>
                  <a:cubicBezTo>
                    <a:pt x="217" y="99"/>
                    <a:pt x="217" y="99"/>
                    <a:pt x="217" y="99"/>
                  </a:cubicBezTo>
                  <a:cubicBezTo>
                    <a:pt x="217" y="99"/>
                    <a:pt x="217" y="99"/>
                    <a:pt x="217" y="99"/>
                  </a:cubicBezTo>
                  <a:cubicBezTo>
                    <a:pt x="217" y="99"/>
                    <a:pt x="217" y="99"/>
                    <a:pt x="217" y="99"/>
                  </a:cubicBezTo>
                  <a:cubicBezTo>
                    <a:pt x="217" y="99"/>
                    <a:pt x="217" y="99"/>
                    <a:pt x="217" y="99"/>
                  </a:cubicBezTo>
                  <a:cubicBezTo>
                    <a:pt x="218" y="99"/>
                    <a:pt x="218" y="99"/>
                    <a:pt x="218" y="99"/>
                  </a:cubicBezTo>
                  <a:cubicBezTo>
                    <a:pt x="218" y="99"/>
                    <a:pt x="218" y="98"/>
                    <a:pt x="219" y="98"/>
                  </a:cubicBezTo>
                  <a:cubicBezTo>
                    <a:pt x="219" y="98"/>
                    <a:pt x="220" y="98"/>
                    <a:pt x="220" y="98"/>
                  </a:cubicBezTo>
                  <a:cubicBezTo>
                    <a:pt x="221" y="98"/>
                    <a:pt x="221" y="98"/>
                    <a:pt x="221" y="97"/>
                  </a:cubicBezTo>
                  <a:cubicBezTo>
                    <a:pt x="222" y="97"/>
                    <a:pt x="222" y="97"/>
                    <a:pt x="222" y="97"/>
                  </a:cubicBezTo>
                  <a:cubicBezTo>
                    <a:pt x="222" y="97"/>
                    <a:pt x="222" y="97"/>
                    <a:pt x="222" y="97"/>
                  </a:cubicBezTo>
                  <a:cubicBezTo>
                    <a:pt x="222" y="97"/>
                    <a:pt x="222" y="97"/>
                    <a:pt x="222" y="97"/>
                  </a:cubicBezTo>
                  <a:cubicBezTo>
                    <a:pt x="223" y="97"/>
                    <a:pt x="223" y="97"/>
                    <a:pt x="223" y="97"/>
                  </a:cubicBezTo>
                  <a:cubicBezTo>
                    <a:pt x="223" y="97"/>
                    <a:pt x="224" y="97"/>
                    <a:pt x="224" y="97"/>
                  </a:cubicBezTo>
                  <a:cubicBezTo>
                    <a:pt x="224" y="97"/>
                    <a:pt x="225" y="96"/>
                    <a:pt x="225" y="96"/>
                  </a:cubicBezTo>
                  <a:cubicBezTo>
                    <a:pt x="226" y="96"/>
                    <a:pt x="226" y="96"/>
                    <a:pt x="227" y="96"/>
                  </a:cubicBezTo>
                  <a:cubicBezTo>
                    <a:pt x="227" y="96"/>
                    <a:pt x="227" y="96"/>
                    <a:pt x="228" y="96"/>
                  </a:cubicBezTo>
                  <a:cubicBezTo>
                    <a:pt x="228" y="96"/>
                    <a:pt x="228" y="96"/>
                    <a:pt x="228" y="96"/>
                  </a:cubicBezTo>
                  <a:cubicBezTo>
                    <a:pt x="228" y="95"/>
                    <a:pt x="228" y="95"/>
                    <a:pt x="228" y="95"/>
                  </a:cubicBezTo>
                  <a:cubicBezTo>
                    <a:pt x="228" y="95"/>
                    <a:pt x="228" y="95"/>
                    <a:pt x="228" y="95"/>
                  </a:cubicBezTo>
                  <a:cubicBezTo>
                    <a:pt x="229" y="95"/>
                    <a:pt x="229" y="95"/>
                    <a:pt x="229" y="95"/>
                  </a:cubicBezTo>
                  <a:cubicBezTo>
                    <a:pt x="229" y="95"/>
                    <a:pt x="229" y="95"/>
                    <a:pt x="229" y="95"/>
                  </a:cubicBezTo>
                  <a:cubicBezTo>
                    <a:pt x="230" y="95"/>
                    <a:pt x="230" y="95"/>
                    <a:pt x="230" y="95"/>
                  </a:cubicBezTo>
                  <a:cubicBezTo>
                    <a:pt x="231" y="95"/>
                    <a:pt x="231" y="95"/>
                    <a:pt x="231" y="95"/>
                  </a:cubicBezTo>
                  <a:cubicBezTo>
                    <a:pt x="231" y="95"/>
                    <a:pt x="231" y="95"/>
                    <a:pt x="231" y="95"/>
                  </a:cubicBezTo>
                  <a:cubicBezTo>
                    <a:pt x="231" y="95"/>
                    <a:pt x="231" y="95"/>
                    <a:pt x="231" y="95"/>
                  </a:cubicBezTo>
                  <a:cubicBezTo>
                    <a:pt x="232" y="95"/>
                    <a:pt x="232" y="95"/>
                    <a:pt x="232" y="95"/>
                  </a:cubicBezTo>
                  <a:cubicBezTo>
                    <a:pt x="232" y="95"/>
                    <a:pt x="233" y="94"/>
                    <a:pt x="234" y="94"/>
                  </a:cubicBezTo>
                  <a:cubicBezTo>
                    <a:pt x="234" y="94"/>
                    <a:pt x="235" y="94"/>
                    <a:pt x="235" y="94"/>
                  </a:cubicBezTo>
                  <a:cubicBezTo>
                    <a:pt x="236" y="94"/>
                    <a:pt x="236" y="94"/>
                    <a:pt x="236" y="94"/>
                  </a:cubicBezTo>
                  <a:cubicBezTo>
                    <a:pt x="236" y="94"/>
                    <a:pt x="236" y="94"/>
                    <a:pt x="236" y="94"/>
                  </a:cubicBezTo>
                  <a:cubicBezTo>
                    <a:pt x="236" y="94"/>
                    <a:pt x="236" y="94"/>
                    <a:pt x="236" y="94"/>
                  </a:cubicBezTo>
                  <a:cubicBezTo>
                    <a:pt x="237" y="94"/>
                    <a:pt x="238" y="94"/>
                    <a:pt x="239" y="93"/>
                  </a:cubicBezTo>
                  <a:cubicBezTo>
                    <a:pt x="240" y="93"/>
                    <a:pt x="240" y="93"/>
                    <a:pt x="240" y="93"/>
                  </a:cubicBezTo>
                  <a:cubicBezTo>
                    <a:pt x="241" y="93"/>
                    <a:pt x="241" y="93"/>
                    <a:pt x="241" y="93"/>
                  </a:cubicBezTo>
                  <a:cubicBezTo>
                    <a:pt x="241" y="93"/>
                    <a:pt x="241" y="93"/>
                    <a:pt x="241" y="93"/>
                  </a:cubicBezTo>
                  <a:cubicBezTo>
                    <a:pt x="241" y="93"/>
                    <a:pt x="242" y="93"/>
                    <a:pt x="242" y="93"/>
                  </a:cubicBezTo>
                  <a:cubicBezTo>
                    <a:pt x="243" y="93"/>
                    <a:pt x="243" y="93"/>
                    <a:pt x="244" y="93"/>
                  </a:cubicBezTo>
                  <a:cubicBezTo>
                    <a:pt x="244" y="93"/>
                    <a:pt x="245" y="93"/>
                    <a:pt x="246" y="93"/>
                  </a:cubicBezTo>
                  <a:cubicBezTo>
                    <a:pt x="246" y="93"/>
                    <a:pt x="246" y="93"/>
                    <a:pt x="246" y="93"/>
                  </a:cubicBezTo>
                  <a:cubicBezTo>
                    <a:pt x="246" y="93"/>
                    <a:pt x="246" y="93"/>
                    <a:pt x="246" y="93"/>
                  </a:cubicBezTo>
                  <a:cubicBezTo>
                    <a:pt x="246" y="93"/>
                    <a:pt x="247" y="93"/>
                    <a:pt x="248" y="93"/>
                  </a:cubicBezTo>
                  <a:cubicBezTo>
                    <a:pt x="248" y="92"/>
                    <a:pt x="249" y="92"/>
                    <a:pt x="249" y="92"/>
                  </a:cubicBezTo>
                  <a:cubicBezTo>
                    <a:pt x="250" y="92"/>
                    <a:pt x="250" y="92"/>
                    <a:pt x="251" y="92"/>
                  </a:cubicBezTo>
                  <a:cubicBezTo>
                    <a:pt x="251" y="92"/>
                    <a:pt x="251" y="92"/>
                    <a:pt x="251" y="92"/>
                  </a:cubicBezTo>
                  <a:cubicBezTo>
                    <a:pt x="252" y="92"/>
                    <a:pt x="252" y="92"/>
                    <a:pt x="252" y="92"/>
                  </a:cubicBezTo>
                  <a:cubicBezTo>
                    <a:pt x="252" y="92"/>
                    <a:pt x="252" y="92"/>
                    <a:pt x="252" y="92"/>
                  </a:cubicBezTo>
                  <a:cubicBezTo>
                    <a:pt x="253" y="92"/>
                    <a:pt x="253" y="92"/>
                    <a:pt x="254" y="92"/>
                  </a:cubicBezTo>
                  <a:cubicBezTo>
                    <a:pt x="254" y="92"/>
                    <a:pt x="255" y="92"/>
                    <a:pt x="255" y="92"/>
                  </a:cubicBezTo>
                  <a:cubicBezTo>
                    <a:pt x="256" y="92"/>
                    <a:pt x="256" y="92"/>
                    <a:pt x="257" y="92"/>
                  </a:cubicBezTo>
                  <a:cubicBezTo>
                    <a:pt x="257" y="92"/>
                    <a:pt x="257" y="92"/>
                    <a:pt x="257" y="92"/>
                  </a:cubicBezTo>
                  <a:cubicBezTo>
                    <a:pt x="257" y="92"/>
                    <a:pt x="257" y="92"/>
                    <a:pt x="257" y="92"/>
                  </a:cubicBezTo>
                  <a:cubicBezTo>
                    <a:pt x="257" y="92"/>
                    <a:pt x="257" y="92"/>
                    <a:pt x="257" y="92"/>
                  </a:cubicBezTo>
                  <a:cubicBezTo>
                    <a:pt x="257" y="92"/>
                    <a:pt x="257" y="92"/>
                    <a:pt x="257" y="92"/>
                  </a:cubicBezTo>
                  <a:cubicBezTo>
                    <a:pt x="258" y="92"/>
                    <a:pt x="258" y="92"/>
                    <a:pt x="258" y="92"/>
                  </a:cubicBezTo>
                  <a:cubicBezTo>
                    <a:pt x="259" y="92"/>
                    <a:pt x="259" y="92"/>
                    <a:pt x="260" y="92"/>
                  </a:cubicBezTo>
                  <a:cubicBezTo>
                    <a:pt x="260" y="92"/>
                    <a:pt x="261" y="92"/>
                    <a:pt x="261" y="92"/>
                  </a:cubicBezTo>
                  <a:cubicBezTo>
                    <a:pt x="262" y="92"/>
                    <a:pt x="262" y="92"/>
                    <a:pt x="263" y="92"/>
                  </a:cubicBezTo>
                  <a:cubicBezTo>
                    <a:pt x="263" y="92"/>
                    <a:pt x="264" y="92"/>
                    <a:pt x="264" y="92"/>
                  </a:cubicBezTo>
                  <a:cubicBezTo>
                    <a:pt x="265" y="91"/>
                    <a:pt x="265" y="91"/>
                    <a:pt x="266" y="91"/>
                  </a:cubicBezTo>
                  <a:cubicBezTo>
                    <a:pt x="266" y="91"/>
                    <a:pt x="267" y="91"/>
                    <a:pt x="267" y="91"/>
                  </a:cubicBezTo>
                  <a:cubicBezTo>
                    <a:pt x="268" y="91"/>
                    <a:pt x="268" y="91"/>
                    <a:pt x="268" y="91"/>
                  </a:cubicBezTo>
                  <a:cubicBezTo>
                    <a:pt x="268" y="91"/>
                    <a:pt x="268" y="91"/>
                    <a:pt x="268" y="91"/>
                  </a:cubicBezTo>
                  <a:cubicBezTo>
                    <a:pt x="269" y="91"/>
                    <a:pt x="269" y="91"/>
                    <a:pt x="269" y="91"/>
                  </a:cubicBezTo>
                  <a:cubicBezTo>
                    <a:pt x="269" y="91"/>
                    <a:pt x="269" y="91"/>
                    <a:pt x="269" y="91"/>
                  </a:cubicBezTo>
                  <a:cubicBezTo>
                    <a:pt x="270" y="91"/>
                    <a:pt x="270" y="91"/>
                    <a:pt x="270" y="91"/>
                  </a:cubicBezTo>
                  <a:cubicBezTo>
                    <a:pt x="271" y="91"/>
                    <a:pt x="271" y="91"/>
                    <a:pt x="271" y="91"/>
                  </a:cubicBezTo>
                  <a:cubicBezTo>
                    <a:pt x="272" y="91"/>
                    <a:pt x="272" y="91"/>
                    <a:pt x="272" y="91"/>
                  </a:cubicBezTo>
                  <a:cubicBezTo>
                    <a:pt x="273" y="91"/>
                    <a:pt x="273" y="91"/>
                    <a:pt x="273" y="91"/>
                  </a:cubicBezTo>
                  <a:cubicBezTo>
                    <a:pt x="273" y="91"/>
                    <a:pt x="273" y="91"/>
                    <a:pt x="274" y="91"/>
                  </a:cubicBezTo>
                  <a:cubicBezTo>
                    <a:pt x="274" y="91"/>
                    <a:pt x="275" y="91"/>
                    <a:pt x="275" y="91"/>
                  </a:cubicBezTo>
                  <a:cubicBezTo>
                    <a:pt x="275" y="91"/>
                    <a:pt x="276" y="91"/>
                    <a:pt x="276" y="91"/>
                  </a:cubicBezTo>
                  <a:cubicBezTo>
                    <a:pt x="277" y="91"/>
                    <a:pt x="277" y="91"/>
                    <a:pt x="278" y="91"/>
                  </a:cubicBezTo>
                  <a:cubicBezTo>
                    <a:pt x="278" y="91"/>
                    <a:pt x="278" y="91"/>
                    <a:pt x="279" y="91"/>
                  </a:cubicBezTo>
                  <a:cubicBezTo>
                    <a:pt x="279" y="91"/>
                    <a:pt x="279" y="91"/>
                    <a:pt x="279" y="91"/>
                  </a:cubicBezTo>
                  <a:cubicBezTo>
                    <a:pt x="279" y="91"/>
                    <a:pt x="279" y="91"/>
                    <a:pt x="279" y="91"/>
                  </a:cubicBezTo>
                  <a:cubicBezTo>
                    <a:pt x="280" y="91"/>
                    <a:pt x="280" y="91"/>
                    <a:pt x="280" y="91"/>
                  </a:cubicBezTo>
                  <a:cubicBezTo>
                    <a:pt x="280" y="91"/>
                    <a:pt x="281" y="91"/>
                    <a:pt x="281" y="91"/>
                  </a:cubicBezTo>
                  <a:cubicBezTo>
                    <a:pt x="281" y="91"/>
                    <a:pt x="282" y="91"/>
                    <a:pt x="282" y="91"/>
                  </a:cubicBezTo>
                  <a:cubicBezTo>
                    <a:pt x="283" y="92"/>
                    <a:pt x="283" y="92"/>
                    <a:pt x="283" y="92"/>
                  </a:cubicBezTo>
                  <a:cubicBezTo>
                    <a:pt x="284" y="92"/>
                    <a:pt x="284" y="92"/>
                    <a:pt x="284" y="92"/>
                  </a:cubicBezTo>
                  <a:cubicBezTo>
                    <a:pt x="284" y="92"/>
                    <a:pt x="284" y="92"/>
                    <a:pt x="284" y="92"/>
                  </a:cubicBezTo>
                  <a:cubicBezTo>
                    <a:pt x="284" y="92"/>
                    <a:pt x="284" y="92"/>
                    <a:pt x="284" y="92"/>
                  </a:cubicBezTo>
                  <a:cubicBezTo>
                    <a:pt x="285" y="92"/>
                    <a:pt x="285" y="92"/>
                    <a:pt x="285" y="92"/>
                  </a:cubicBezTo>
                  <a:cubicBezTo>
                    <a:pt x="286" y="92"/>
                    <a:pt x="286" y="92"/>
                    <a:pt x="286" y="92"/>
                  </a:cubicBezTo>
                  <a:cubicBezTo>
                    <a:pt x="287" y="92"/>
                    <a:pt x="287" y="92"/>
                    <a:pt x="287" y="92"/>
                  </a:cubicBezTo>
                  <a:cubicBezTo>
                    <a:pt x="288" y="92"/>
                    <a:pt x="288" y="92"/>
                    <a:pt x="288" y="92"/>
                  </a:cubicBezTo>
                  <a:cubicBezTo>
                    <a:pt x="288" y="92"/>
                    <a:pt x="288" y="92"/>
                    <a:pt x="288" y="92"/>
                  </a:cubicBezTo>
                  <a:cubicBezTo>
                    <a:pt x="288" y="92"/>
                    <a:pt x="288" y="92"/>
                    <a:pt x="288" y="92"/>
                  </a:cubicBezTo>
                  <a:cubicBezTo>
                    <a:pt x="289" y="92"/>
                    <a:pt x="289" y="92"/>
                    <a:pt x="289" y="92"/>
                  </a:cubicBezTo>
                  <a:cubicBezTo>
                    <a:pt x="290" y="92"/>
                    <a:pt x="290" y="92"/>
                    <a:pt x="290" y="92"/>
                  </a:cubicBezTo>
                  <a:cubicBezTo>
                    <a:pt x="291" y="92"/>
                    <a:pt x="291" y="92"/>
                    <a:pt x="291" y="92"/>
                  </a:cubicBezTo>
                  <a:cubicBezTo>
                    <a:pt x="292" y="92"/>
                    <a:pt x="292" y="92"/>
                    <a:pt x="292" y="92"/>
                  </a:cubicBezTo>
                  <a:cubicBezTo>
                    <a:pt x="292" y="92"/>
                    <a:pt x="292" y="92"/>
                    <a:pt x="292" y="92"/>
                  </a:cubicBezTo>
                  <a:cubicBezTo>
                    <a:pt x="292" y="92"/>
                    <a:pt x="292" y="92"/>
                    <a:pt x="292" y="92"/>
                  </a:cubicBezTo>
                  <a:cubicBezTo>
                    <a:pt x="292" y="92"/>
                    <a:pt x="292" y="92"/>
                    <a:pt x="292" y="92"/>
                  </a:cubicBezTo>
                  <a:cubicBezTo>
                    <a:pt x="293" y="92"/>
                    <a:pt x="293" y="92"/>
                    <a:pt x="293" y="92"/>
                  </a:cubicBezTo>
                  <a:cubicBezTo>
                    <a:pt x="294" y="92"/>
                    <a:pt x="294" y="92"/>
                    <a:pt x="294" y="92"/>
                  </a:cubicBezTo>
                  <a:cubicBezTo>
                    <a:pt x="295" y="92"/>
                    <a:pt x="295" y="92"/>
                    <a:pt x="295" y="92"/>
                  </a:cubicBezTo>
                  <a:cubicBezTo>
                    <a:pt x="295" y="92"/>
                    <a:pt x="295" y="92"/>
                    <a:pt x="295" y="92"/>
                  </a:cubicBezTo>
                  <a:cubicBezTo>
                    <a:pt x="296" y="93"/>
                    <a:pt x="296" y="93"/>
                    <a:pt x="296" y="93"/>
                  </a:cubicBezTo>
                  <a:cubicBezTo>
                    <a:pt x="296" y="93"/>
                    <a:pt x="296" y="93"/>
                    <a:pt x="296" y="93"/>
                  </a:cubicBezTo>
                  <a:cubicBezTo>
                    <a:pt x="296" y="93"/>
                    <a:pt x="296" y="93"/>
                    <a:pt x="296" y="93"/>
                  </a:cubicBezTo>
                  <a:cubicBezTo>
                    <a:pt x="296" y="93"/>
                    <a:pt x="296" y="93"/>
                    <a:pt x="296" y="93"/>
                  </a:cubicBezTo>
                  <a:cubicBezTo>
                    <a:pt x="296" y="93"/>
                    <a:pt x="296" y="93"/>
                    <a:pt x="296" y="93"/>
                  </a:cubicBezTo>
                  <a:cubicBezTo>
                    <a:pt x="297" y="93"/>
                    <a:pt x="297" y="93"/>
                    <a:pt x="297" y="93"/>
                  </a:cubicBezTo>
                  <a:cubicBezTo>
                    <a:pt x="297" y="93"/>
                    <a:pt x="297" y="93"/>
                    <a:pt x="297" y="93"/>
                  </a:cubicBezTo>
                  <a:cubicBezTo>
                    <a:pt x="298" y="93"/>
                    <a:pt x="298" y="93"/>
                    <a:pt x="298" y="93"/>
                  </a:cubicBezTo>
                  <a:cubicBezTo>
                    <a:pt x="299" y="93"/>
                    <a:pt x="299" y="93"/>
                    <a:pt x="299" y="93"/>
                  </a:cubicBezTo>
                  <a:cubicBezTo>
                    <a:pt x="299" y="93"/>
                    <a:pt x="299" y="93"/>
                    <a:pt x="299" y="93"/>
                  </a:cubicBezTo>
                  <a:cubicBezTo>
                    <a:pt x="300" y="93"/>
                    <a:pt x="300" y="93"/>
                    <a:pt x="300" y="93"/>
                  </a:cubicBezTo>
                  <a:cubicBezTo>
                    <a:pt x="300" y="93"/>
                    <a:pt x="300" y="93"/>
                    <a:pt x="300" y="93"/>
                  </a:cubicBezTo>
                  <a:cubicBezTo>
                    <a:pt x="300" y="93"/>
                    <a:pt x="300" y="93"/>
                    <a:pt x="300" y="93"/>
                  </a:cubicBezTo>
                  <a:cubicBezTo>
                    <a:pt x="300" y="93"/>
                    <a:pt x="300" y="93"/>
                    <a:pt x="300" y="93"/>
                  </a:cubicBezTo>
                  <a:cubicBezTo>
                    <a:pt x="300" y="93"/>
                    <a:pt x="300" y="93"/>
                    <a:pt x="300" y="93"/>
                  </a:cubicBezTo>
                  <a:cubicBezTo>
                    <a:pt x="301" y="93"/>
                    <a:pt x="301" y="93"/>
                    <a:pt x="301" y="93"/>
                  </a:cubicBezTo>
                  <a:cubicBezTo>
                    <a:pt x="301" y="93"/>
                    <a:pt x="301" y="93"/>
                    <a:pt x="301" y="93"/>
                  </a:cubicBezTo>
                  <a:cubicBezTo>
                    <a:pt x="302" y="94"/>
                    <a:pt x="302" y="94"/>
                    <a:pt x="302" y="94"/>
                  </a:cubicBezTo>
                  <a:cubicBezTo>
                    <a:pt x="302" y="94"/>
                    <a:pt x="302" y="94"/>
                    <a:pt x="302" y="94"/>
                  </a:cubicBezTo>
                  <a:cubicBezTo>
                    <a:pt x="303" y="94"/>
                    <a:pt x="303" y="94"/>
                    <a:pt x="303" y="94"/>
                  </a:cubicBezTo>
                  <a:cubicBezTo>
                    <a:pt x="303" y="94"/>
                    <a:pt x="303" y="94"/>
                    <a:pt x="303" y="94"/>
                  </a:cubicBezTo>
                  <a:cubicBezTo>
                    <a:pt x="303" y="94"/>
                    <a:pt x="303" y="94"/>
                    <a:pt x="303" y="94"/>
                  </a:cubicBezTo>
                  <a:cubicBezTo>
                    <a:pt x="303" y="94"/>
                    <a:pt x="303" y="94"/>
                    <a:pt x="303" y="94"/>
                  </a:cubicBezTo>
                  <a:cubicBezTo>
                    <a:pt x="303" y="94"/>
                    <a:pt x="303" y="94"/>
                    <a:pt x="303" y="94"/>
                  </a:cubicBezTo>
                  <a:cubicBezTo>
                    <a:pt x="304" y="94"/>
                    <a:pt x="304" y="94"/>
                    <a:pt x="304" y="94"/>
                  </a:cubicBezTo>
                  <a:cubicBezTo>
                    <a:pt x="305" y="94"/>
                    <a:pt x="305" y="94"/>
                    <a:pt x="305" y="94"/>
                  </a:cubicBezTo>
                  <a:cubicBezTo>
                    <a:pt x="305" y="94"/>
                    <a:pt x="305" y="94"/>
                    <a:pt x="305" y="94"/>
                  </a:cubicBezTo>
                  <a:cubicBezTo>
                    <a:pt x="305" y="94"/>
                    <a:pt x="305" y="94"/>
                    <a:pt x="305" y="94"/>
                  </a:cubicBezTo>
                  <a:cubicBezTo>
                    <a:pt x="306" y="95"/>
                    <a:pt x="306" y="95"/>
                    <a:pt x="306" y="95"/>
                  </a:cubicBezTo>
                  <a:cubicBezTo>
                    <a:pt x="306" y="95"/>
                    <a:pt x="306" y="95"/>
                    <a:pt x="306" y="95"/>
                  </a:cubicBezTo>
                  <a:cubicBezTo>
                    <a:pt x="306" y="95"/>
                    <a:pt x="306" y="95"/>
                    <a:pt x="306" y="95"/>
                  </a:cubicBezTo>
                  <a:cubicBezTo>
                    <a:pt x="307" y="95"/>
                    <a:pt x="307" y="95"/>
                    <a:pt x="307" y="95"/>
                  </a:cubicBezTo>
                  <a:cubicBezTo>
                    <a:pt x="307" y="95"/>
                    <a:pt x="307" y="95"/>
                    <a:pt x="307" y="95"/>
                  </a:cubicBezTo>
                  <a:cubicBezTo>
                    <a:pt x="307" y="95"/>
                    <a:pt x="307" y="95"/>
                    <a:pt x="307" y="95"/>
                  </a:cubicBezTo>
                  <a:cubicBezTo>
                    <a:pt x="308" y="95"/>
                    <a:pt x="308" y="95"/>
                    <a:pt x="308" y="95"/>
                  </a:cubicBezTo>
                  <a:cubicBezTo>
                    <a:pt x="308" y="95"/>
                    <a:pt x="309" y="96"/>
                    <a:pt x="309" y="96"/>
                  </a:cubicBezTo>
                  <a:cubicBezTo>
                    <a:pt x="310" y="96"/>
                    <a:pt x="310" y="96"/>
                    <a:pt x="310" y="96"/>
                  </a:cubicBezTo>
                  <a:cubicBezTo>
                    <a:pt x="310" y="96"/>
                    <a:pt x="310" y="96"/>
                    <a:pt x="310" y="96"/>
                  </a:cubicBezTo>
                  <a:cubicBezTo>
                    <a:pt x="310" y="96"/>
                    <a:pt x="310" y="96"/>
                    <a:pt x="310" y="96"/>
                  </a:cubicBezTo>
                  <a:cubicBezTo>
                    <a:pt x="310" y="96"/>
                    <a:pt x="310" y="96"/>
                    <a:pt x="310" y="96"/>
                  </a:cubicBezTo>
                  <a:cubicBezTo>
                    <a:pt x="311" y="97"/>
                    <a:pt x="311" y="97"/>
                    <a:pt x="311" y="97"/>
                  </a:cubicBezTo>
                  <a:cubicBezTo>
                    <a:pt x="311" y="97"/>
                    <a:pt x="311" y="97"/>
                    <a:pt x="311" y="97"/>
                  </a:cubicBezTo>
                  <a:cubicBezTo>
                    <a:pt x="312" y="97"/>
                    <a:pt x="312" y="97"/>
                    <a:pt x="312" y="97"/>
                  </a:cubicBezTo>
                  <a:cubicBezTo>
                    <a:pt x="312" y="97"/>
                    <a:pt x="312" y="97"/>
                    <a:pt x="312" y="97"/>
                  </a:cubicBezTo>
                  <a:cubicBezTo>
                    <a:pt x="312" y="97"/>
                    <a:pt x="312" y="97"/>
                    <a:pt x="312" y="97"/>
                  </a:cubicBezTo>
                  <a:cubicBezTo>
                    <a:pt x="312" y="97"/>
                    <a:pt x="312" y="97"/>
                    <a:pt x="312" y="97"/>
                  </a:cubicBezTo>
                  <a:cubicBezTo>
                    <a:pt x="312" y="98"/>
                    <a:pt x="312" y="98"/>
                    <a:pt x="312" y="98"/>
                  </a:cubicBezTo>
                  <a:cubicBezTo>
                    <a:pt x="313" y="98"/>
                    <a:pt x="313" y="98"/>
                    <a:pt x="313" y="98"/>
                  </a:cubicBezTo>
                  <a:cubicBezTo>
                    <a:pt x="313" y="98"/>
                    <a:pt x="313" y="98"/>
                    <a:pt x="313" y="98"/>
                  </a:cubicBezTo>
                  <a:cubicBezTo>
                    <a:pt x="313" y="99"/>
                    <a:pt x="313" y="99"/>
                    <a:pt x="313" y="99"/>
                  </a:cubicBezTo>
                  <a:cubicBezTo>
                    <a:pt x="313" y="99"/>
                    <a:pt x="313" y="99"/>
                    <a:pt x="313" y="99"/>
                  </a:cubicBezTo>
                  <a:cubicBezTo>
                    <a:pt x="313" y="99"/>
                    <a:pt x="313" y="99"/>
                    <a:pt x="313" y="99"/>
                  </a:cubicBezTo>
                  <a:cubicBezTo>
                    <a:pt x="313" y="99"/>
                    <a:pt x="313" y="99"/>
                    <a:pt x="313" y="99"/>
                  </a:cubicBezTo>
                  <a:cubicBezTo>
                    <a:pt x="314" y="100"/>
                    <a:pt x="314" y="100"/>
                    <a:pt x="314" y="100"/>
                  </a:cubicBezTo>
                  <a:cubicBezTo>
                    <a:pt x="314" y="101"/>
                    <a:pt x="314" y="101"/>
                    <a:pt x="314" y="102"/>
                  </a:cubicBezTo>
                  <a:cubicBezTo>
                    <a:pt x="313" y="103"/>
                    <a:pt x="312" y="105"/>
                    <a:pt x="309" y="106"/>
                  </a:cubicBezTo>
                  <a:cubicBezTo>
                    <a:pt x="307" y="108"/>
                    <a:pt x="304" y="109"/>
                    <a:pt x="300" y="111"/>
                  </a:cubicBezTo>
                  <a:cubicBezTo>
                    <a:pt x="295" y="112"/>
                    <a:pt x="292" y="114"/>
                    <a:pt x="289" y="115"/>
                  </a:cubicBezTo>
                  <a:cubicBezTo>
                    <a:pt x="287" y="116"/>
                    <a:pt x="284" y="117"/>
                    <a:pt x="283" y="118"/>
                  </a:cubicBezTo>
                  <a:cubicBezTo>
                    <a:pt x="282" y="119"/>
                    <a:pt x="281" y="120"/>
                    <a:pt x="281" y="121"/>
                  </a:cubicBezTo>
                  <a:cubicBezTo>
                    <a:pt x="280" y="123"/>
                    <a:pt x="281" y="124"/>
                    <a:pt x="282" y="126"/>
                  </a:cubicBezTo>
                  <a:cubicBezTo>
                    <a:pt x="283" y="127"/>
                    <a:pt x="284" y="128"/>
                    <a:pt x="286" y="129"/>
                  </a:cubicBezTo>
                  <a:cubicBezTo>
                    <a:pt x="288" y="130"/>
                    <a:pt x="290" y="130"/>
                    <a:pt x="292" y="131"/>
                  </a:cubicBezTo>
                  <a:cubicBezTo>
                    <a:pt x="295" y="131"/>
                    <a:pt x="297" y="131"/>
                    <a:pt x="299" y="131"/>
                  </a:cubicBezTo>
                  <a:cubicBezTo>
                    <a:pt x="302" y="131"/>
                    <a:pt x="304" y="131"/>
                    <a:pt x="305" y="131"/>
                  </a:cubicBezTo>
                  <a:cubicBezTo>
                    <a:pt x="306" y="131"/>
                    <a:pt x="312" y="131"/>
                    <a:pt x="321" y="131"/>
                  </a:cubicBezTo>
                  <a:cubicBezTo>
                    <a:pt x="322" y="131"/>
                    <a:pt x="323" y="131"/>
                    <a:pt x="324" y="131"/>
                  </a:cubicBezTo>
                  <a:cubicBezTo>
                    <a:pt x="326" y="131"/>
                    <a:pt x="327" y="131"/>
                    <a:pt x="328" y="131"/>
                  </a:cubicBezTo>
                  <a:cubicBezTo>
                    <a:pt x="330" y="131"/>
                    <a:pt x="333" y="131"/>
                    <a:pt x="336" y="131"/>
                  </a:cubicBezTo>
                  <a:cubicBezTo>
                    <a:pt x="336" y="131"/>
                    <a:pt x="336" y="131"/>
                    <a:pt x="336" y="131"/>
                  </a:cubicBezTo>
                  <a:cubicBezTo>
                    <a:pt x="337" y="131"/>
                    <a:pt x="339" y="131"/>
                    <a:pt x="340" y="131"/>
                  </a:cubicBezTo>
                  <a:cubicBezTo>
                    <a:pt x="340" y="131"/>
                    <a:pt x="340" y="131"/>
                    <a:pt x="340" y="131"/>
                  </a:cubicBezTo>
                  <a:cubicBezTo>
                    <a:pt x="342" y="131"/>
                    <a:pt x="343" y="131"/>
                    <a:pt x="344" y="131"/>
                  </a:cubicBezTo>
                  <a:cubicBezTo>
                    <a:pt x="345" y="131"/>
                    <a:pt x="345" y="131"/>
                    <a:pt x="345" y="131"/>
                  </a:cubicBezTo>
                  <a:cubicBezTo>
                    <a:pt x="351" y="130"/>
                    <a:pt x="358" y="130"/>
                    <a:pt x="364" y="130"/>
                  </a:cubicBezTo>
                  <a:cubicBezTo>
                    <a:pt x="380" y="130"/>
                    <a:pt x="396" y="130"/>
                    <a:pt x="411" y="129"/>
                  </a:cubicBezTo>
                  <a:cubicBezTo>
                    <a:pt x="426" y="129"/>
                    <a:pt x="440" y="129"/>
                    <a:pt x="450" y="128"/>
                  </a:cubicBezTo>
                  <a:cubicBezTo>
                    <a:pt x="460" y="128"/>
                    <a:pt x="467" y="127"/>
                    <a:pt x="473" y="127"/>
                  </a:cubicBezTo>
                  <a:cubicBezTo>
                    <a:pt x="478" y="126"/>
                    <a:pt x="482" y="125"/>
                    <a:pt x="484" y="124"/>
                  </a:cubicBezTo>
                  <a:cubicBezTo>
                    <a:pt x="486" y="124"/>
                    <a:pt x="487" y="123"/>
                    <a:pt x="488" y="122"/>
                  </a:cubicBezTo>
                  <a:cubicBezTo>
                    <a:pt x="488" y="122"/>
                    <a:pt x="488" y="122"/>
                    <a:pt x="488" y="122"/>
                  </a:cubicBezTo>
                  <a:cubicBezTo>
                    <a:pt x="488" y="121"/>
                    <a:pt x="490" y="119"/>
                    <a:pt x="492" y="116"/>
                  </a:cubicBezTo>
                  <a:cubicBezTo>
                    <a:pt x="494" y="113"/>
                    <a:pt x="498" y="109"/>
                    <a:pt x="501" y="105"/>
                  </a:cubicBezTo>
                  <a:cubicBezTo>
                    <a:pt x="504" y="101"/>
                    <a:pt x="508" y="97"/>
                    <a:pt x="512" y="93"/>
                  </a:cubicBezTo>
                  <a:cubicBezTo>
                    <a:pt x="515" y="89"/>
                    <a:pt x="519" y="86"/>
                    <a:pt x="522" y="84"/>
                  </a:cubicBezTo>
                  <a:cubicBezTo>
                    <a:pt x="524" y="83"/>
                    <a:pt x="525" y="82"/>
                    <a:pt x="527" y="82"/>
                  </a:cubicBezTo>
                  <a:cubicBezTo>
                    <a:pt x="528" y="81"/>
                    <a:pt x="530" y="81"/>
                    <a:pt x="532" y="80"/>
                  </a:cubicBezTo>
                  <a:cubicBezTo>
                    <a:pt x="534" y="80"/>
                    <a:pt x="536" y="80"/>
                    <a:pt x="538" y="79"/>
                  </a:cubicBezTo>
                  <a:cubicBezTo>
                    <a:pt x="541" y="79"/>
                    <a:pt x="543" y="79"/>
                    <a:pt x="545" y="79"/>
                  </a:cubicBezTo>
                  <a:cubicBezTo>
                    <a:pt x="549" y="79"/>
                    <a:pt x="552" y="79"/>
                    <a:pt x="556" y="79"/>
                  </a:cubicBezTo>
                  <a:cubicBezTo>
                    <a:pt x="559" y="79"/>
                    <a:pt x="563" y="80"/>
                    <a:pt x="567" y="80"/>
                  </a:cubicBezTo>
                  <a:cubicBezTo>
                    <a:pt x="570" y="81"/>
                    <a:pt x="574" y="81"/>
                    <a:pt x="578" y="81"/>
                  </a:cubicBezTo>
                  <a:cubicBezTo>
                    <a:pt x="581" y="82"/>
                    <a:pt x="585" y="82"/>
                    <a:pt x="588" y="83"/>
                  </a:cubicBezTo>
                  <a:cubicBezTo>
                    <a:pt x="590" y="83"/>
                    <a:pt x="592" y="83"/>
                    <a:pt x="594" y="84"/>
                  </a:cubicBezTo>
                  <a:cubicBezTo>
                    <a:pt x="596" y="84"/>
                    <a:pt x="598" y="84"/>
                    <a:pt x="600" y="84"/>
                  </a:cubicBezTo>
                  <a:cubicBezTo>
                    <a:pt x="601" y="84"/>
                    <a:pt x="602" y="84"/>
                    <a:pt x="603" y="84"/>
                  </a:cubicBezTo>
                  <a:cubicBezTo>
                    <a:pt x="604" y="84"/>
                    <a:pt x="605" y="84"/>
                    <a:pt x="606" y="84"/>
                  </a:cubicBezTo>
                  <a:cubicBezTo>
                    <a:pt x="608" y="84"/>
                    <a:pt x="609" y="84"/>
                    <a:pt x="611" y="84"/>
                  </a:cubicBezTo>
                  <a:cubicBezTo>
                    <a:pt x="615" y="84"/>
                    <a:pt x="618" y="84"/>
                    <a:pt x="621" y="84"/>
                  </a:cubicBezTo>
                  <a:cubicBezTo>
                    <a:pt x="621" y="84"/>
                    <a:pt x="621" y="84"/>
                    <a:pt x="621" y="84"/>
                  </a:cubicBezTo>
                  <a:cubicBezTo>
                    <a:pt x="622" y="84"/>
                    <a:pt x="623" y="84"/>
                    <a:pt x="624" y="84"/>
                  </a:cubicBezTo>
                  <a:cubicBezTo>
                    <a:pt x="627" y="83"/>
                    <a:pt x="629" y="83"/>
                    <a:pt x="632" y="83"/>
                  </a:cubicBezTo>
                  <a:cubicBezTo>
                    <a:pt x="633" y="82"/>
                    <a:pt x="635" y="82"/>
                    <a:pt x="637" y="82"/>
                  </a:cubicBezTo>
                  <a:cubicBezTo>
                    <a:pt x="637" y="82"/>
                    <a:pt x="637" y="82"/>
                    <a:pt x="637" y="82"/>
                  </a:cubicBezTo>
                  <a:cubicBezTo>
                    <a:pt x="639" y="81"/>
                    <a:pt x="641" y="81"/>
                    <a:pt x="644" y="80"/>
                  </a:cubicBezTo>
                  <a:cubicBezTo>
                    <a:pt x="644" y="80"/>
                    <a:pt x="645" y="80"/>
                    <a:pt x="646" y="80"/>
                  </a:cubicBezTo>
                  <a:cubicBezTo>
                    <a:pt x="647" y="80"/>
                    <a:pt x="649" y="79"/>
                    <a:pt x="650" y="79"/>
                  </a:cubicBezTo>
                  <a:cubicBezTo>
                    <a:pt x="652" y="79"/>
                    <a:pt x="654" y="78"/>
                    <a:pt x="656" y="78"/>
                  </a:cubicBezTo>
                  <a:cubicBezTo>
                    <a:pt x="657" y="77"/>
                    <a:pt x="659" y="77"/>
                    <a:pt x="660" y="77"/>
                  </a:cubicBezTo>
                  <a:cubicBezTo>
                    <a:pt x="660" y="77"/>
                    <a:pt x="661" y="76"/>
                    <a:pt x="661" y="76"/>
                  </a:cubicBezTo>
                  <a:cubicBezTo>
                    <a:pt x="662" y="76"/>
                    <a:pt x="663" y="76"/>
                    <a:pt x="664" y="75"/>
                  </a:cubicBezTo>
                  <a:cubicBezTo>
                    <a:pt x="665" y="75"/>
                    <a:pt x="665" y="75"/>
                    <a:pt x="665" y="75"/>
                  </a:cubicBezTo>
                  <a:cubicBezTo>
                    <a:pt x="666" y="75"/>
                    <a:pt x="667" y="74"/>
                    <a:pt x="668" y="74"/>
                  </a:cubicBezTo>
                  <a:cubicBezTo>
                    <a:pt x="669" y="74"/>
                    <a:pt x="669" y="74"/>
                    <a:pt x="669" y="74"/>
                  </a:cubicBezTo>
                  <a:cubicBezTo>
                    <a:pt x="670" y="73"/>
                    <a:pt x="670" y="73"/>
                    <a:pt x="671" y="72"/>
                  </a:cubicBezTo>
                  <a:cubicBezTo>
                    <a:pt x="672" y="72"/>
                    <a:pt x="672" y="72"/>
                    <a:pt x="672" y="72"/>
                  </a:cubicBezTo>
                  <a:cubicBezTo>
                    <a:pt x="673" y="72"/>
                    <a:pt x="674" y="71"/>
                    <a:pt x="674" y="71"/>
                  </a:cubicBezTo>
                  <a:cubicBezTo>
                    <a:pt x="674" y="71"/>
                    <a:pt x="674" y="71"/>
                    <a:pt x="674" y="71"/>
                  </a:cubicBezTo>
                  <a:cubicBezTo>
                    <a:pt x="675" y="70"/>
                    <a:pt x="675" y="70"/>
                    <a:pt x="675" y="70"/>
                  </a:cubicBezTo>
                  <a:cubicBezTo>
                    <a:pt x="675" y="70"/>
                    <a:pt x="676" y="70"/>
                    <a:pt x="676" y="69"/>
                  </a:cubicBezTo>
                  <a:cubicBezTo>
                    <a:pt x="677" y="69"/>
                    <a:pt x="677" y="69"/>
                    <a:pt x="677" y="69"/>
                  </a:cubicBezTo>
                  <a:cubicBezTo>
                    <a:pt x="677" y="68"/>
                    <a:pt x="678" y="68"/>
                    <a:pt x="678" y="67"/>
                  </a:cubicBezTo>
                  <a:cubicBezTo>
                    <a:pt x="679" y="67"/>
                    <a:pt x="679" y="67"/>
                    <a:pt x="679" y="67"/>
                  </a:cubicBezTo>
                  <a:cubicBezTo>
                    <a:pt x="679" y="67"/>
                    <a:pt x="679" y="66"/>
                    <a:pt x="680" y="66"/>
                  </a:cubicBezTo>
                  <a:cubicBezTo>
                    <a:pt x="680" y="65"/>
                    <a:pt x="680" y="65"/>
                    <a:pt x="680" y="65"/>
                  </a:cubicBezTo>
                  <a:cubicBezTo>
                    <a:pt x="681" y="64"/>
                    <a:pt x="681" y="64"/>
                    <a:pt x="681" y="64"/>
                  </a:cubicBezTo>
                  <a:cubicBezTo>
                    <a:pt x="681" y="64"/>
                    <a:pt x="681" y="63"/>
                    <a:pt x="681" y="62"/>
                  </a:cubicBezTo>
                  <a:cubicBezTo>
                    <a:pt x="681" y="62"/>
                    <a:pt x="681" y="62"/>
                    <a:pt x="681" y="62"/>
                  </a:cubicBezTo>
                  <a:cubicBezTo>
                    <a:pt x="682" y="61"/>
                    <a:pt x="682" y="61"/>
                    <a:pt x="682" y="60"/>
                  </a:cubicBezTo>
                  <a:cubicBezTo>
                    <a:pt x="682" y="60"/>
                    <a:pt x="682" y="59"/>
                    <a:pt x="681" y="59"/>
                  </a:cubicBezTo>
                  <a:close/>
                </a:path>
              </a:pathLst>
            </a:custGeom>
            <a:gradFill rotWithShape="1">
              <a:gsLst>
                <a:gs pos="0">
                  <a:srgbClr val="EAEAEA"/>
                </a:gs>
                <a:gs pos="100000">
                  <a:srgbClr val="C0C0C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25" name="Freeform 24"/>
            <p:cNvSpPr>
              <a:spLocks/>
            </p:cNvSpPr>
            <p:nvPr/>
          </p:nvSpPr>
          <p:spPr bwMode="auto">
            <a:xfrm>
              <a:off x="3232150" y="1473200"/>
              <a:ext cx="523875" cy="1466850"/>
            </a:xfrm>
            <a:custGeom>
              <a:avLst/>
              <a:gdLst>
                <a:gd name="T0" fmla="*/ 2147483647 w 283"/>
                <a:gd name="T1" fmla="*/ 2147483647 h 949"/>
                <a:gd name="T2" fmla="*/ 2147483647 w 283"/>
                <a:gd name="T3" fmla="*/ 2147483647 h 949"/>
                <a:gd name="T4" fmla="*/ 2147483647 w 283"/>
                <a:gd name="T5" fmla="*/ 2147483647 h 949"/>
                <a:gd name="T6" fmla="*/ 2147483647 w 283"/>
                <a:gd name="T7" fmla="*/ 2147483647 h 949"/>
                <a:gd name="T8" fmla="*/ 2147483647 w 283"/>
                <a:gd name="T9" fmla="*/ 2147483647 h 949"/>
                <a:gd name="T10" fmla="*/ 2147483647 w 283"/>
                <a:gd name="T11" fmla="*/ 2147483647 h 949"/>
                <a:gd name="T12" fmla="*/ 2147483647 w 283"/>
                <a:gd name="T13" fmla="*/ 2147483647 h 949"/>
                <a:gd name="T14" fmla="*/ 2147483647 w 283"/>
                <a:gd name="T15" fmla="*/ 2147483647 h 949"/>
                <a:gd name="T16" fmla="*/ 2147483647 w 283"/>
                <a:gd name="T17" fmla="*/ 2147483647 h 949"/>
                <a:gd name="T18" fmla="*/ 2147483647 w 283"/>
                <a:gd name="T19" fmla="*/ 2147483647 h 949"/>
                <a:gd name="T20" fmla="*/ 2147483647 w 283"/>
                <a:gd name="T21" fmla="*/ 2147483647 h 949"/>
                <a:gd name="T22" fmla="*/ 2147483647 w 283"/>
                <a:gd name="T23" fmla="*/ 2147483647 h 949"/>
                <a:gd name="T24" fmla="*/ 2147483647 w 283"/>
                <a:gd name="T25" fmla="*/ 2147483647 h 949"/>
                <a:gd name="T26" fmla="*/ 2147483647 w 283"/>
                <a:gd name="T27" fmla="*/ 2147483647 h 949"/>
                <a:gd name="T28" fmla="*/ 2147483647 w 283"/>
                <a:gd name="T29" fmla="*/ 2147483647 h 949"/>
                <a:gd name="T30" fmla="*/ 2147483647 w 283"/>
                <a:gd name="T31" fmla="*/ 2147483647 h 949"/>
                <a:gd name="T32" fmla="*/ 2147483647 w 283"/>
                <a:gd name="T33" fmla="*/ 2147483647 h 949"/>
                <a:gd name="T34" fmla="*/ 2147483647 w 283"/>
                <a:gd name="T35" fmla="*/ 2147483647 h 949"/>
                <a:gd name="T36" fmla="*/ 2147483647 w 283"/>
                <a:gd name="T37" fmla="*/ 2147483647 h 949"/>
                <a:gd name="T38" fmla="*/ 2147483647 w 283"/>
                <a:gd name="T39" fmla="*/ 2147483647 h 949"/>
                <a:gd name="T40" fmla="*/ 2147483647 w 283"/>
                <a:gd name="T41" fmla="*/ 2147483647 h 949"/>
                <a:gd name="T42" fmla="*/ 2147483647 w 283"/>
                <a:gd name="T43" fmla="*/ 2147483647 h 949"/>
                <a:gd name="T44" fmla="*/ 2147483647 w 283"/>
                <a:gd name="T45" fmla="*/ 2147483647 h 949"/>
                <a:gd name="T46" fmla="*/ 2147483647 w 283"/>
                <a:gd name="T47" fmla="*/ 2147483647 h 949"/>
                <a:gd name="T48" fmla="*/ 2147483647 w 283"/>
                <a:gd name="T49" fmla="*/ 2147483647 h 949"/>
                <a:gd name="T50" fmla="*/ 2147483647 w 283"/>
                <a:gd name="T51" fmla="*/ 2147483647 h 949"/>
                <a:gd name="T52" fmla="*/ 2147483647 w 283"/>
                <a:gd name="T53" fmla="*/ 2147483647 h 949"/>
                <a:gd name="T54" fmla="*/ 2147483647 w 283"/>
                <a:gd name="T55" fmla="*/ 2147483647 h 949"/>
                <a:gd name="T56" fmla="*/ 2147483647 w 283"/>
                <a:gd name="T57" fmla="*/ 2147483647 h 949"/>
                <a:gd name="T58" fmla="*/ 2147483647 w 283"/>
                <a:gd name="T59" fmla="*/ 2147483647 h 949"/>
                <a:gd name="T60" fmla="*/ 2147483647 w 283"/>
                <a:gd name="T61" fmla="*/ 2147483647 h 949"/>
                <a:gd name="T62" fmla="*/ 2147483647 w 283"/>
                <a:gd name="T63" fmla="*/ 2147483647 h 949"/>
                <a:gd name="T64" fmla="*/ 0 w 283"/>
                <a:gd name="T65" fmla="*/ 2147483647 h 949"/>
                <a:gd name="T66" fmla="*/ 2147483647 w 283"/>
                <a:gd name="T67" fmla="*/ 2147483647 h 949"/>
                <a:gd name="T68" fmla="*/ 2147483647 w 283"/>
                <a:gd name="T69" fmla="*/ 2147483647 h 949"/>
                <a:gd name="T70" fmla="*/ 2147483647 w 283"/>
                <a:gd name="T71" fmla="*/ 2147483647 h 949"/>
                <a:gd name="T72" fmla="*/ 2147483647 w 283"/>
                <a:gd name="T73" fmla="*/ 2147483647 h 949"/>
                <a:gd name="T74" fmla="*/ 2147483647 w 283"/>
                <a:gd name="T75" fmla="*/ 2147483647 h 949"/>
                <a:gd name="T76" fmla="*/ 2147483647 w 283"/>
                <a:gd name="T77" fmla="*/ 2147483647 h 949"/>
                <a:gd name="T78" fmla="*/ 2147483647 w 283"/>
                <a:gd name="T79" fmla="*/ 2147483647 h 949"/>
                <a:gd name="T80" fmla="*/ 2147483647 w 283"/>
                <a:gd name="T81" fmla="*/ 2147483647 h 949"/>
                <a:gd name="T82" fmla="*/ 2147483647 w 283"/>
                <a:gd name="T83" fmla="*/ 2147483647 h 94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3"/>
                <a:gd name="T127" fmla="*/ 0 h 949"/>
                <a:gd name="T128" fmla="*/ 283 w 283"/>
                <a:gd name="T129" fmla="*/ 949 h 94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3" h="949">
                  <a:moveTo>
                    <a:pt x="91" y="143"/>
                  </a:moveTo>
                  <a:cubicBezTo>
                    <a:pt x="92" y="143"/>
                    <a:pt x="97" y="140"/>
                    <a:pt x="99" y="135"/>
                  </a:cubicBezTo>
                  <a:cubicBezTo>
                    <a:pt x="100" y="130"/>
                    <a:pt x="102" y="118"/>
                    <a:pt x="102" y="118"/>
                  </a:cubicBezTo>
                  <a:cubicBezTo>
                    <a:pt x="106" y="117"/>
                    <a:pt x="106" y="117"/>
                    <a:pt x="106" y="117"/>
                  </a:cubicBezTo>
                  <a:cubicBezTo>
                    <a:pt x="107" y="88"/>
                    <a:pt x="107" y="88"/>
                    <a:pt x="107" y="88"/>
                  </a:cubicBezTo>
                  <a:cubicBezTo>
                    <a:pt x="107" y="88"/>
                    <a:pt x="99" y="88"/>
                    <a:pt x="98" y="81"/>
                  </a:cubicBezTo>
                  <a:cubicBezTo>
                    <a:pt x="97" y="75"/>
                    <a:pt x="98" y="64"/>
                    <a:pt x="101" y="63"/>
                  </a:cubicBezTo>
                  <a:cubicBezTo>
                    <a:pt x="103" y="62"/>
                    <a:pt x="103" y="62"/>
                    <a:pt x="103" y="62"/>
                  </a:cubicBezTo>
                  <a:cubicBezTo>
                    <a:pt x="103" y="62"/>
                    <a:pt x="100" y="29"/>
                    <a:pt x="106" y="21"/>
                  </a:cubicBezTo>
                  <a:cubicBezTo>
                    <a:pt x="112" y="13"/>
                    <a:pt x="121" y="5"/>
                    <a:pt x="129" y="2"/>
                  </a:cubicBezTo>
                  <a:cubicBezTo>
                    <a:pt x="137" y="0"/>
                    <a:pt x="147" y="2"/>
                    <a:pt x="149" y="2"/>
                  </a:cubicBezTo>
                  <a:cubicBezTo>
                    <a:pt x="150" y="2"/>
                    <a:pt x="152" y="2"/>
                    <a:pt x="155" y="2"/>
                  </a:cubicBezTo>
                  <a:cubicBezTo>
                    <a:pt x="158" y="3"/>
                    <a:pt x="177" y="17"/>
                    <a:pt x="180" y="23"/>
                  </a:cubicBezTo>
                  <a:cubicBezTo>
                    <a:pt x="183" y="29"/>
                    <a:pt x="190" y="50"/>
                    <a:pt x="188" y="58"/>
                  </a:cubicBezTo>
                  <a:cubicBezTo>
                    <a:pt x="187" y="66"/>
                    <a:pt x="186" y="69"/>
                    <a:pt x="186" y="69"/>
                  </a:cubicBezTo>
                  <a:cubicBezTo>
                    <a:pt x="186" y="69"/>
                    <a:pt x="191" y="73"/>
                    <a:pt x="190" y="77"/>
                  </a:cubicBezTo>
                  <a:cubicBezTo>
                    <a:pt x="189" y="81"/>
                    <a:pt x="185" y="100"/>
                    <a:pt x="182" y="100"/>
                  </a:cubicBezTo>
                  <a:cubicBezTo>
                    <a:pt x="180" y="99"/>
                    <a:pt x="178" y="98"/>
                    <a:pt x="178" y="98"/>
                  </a:cubicBezTo>
                  <a:cubicBezTo>
                    <a:pt x="178" y="98"/>
                    <a:pt x="167" y="120"/>
                    <a:pt x="166" y="125"/>
                  </a:cubicBezTo>
                  <a:cubicBezTo>
                    <a:pt x="166" y="129"/>
                    <a:pt x="165" y="133"/>
                    <a:pt x="165" y="133"/>
                  </a:cubicBezTo>
                  <a:cubicBezTo>
                    <a:pt x="173" y="155"/>
                    <a:pt x="173" y="155"/>
                    <a:pt x="173" y="155"/>
                  </a:cubicBezTo>
                  <a:cubicBezTo>
                    <a:pt x="173" y="155"/>
                    <a:pt x="224" y="162"/>
                    <a:pt x="230" y="173"/>
                  </a:cubicBezTo>
                  <a:cubicBezTo>
                    <a:pt x="237" y="183"/>
                    <a:pt x="239" y="191"/>
                    <a:pt x="241" y="195"/>
                  </a:cubicBezTo>
                  <a:cubicBezTo>
                    <a:pt x="244" y="199"/>
                    <a:pt x="249" y="204"/>
                    <a:pt x="250" y="209"/>
                  </a:cubicBezTo>
                  <a:cubicBezTo>
                    <a:pt x="250" y="214"/>
                    <a:pt x="253" y="223"/>
                    <a:pt x="257" y="228"/>
                  </a:cubicBezTo>
                  <a:cubicBezTo>
                    <a:pt x="260" y="232"/>
                    <a:pt x="279" y="250"/>
                    <a:pt x="279" y="268"/>
                  </a:cubicBezTo>
                  <a:cubicBezTo>
                    <a:pt x="279" y="287"/>
                    <a:pt x="281" y="311"/>
                    <a:pt x="266" y="311"/>
                  </a:cubicBezTo>
                  <a:cubicBezTo>
                    <a:pt x="251" y="312"/>
                    <a:pt x="235" y="310"/>
                    <a:pt x="235" y="310"/>
                  </a:cubicBezTo>
                  <a:cubicBezTo>
                    <a:pt x="225" y="310"/>
                    <a:pt x="225" y="310"/>
                    <a:pt x="225" y="310"/>
                  </a:cubicBezTo>
                  <a:cubicBezTo>
                    <a:pt x="225" y="310"/>
                    <a:pt x="214" y="363"/>
                    <a:pt x="215" y="368"/>
                  </a:cubicBezTo>
                  <a:cubicBezTo>
                    <a:pt x="216" y="374"/>
                    <a:pt x="227" y="443"/>
                    <a:pt x="224" y="450"/>
                  </a:cubicBezTo>
                  <a:cubicBezTo>
                    <a:pt x="221" y="457"/>
                    <a:pt x="219" y="461"/>
                    <a:pt x="219" y="467"/>
                  </a:cubicBezTo>
                  <a:cubicBezTo>
                    <a:pt x="218" y="472"/>
                    <a:pt x="220" y="487"/>
                    <a:pt x="220" y="487"/>
                  </a:cubicBezTo>
                  <a:cubicBezTo>
                    <a:pt x="220" y="487"/>
                    <a:pt x="211" y="634"/>
                    <a:pt x="212" y="650"/>
                  </a:cubicBezTo>
                  <a:cubicBezTo>
                    <a:pt x="212" y="667"/>
                    <a:pt x="218" y="715"/>
                    <a:pt x="216" y="739"/>
                  </a:cubicBezTo>
                  <a:cubicBezTo>
                    <a:pt x="214" y="763"/>
                    <a:pt x="214" y="793"/>
                    <a:pt x="214" y="793"/>
                  </a:cubicBezTo>
                  <a:cubicBezTo>
                    <a:pt x="214" y="793"/>
                    <a:pt x="223" y="801"/>
                    <a:pt x="225" y="811"/>
                  </a:cubicBezTo>
                  <a:cubicBezTo>
                    <a:pt x="228" y="821"/>
                    <a:pt x="230" y="833"/>
                    <a:pt x="231" y="834"/>
                  </a:cubicBezTo>
                  <a:cubicBezTo>
                    <a:pt x="232" y="835"/>
                    <a:pt x="248" y="845"/>
                    <a:pt x="253" y="847"/>
                  </a:cubicBezTo>
                  <a:cubicBezTo>
                    <a:pt x="258" y="849"/>
                    <a:pt x="278" y="849"/>
                    <a:pt x="280" y="855"/>
                  </a:cubicBezTo>
                  <a:cubicBezTo>
                    <a:pt x="283" y="861"/>
                    <a:pt x="283" y="864"/>
                    <a:pt x="283" y="864"/>
                  </a:cubicBezTo>
                  <a:cubicBezTo>
                    <a:pt x="283" y="864"/>
                    <a:pt x="267" y="875"/>
                    <a:pt x="254" y="875"/>
                  </a:cubicBezTo>
                  <a:cubicBezTo>
                    <a:pt x="241" y="874"/>
                    <a:pt x="227" y="872"/>
                    <a:pt x="217" y="866"/>
                  </a:cubicBezTo>
                  <a:cubicBezTo>
                    <a:pt x="207" y="860"/>
                    <a:pt x="191" y="854"/>
                    <a:pt x="191" y="854"/>
                  </a:cubicBezTo>
                  <a:cubicBezTo>
                    <a:pt x="188" y="862"/>
                    <a:pt x="188" y="862"/>
                    <a:pt x="188" y="862"/>
                  </a:cubicBezTo>
                  <a:cubicBezTo>
                    <a:pt x="188" y="862"/>
                    <a:pt x="158" y="862"/>
                    <a:pt x="153" y="859"/>
                  </a:cubicBezTo>
                  <a:cubicBezTo>
                    <a:pt x="148" y="856"/>
                    <a:pt x="148" y="854"/>
                    <a:pt x="148" y="854"/>
                  </a:cubicBezTo>
                  <a:cubicBezTo>
                    <a:pt x="150" y="841"/>
                    <a:pt x="150" y="841"/>
                    <a:pt x="150" y="841"/>
                  </a:cubicBezTo>
                  <a:cubicBezTo>
                    <a:pt x="150" y="841"/>
                    <a:pt x="148" y="823"/>
                    <a:pt x="150" y="817"/>
                  </a:cubicBezTo>
                  <a:cubicBezTo>
                    <a:pt x="153" y="811"/>
                    <a:pt x="152" y="811"/>
                    <a:pt x="154" y="807"/>
                  </a:cubicBezTo>
                  <a:cubicBezTo>
                    <a:pt x="156" y="803"/>
                    <a:pt x="162" y="799"/>
                    <a:pt x="161" y="796"/>
                  </a:cubicBezTo>
                  <a:cubicBezTo>
                    <a:pt x="161" y="793"/>
                    <a:pt x="158" y="754"/>
                    <a:pt x="154" y="743"/>
                  </a:cubicBezTo>
                  <a:cubicBezTo>
                    <a:pt x="149" y="733"/>
                    <a:pt x="144" y="714"/>
                    <a:pt x="144" y="710"/>
                  </a:cubicBezTo>
                  <a:cubicBezTo>
                    <a:pt x="144" y="705"/>
                    <a:pt x="137" y="651"/>
                    <a:pt x="135" y="634"/>
                  </a:cubicBezTo>
                  <a:cubicBezTo>
                    <a:pt x="132" y="617"/>
                    <a:pt x="126" y="574"/>
                    <a:pt x="126" y="574"/>
                  </a:cubicBezTo>
                  <a:cubicBezTo>
                    <a:pt x="126" y="574"/>
                    <a:pt x="118" y="595"/>
                    <a:pt x="114" y="608"/>
                  </a:cubicBezTo>
                  <a:cubicBezTo>
                    <a:pt x="109" y="621"/>
                    <a:pt x="95" y="691"/>
                    <a:pt x="93" y="710"/>
                  </a:cubicBezTo>
                  <a:cubicBezTo>
                    <a:pt x="90" y="730"/>
                    <a:pt x="88" y="737"/>
                    <a:pt x="87" y="743"/>
                  </a:cubicBezTo>
                  <a:cubicBezTo>
                    <a:pt x="87" y="750"/>
                    <a:pt x="88" y="826"/>
                    <a:pt x="86" y="836"/>
                  </a:cubicBezTo>
                  <a:cubicBezTo>
                    <a:pt x="84" y="846"/>
                    <a:pt x="86" y="856"/>
                    <a:pt x="77" y="865"/>
                  </a:cubicBezTo>
                  <a:cubicBezTo>
                    <a:pt x="68" y="874"/>
                    <a:pt x="58" y="885"/>
                    <a:pt x="58" y="885"/>
                  </a:cubicBezTo>
                  <a:cubicBezTo>
                    <a:pt x="58" y="885"/>
                    <a:pt x="73" y="929"/>
                    <a:pt x="69" y="937"/>
                  </a:cubicBezTo>
                  <a:cubicBezTo>
                    <a:pt x="64" y="945"/>
                    <a:pt x="51" y="949"/>
                    <a:pt x="40" y="948"/>
                  </a:cubicBezTo>
                  <a:cubicBezTo>
                    <a:pt x="29" y="948"/>
                    <a:pt x="15" y="944"/>
                    <a:pt x="10" y="932"/>
                  </a:cubicBezTo>
                  <a:cubicBezTo>
                    <a:pt x="6" y="921"/>
                    <a:pt x="9" y="882"/>
                    <a:pt x="9" y="882"/>
                  </a:cubicBezTo>
                  <a:cubicBezTo>
                    <a:pt x="0" y="853"/>
                    <a:pt x="0" y="853"/>
                    <a:pt x="0" y="853"/>
                  </a:cubicBezTo>
                  <a:cubicBezTo>
                    <a:pt x="0" y="853"/>
                    <a:pt x="3" y="841"/>
                    <a:pt x="8" y="838"/>
                  </a:cubicBezTo>
                  <a:cubicBezTo>
                    <a:pt x="13" y="835"/>
                    <a:pt x="18" y="828"/>
                    <a:pt x="15" y="820"/>
                  </a:cubicBezTo>
                  <a:cubicBezTo>
                    <a:pt x="11" y="811"/>
                    <a:pt x="15" y="713"/>
                    <a:pt x="16" y="708"/>
                  </a:cubicBezTo>
                  <a:cubicBezTo>
                    <a:pt x="17" y="704"/>
                    <a:pt x="18" y="680"/>
                    <a:pt x="18" y="676"/>
                  </a:cubicBezTo>
                  <a:cubicBezTo>
                    <a:pt x="19" y="672"/>
                    <a:pt x="36" y="598"/>
                    <a:pt x="34" y="586"/>
                  </a:cubicBezTo>
                  <a:cubicBezTo>
                    <a:pt x="33" y="574"/>
                    <a:pt x="37" y="535"/>
                    <a:pt x="37" y="532"/>
                  </a:cubicBezTo>
                  <a:cubicBezTo>
                    <a:pt x="37" y="529"/>
                    <a:pt x="39" y="470"/>
                    <a:pt x="40" y="468"/>
                  </a:cubicBezTo>
                  <a:cubicBezTo>
                    <a:pt x="41" y="466"/>
                    <a:pt x="42" y="447"/>
                    <a:pt x="42" y="447"/>
                  </a:cubicBezTo>
                  <a:cubicBezTo>
                    <a:pt x="42" y="447"/>
                    <a:pt x="30" y="421"/>
                    <a:pt x="37" y="402"/>
                  </a:cubicBezTo>
                  <a:cubicBezTo>
                    <a:pt x="43" y="383"/>
                    <a:pt x="57" y="332"/>
                    <a:pt x="57" y="331"/>
                  </a:cubicBezTo>
                  <a:cubicBezTo>
                    <a:pt x="57" y="330"/>
                    <a:pt x="58" y="321"/>
                    <a:pt x="58" y="321"/>
                  </a:cubicBezTo>
                  <a:cubicBezTo>
                    <a:pt x="58" y="321"/>
                    <a:pt x="49" y="296"/>
                    <a:pt x="43" y="286"/>
                  </a:cubicBezTo>
                  <a:cubicBezTo>
                    <a:pt x="38" y="276"/>
                    <a:pt x="21" y="240"/>
                    <a:pt x="24" y="219"/>
                  </a:cubicBezTo>
                  <a:cubicBezTo>
                    <a:pt x="27" y="198"/>
                    <a:pt x="25" y="193"/>
                    <a:pt x="28" y="184"/>
                  </a:cubicBezTo>
                  <a:cubicBezTo>
                    <a:pt x="31" y="176"/>
                    <a:pt x="34" y="168"/>
                    <a:pt x="36" y="165"/>
                  </a:cubicBezTo>
                  <a:cubicBezTo>
                    <a:pt x="37" y="163"/>
                    <a:pt x="52" y="153"/>
                    <a:pt x="58" y="151"/>
                  </a:cubicBezTo>
                  <a:cubicBezTo>
                    <a:pt x="65" y="148"/>
                    <a:pt x="73" y="149"/>
                    <a:pt x="78" y="148"/>
                  </a:cubicBezTo>
                  <a:cubicBezTo>
                    <a:pt x="84" y="147"/>
                    <a:pt x="91" y="143"/>
                    <a:pt x="91" y="1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26" name="Freeform 25"/>
            <p:cNvSpPr>
              <a:spLocks/>
            </p:cNvSpPr>
            <p:nvPr/>
          </p:nvSpPr>
          <p:spPr bwMode="auto">
            <a:xfrm>
              <a:off x="3482975" y="1714500"/>
              <a:ext cx="144463" cy="317500"/>
            </a:xfrm>
            <a:custGeom>
              <a:avLst/>
              <a:gdLst>
                <a:gd name="T0" fmla="*/ 2147483647 w 77"/>
                <a:gd name="T1" fmla="*/ 0 h 206"/>
                <a:gd name="T2" fmla="*/ 2147483647 w 77"/>
                <a:gd name="T3" fmla="*/ 2147483647 h 206"/>
                <a:gd name="T4" fmla="*/ 2147483647 w 77"/>
                <a:gd name="T5" fmla="*/ 0 h 206"/>
                <a:gd name="T6" fmla="*/ 2147483647 w 77"/>
                <a:gd name="T7" fmla="*/ 2147483647 h 206"/>
                <a:gd name="T8" fmla="*/ 2147483647 w 77"/>
                <a:gd name="T9" fmla="*/ 2147483647 h 206"/>
                <a:gd name="T10" fmla="*/ 2147483647 w 77"/>
                <a:gd name="T11" fmla="*/ 2147483647 h 206"/>
                <a:gd name="T12" fmla="*/ 2147483647 w 77"/>
                <a:gd name="T13" fmla="*/ 2147483647 h 206"/>
                <a:gd name="T14" fmla="*/ 2147483647 w 77"/>
                <a:gd name="T15" fmla="*/ 2147483647 h 206"/>
                <a:gd name="T16" fmla="*/ 2147483647 w 77"/>
                <a:gd name="T17" fmla="*/ 2147483647 h 206"/>
                <a:gd name="T18" fmla="*/ 2147483647 w 77"/>
                <a:gd name="T19" fmla="*/ 2147483647 h 206"/>
                <a:gd name="T20" fmla="*/ 2147483647 w 77"/>
                <a:gd name="T21" fmla="*/ 2147483647 h 206"/>
                <a:gd name="T22" fmla="*/ 2147483647 w 77"/>
                <a:gd name="T23" fmla="*/ 2147483647 h 206"/>
                <a:gd name="T24" fmla="*/ 2147483647 w 77"/>
                <a:gd name="T25" fmla="*/ 2147483647 h 206"/>
                <a:gd name="T26" fmla="*/ 2147483647 w 77"/>
                <a:gd name="T27" fmla="*/ 2147483647 h 206"/>
                <a:gd name="T28" fmla="*/ 0 w 77"/>
                <a:gd name="T29" fmla="*/ 2147483647 h 206"/>
                <a:gd name="T30" fmla="*/ 2147483647 w 77"/>
                <a:gd name="T31" fmla="*/ 0 h 2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7"/>
                <a:gd name="T49" fmla="*/ 0 h 206"/>
                <a:gd name="T50" fmla="*/ 77 w 77"/>
                <a:gd name="T51" fmla="*/ 206 h 2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7" h="206">
                  <a:moveTo>
                    <a:pt x="7" y="0"/>
                  </a:moveTo>
                  <a:cubicBezTo>
                    <a:pt x="7" y="0"/>
                    <a:pt x="16" y="3"/>
                    <a:pt x="19" y="2"/>
                  </a:cubicBezTo>
                  <a:cubicBezTo>
                    <a:pt x="21" y="0"/>
                    <a:pt x="21" y="0"/>
                    <a:pt x="21" y="0"/>
                  </a:cubicBezTo>
                  <a:cubicBezTo>
                    <a:pt x="21" y="0"/>
                    <a:pt x="28" y="6"/>
                    <a:pt x="29" y="8"/>
                  </a:cubicBezTo>
                  <a:cubicBezTo>
                    <a:pt x="30" y="10"/>
                    <a:pt x="27" y="24"/>
                    <a:pt x="27" y="24"/>
                  </a:cubicBezTo>
                  <a:cubicBezTo>
                    <a:pt x="27" y="24"/>
                    <a:pt x="30" y="41"/>
                    <a:pt x="37" y="48"/>
                  </a:cubicBezTo>
                  <a:cubicBezTo>
                    <a:pt x="44" y="55"/>
                    <a:pt x="58" y="94"/>
                    <a:pt x="58" y="94"/>
                  </a:cubicBezTo>
                  <a:cubicBezTo>
                    <a:pt x="58" y="94"/>
                    <a:pt x="71" y="165"/>
                    <a:pt x="74" y="171"/>
                  </a:cubicBezTo>
                  <a:cubicBezTo>
                    <a:pt x="77" y="178"/>
                    <a:pt x="77" y="179"/>
                    <a:pt x="77" y="179"/>
                  </a:cubicBezTo>
                  <a:cubicBezTo>
                    <a:pt x="61" y="206"/>
                    <a:pt x="61" y="206"/>
                    <a:pt x="61" y="206"/>
                  </a:cubicBezTo>
                  <a:cubicBezTo>
                    <a:pt x="61" y="206"/>
                    <a:pt x="34" y="182"/>
                    <a:pt x="29" y="171"/>
                  </a:cubicBezTo>
                  <a:cubicBezTo>
                    <a:pt x="23" y="161"/>
                    <a:pt x="14" y="74"/>
                    <a:pt x="15" y="66"/>
                  </a:cubicBezTo>
                  <a:cubicBezTo>
                    <a:pt x="15" y="59"/>
                    <a:pt x="13" y="32"/>
                    <a:pt x="13" y="32"/>
                  </a:cubicBezTo>
                  <a:cubicBezTo>
                    <a:pt x="14" y="25"/>
                    <a:pt x="14" y="25"/>
                    <a:pt x="14" y="25"/>
                  </a:cubicBezTo>
                  <a:cubicBezTo>
                    <a:pt x="0" y="8"/>
                    <a:pt x="0" y="8"/>
                    <a:pt x="0" y="8"/>
                  </a:cubicBez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grpSp>
      <p:grpSp>
        <p:nvGrpSpPr>
          <p:cNvPr id="4" name="组合 4"/>
          <p:cNvGrpSpPr>
            <a:grpSpLocks/>
          </p:cNvGrpSpPr>
          <p:nvPr/>
        </p:nvGrpSpPr>
        <p:grpSpPr bwMode="auto">
          <a:xfrm>
            <a:off x="5978525" y="2144713"/>
            <a:ext cx="2187575" cy="3187700"/>
            <a:chOff x="5978525" y="1712913"/>
            <a:chExt cx="2187575" cy="3187700"/>
          </a:xfrm>
        </p:grpSpPr>
        <p:sp>
          <p:nvSpPr>
            <p:cNvPr id="136214" name="Freeform 10"/>
            <p:cNvSpPr>
              <a:spLocks/>
            </p:cNvSpPr>
            <p:nvPr/>
          </p:nvSpPr>
          <p:spPr bwMode="auto">
            <a:xfrm>
              <a:off x="6865938" y="3989388"/>
              <a:ext cx="19050" cy="323850"/>
            </a:xfrm>
            <a:custGeom>
              <a:avLst/>
              <a:gdLst>
                <a:gd name="T0" fmla="*/ 2147483647 w 10"/>
                <a:gd name="T1" fmla="*/ 2147483647 h 210"/>
                <a:gd name="T2" fmla="*/ 2147483647 w 10"/>
                <a:gd name="T3" fmla="*/ 2147483647 h 210"/>
                <a:gd name="T4" fmla="*/ 2147483647 w 10"/>
                <a:gd name="T5" fmla="*/ 2147483647 h 210"/>
                <a:gd name="T6" fmla="*/ 2147483647 w 10"/>
                <a:gd name="T7" fmla="*/ 2147483647 h 210"/>
                <a:gd name="T8" fmla="*/ 2147483647 w 10"/>
                <a:gd name="T9" fmla="*/ 2147483647 h 210"/>
                <a:gd name="T10" fmla="*/ 2147483647 w 10"/>
                <a:gd name="T11" fmla="*/ 2147483647 h 210"/>
                <a:gd name="T12" fmla="*/ 2147483647 w 10"/>
                <a:gd name="T13" fmla="*/ 2147483647 h 210"/>
                <a:gd name="T14" fmla="*/ 2147483647 w 10"/>
                <a:gd name="T15" fmla="*/ 2147483647 h 210"/>
                <a:gd name="T16" fmla="*/ 2147483647 w 10"/>
                <a:gd name="T17" fmla="*/ 2147483647 h 210"/>
                <a:gd name="T18" fmla="*/ 2147483647 w 10"/>
                <a:gd name="T19" fmla="*/ 2147483647 h 210"/>
                <a:gd name="T20" fmla="*/ 0 w 10"/>
                <a:gd name="T21" fmla="*/ 2147483647 h 210"/>
                <a:gd name="T22" fmla="*/ 0 w 10"/>
                <a:gd name="T23" fmla="*/ 2147483647 h 210"/>
                <a:gd name="T24" fmla="*/ 2147483647 w 10"/>
                <a:gd name="T25" fmla="*/ 2147483647 h 210"/>
                <a:gd name="T26" fmla="*/ 2147483647 w 10"/>
                <a:gd name="T27" fmla="*/ 2147483647 h 210"/>
                <a:gd name="T28" fmla="*/ 2147483647 w 10"/>
                <a:gd name="T29" fmla="*/ 2147483647 h 210"/>
                <a:gd name="T30" fmla="*/ 2147483647 w 10"/>
                <a:gd name="T31" fmla="*/ 2147483647 h 210"/>
                <a:gd name="T32" fmla="*/ 2147483647 w 10"/>
                <a:gd name="T33" fmla="*/ 2147483647 h 210"/>
                <a:gd name="T34" fmla="*/ 2147483647 w 10"/>
                <a:gd name="T35" fmla="*/ 2147483647 h 210"/>
                <a:gd name="T36" fmla="*/ 2147483647 w 10"/>
                <a:gd name="T37" fmla="*/ 2147483647 h 210"/>
                <a:gd name="T38" fmla="*/ 2147483647 w 10"/>
                <a:gd name="T39" fmla="*/ 2147483647 h 210"/>
                <a:gd name="T40" fmla="*/ 2147483647 w 10"/>
                <a:gd name="T41" fmla="*/ 2147483647 h 210"/>
                <a:gd name="T42" fmla="*/ 2147483647 w 10"/>
                <a:gd name="T43" fmla="*/ 2147483647 h 210"/>
                <a:gd name="T44" fmla="*/ 2147483647 w 10"/>
                <a:gd name="T45" fmla="*/ 2147483647 h 210"/>
                <a:gd name="T46" fmla="*/ 2147483647 w 10"/>
                <a:gd name="T47" fmla="*/ 2147483647 h 210"/>
                <a:gd name="T48" fmla="*/ 2147483647 w 10"/>
                <a:gd name="T49" fmla="*/ 0 h 210"/>
                <a:gd name="T50" fmla="*/ 2147483647 w 10"/>
                <a:gd name="T51" fmla="*/ 0 h 210"/>
                <a:gd name="T52" fmla="*/ 2147483647 w 10"/>
                <a:gd name="T53" fmla="*/ 0 h 210"/>
                <a:gd name="T54" fmla="*/ 2147483647 w 10"/>
                <a:gd name="T55" fmla="*/ 2147483647 h 210"/>
                <a:gd name="T56" fmla="*/ 2147483647 w 10"/>
                <a:gd name="T57" fmla="*/ 2147483647 h 210"/>
                <a:gd name="T58" fmla="*/ 2147483647 w 10"/>
                <a:gd name="T59" fmla="*/ 2147483647 h 2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
                <a:gd name="T91" fmla="*/ 0 h 210"/>
                <a:gd name="T92" fmla="*/ 10 w 10"/>
                <a:gd name="T93" fmla="*/ 210 h 2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 h="210">
                  <a:moveTo>
                    <a:pt x="9" y="13"/>
                  </a:moveTo>
                  <a:cubicBezTo>
                    <a:pt x="8" y="16"/>
                    <a:pt x="8" y="18"/>
                    <a:pt x="8" y="20"/>
                  </a:cubicBezTo>
                  <a:cubicBezTo>
                    <a:pt x="8" y="20"/>
                    <a:pt x="8" y="20"/>
                    <a:pt x="8" y="20"/>
                  </a:cubicBezTo>
                  <a:cubicBezTo>
                    <a:pt x="8" y="20"/>
                    <a:pt x="8" y="20"/>
                    <a:pt x="8" y="20"/>
                  </a:cubicBezTo>
                  <a:cubicBezTo>
                    <a:pt x="8" y="21"/>
                    <a:pt x="8" y="21"/>
                    <a:pt x="8" y="21"/>
                  </a:cubicBezTo>
                  <a:cubicBezTo>
                    <a:pt x="8" y="23"/>
                    <a:pt x="8" y="24"/>
                    <a:pt x="8" y="26"/>
                  </a:cubicBezTo>
                  <a:cubicBezTo>
                    <a:pt x="8" y="26"/>
                    <a:pt x="8" y="26"/>
                    <a:pt x="8" y="26"/>
                  </a:cubicBezTo>
                  <a:cubicBezTo>
                    <a:pt x="8" y="26"/>
                    <a:pt x="8" y="26"/>
                    <a:pt x="8" y="26"/>
                  </a:cubicBezTo>
                  <a:cubicBezTo>
                    <a:pt x="8" y="27"/>
                    <a:pt x="8" y="27"/>
                    <a:pt x="8" y="27"/>
                  </a:cubicBezTo>
                  <a:cubicBezTo>
                    <a:pt x="7" y="51"/>
                    <a:pt x="6" y="76"/>
                    <a:pt x="5" y="101"/>
                  </a:cubicBezTo>
                  <a:cubicBezTo>
                    <a:pt x="0" y="209"/>
                    <a:pt x="0" y="209"/>
                    <a:pt x="0" y="209"/>
                  </a:cubicBezTo>
                  <a:cubicBezTo>
                    <a:pt x="0" y="210"/>
                    <a:pt x="0" y="210"/>
                    <a:pt x="0" y="210"/>
                  </a:cubicBezTo>
                  <a:cubicBezTo>
                    <a:pt x="0" y="208"/>
                    <a:pt x="1" y="206"/>
                    <a:pt x="1" y="205"/>
                  </a:cubicBezTo>
                  <a:cubicBezTo>
                    <a:pt x="1" y="204"/>
                    <a:pt x="1" y="203"/>
                    <a:pt x="1" y="203"/>
                  </a:cubicBezTo>
                  <a:cubicBezTo>
                    <a:pt x="1" y="202"/>
                    <a:pt x="1" y="202"/>
                    <a:pt x="1" y="202"/>
                  </a:cubicBezTo>
                  <a:cubicBezTo>
                    <a:pt x="1" y="200"/>
                    <a:pt x="1" y="198"/>
                    <a:pt x="1" y="196"/>
                  </a:cubicBezTo>
                  <a:cubicBezTo>
                    <a:pt x="2" y="193"/>
                    <a:pt x="2" y="191"/>
                    <a:pt x="2" y="188"/>
                  </a:cubicBezTo>
                  <a:cubicBezTo>
                    <a:pt x="2" y="188"/>
                    <a:pt x="2" y="188"/>
                    <a:pt x="2" y="188"/>
                  </a:cubicBezTo>
                  <a:cubicBezTo>
                    <a:pt x="2" y="188"/>
                    <a:pt x="2" y="188"/>
                    <a:pt x="2" y="188"/>
                  </a:cubicBezTo>
                  <a:cubicBezTo>
                    <a:pt x="2" y="187"/>
                    <a:pt x="2" y="187"/>
                    <a:pt x="2" y="187"/>
                  </a:cubicBezTo>
                  <a:cubicBezTo>
                    <a:pt x="2" y="185"/>
                    <a:pt x="2" y="183"/>
                    <a:pt x="3" y="181"/>
                  </a:cubicBezTo>
                  <a:cubicBezTo>
                    <a:pt x="3" y="181"/>
                    <a:pt x="3" y="181"/>
                    <a:pt x="3" y="181"/>
                  </a:cubicBezTo>
                  <a:cubicBezTo>
                    <a:pt x="3" y="181"/>
                    <a:pt x="3" y="181"/>
                    <a:pt x="3" y="181"/>
                  </a:cubicBezTo>
                  <a:cubicBezTo>
                    <a:pt x="3" y="181"/>
                    <a:pt x="3" y="181"/>
                    <a:pt x="3" y="181"/>
                  </a:cubicBezTo>
                  <a:cubicBezTo>
                    <a:pt x="5" y="121"/>
                    <a:pt x="7" y="60"/>
                    <a:pt x="10" y="0"/>
                  </a:cubicBezTo>
                  <a:cubicBezTo>
                    <a:pt x="10" y="0"/>
                    <a:pt x="10" y="0"/>
                    <a:pt x="10" y="0"/>
                  </a:cubicBezTo>
                  <a:cubicBezTo>
                    <a:pt x="10" y="0"/>
                    <a:pt x="10" y="0"/>
                    <a:pt x="10" y="0"/>
                  </a:cubicBezTo>
                  <a:cubicBezTo>
                    <a:pt x="10" y="1"/>
                    <a:pt x="9" y="2"/>
                    <a:pt x="9" y="3"/>
                  </a:cubicBezTo>
                  <a:cubicBezTo>
                    <a:pt x="9" y="4"/>
                    <a:pt x="9" y="6"/>
                    <a:pt x="9" y="7"/>
                  </a:cubicBezTo>
                  <a:cubicBezTo>
                    <a:pt x="9" y="9"/>
                    <a:pt x="9" y="11"/>
                    <a:pt x="9"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15" name="Freeform 11"/>
            <p:cNvSpPr>
              <a:spLocks/>
            </p:cNvSpPr>
            <p:nvPr/>
          </p:nvSpPr>
          <p:spPr bwMode="auto">
            <a:xfrm>
              <a:off x="7097713" y="3933825"/>
              <a:ext cx="127000" cy="387350"/>
            </a:xfrm>
            <a:custGeom>
              <a:avLst/>
              <a:gdLst>
                <a:gd name="T0" fmla="*/ 2147483647 w 70"/>
                <a:gd name="T1" fmla="*/ 2147483647 h 251"/>
                <a:gd name="T2" fmla="*/ 2147483647 w 70"/>
                <a:gd name="T3" fmla="*/ 2147483647 h 251"/>
                <a:gd name="T4" fmla="*/ 2147483647 w 70"/>
                <a:gd name="T5" fmla="*/ 2147483647 h 251"/>
                <a:gd name="T6" fmla="*/ 2147483647 w 70"/>
                <a:gd name="T7" fmla="*/ 2147483647 h 251"/>
                <a:gd name="T8" fmla="*/ 2147483647 w 70"/>
                <a:gd name="T9" fmla="*/ 2147483647 h 251"/>
                <a:gd name="T10" fmla="*/ 2147483647 w 70"/>
                <a:gd name="T11" fmla="*/ 2147483647 h 251"/>
                <a:gd name="T12" fmla="*/ 2147483647 w 70"/>
                <a:gd name="T13" fmla="*/ 0 h 251"/>
                <a:gd name="T14" fmla="*/ 0 w 70"/>
                <a:gd name="T15" fmla="*/ 2147483647 h 251"/>
                <a:gd name="T16" fmla="*/ 0 w 70"/>
                <a:gd name="T17" fmla="*/ 2147483647 h 251"/>
                <a:gd name="T18" fmla="*/ 2147483647 w 70"/>
                <a:gd name="T19" fmla="*/ 2147483647 h 251"/>
                <a:gd name="T20" fmla="*/ 2147483647 w 70"/>
                <a:gd name="T21" fmla="*/ 2147483647 h 251"/>
                <a:gd name="T22" fmla="*/ 2147483647 w 70"/>
                <a:gd name="T23" fmla="*/ 2147483647 h 251"/>
                <a:gd name="T24" fmla="*/ 2147483647 w 70"/>
                <a:gd name="T25" fmla="*/ 2147483647 h 251"/>
                <a:gd name="T26" fmla="*/ 2147483647 w 70"/>
                <a:gd name="T27" fmla="*/ 2147483647 h 251"/>
                <a:gd name="T28" fmla="*/ 2147483647 w 70"/>
                <a:gd name="T29" fmla="*/ 2147483647 h 251"/>
                <a:gd name="T30" fmla="*/ 2147483647 w 70"/>
                <a:gd name="T31" fmla="*/ 2147483647 h 251"/>
                <a:gd name="T32" fmla="*/ 2147483647 w 70"/>
                <a:gd name="T33" fmla="*/ 2147483647 h 251"/>
                <a:gd name="T34" fmla="*/ 2147483647 w 70"/>
                <a:gd name="T35" fmla="*/ 2147483647 h 251"/>
                <a:gd name="T36" fmla="*/ 2147483647 w 70"/>
                <a:gd name="T37" fmla="*/ 2147483647 h 25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0"/>
                <a:gd name="T58" fmla="*/ 0 h 251"/>
                <a:gd name="T59" fmla="*/ 70 w 70"/>
                <a:gd name="T60" fmla="*/ 251 h 25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0" h="251">
                  <a:moveTo>
                    <a:pt x="46" y="34"/>
                  </a:moveTo>
                  <a:cubicBezTo>
                    <a:pt x="39" y="28"/>
                    <a:pt x="33" y="23"/>
                    <a:pt x="26" y="18"/>
                  </a:cubicBezTo>
                  <a:cubicBezTo>
                    <a:pt x="20" y="13"/>
                    <a:pt x="15" y="9"/>
                    <a:pt x="12" y="5"/>
                  </a:cubicBezTo>
                  <a:cubicBezTo>
                    <a:pt x="12" y="5"/>
                    <a:pt x="11" y="4"/>
                    <a:pt x="11" y="4"/>
                  </a:cubicBezTo>
                  <a:cubicBezTo>
                    <a:pt x="10" y="3"/>
                    <a:pt x="10" y="3"/>
                    <a:pt x="10" y="2"/>
                  </a:cubicBezTo>
                  <a:cubicBezTo>
                    <a:pt x="10" y="2"/>
                    <a:pt x="10" y="1"/>
                    <a:pt x="9" y="1"/>
                  </a:cubicBezTo>
                  <a:cubicBezTo>
                    <a:pt x="9" y="1"/>
                    <a:pt x="9" y="0"/>
                    <a:pt x="9" y="0"/>
                  </a:cubicBezTo>
                  <a:cubicBezTo>
                    <a:pt x="6" y="59"/>
                    <a:pt x="3" y="119"/>
                    <a:pt x="0" y="178"/>
                  </a:cubicBezTo>
                  <a:cubicBezTo>
                    <a:pt x="0" y="179"/>
                    <a:pt x="0" y="179"/>
                    <a:pt x="0" y="180"/>
                  </a:cubicBezTo>
                  <a:cubicBezTo>
                    <a:pt x="0" y="180"/>
                    <a:pt x="1" y="181"/>
                    <a:pt x="1" y="181"/>
                  </a:cubicBezTo>
                  <a:cubicBezTo>
                    <a:pt x="1" y="182"/>
                    <a:pt x="1" y="183"/>
                    <a:pt x="2" y="183"/>
                  </a:cubicBezTo>
                  <a:cubicBezTo>
                    <a:pt x="2" y="184"/>
                    <a:pt x="2" y="184"/>
                    <a:pt x="3" y="185"/>
                  </a:cubicBezTo>
                  <a:cubicBezTo>
                    <a:pt x="6" y="189"/>
                    <a:pt x="11" y="193"/>
                    <a:pt x="17" y="198"/>
                  </a:cubicBezTo>
                  <a:cubicBezTo>
                    <a:pt x="23" y="203"/>
                    <a:pt x="30" y="209"/>
                    <a:pt x="36" y="215"/>
                  </a:cubicBezTo>
                  <a:cubicBezTo>
                    <a:pt x="42" y="221"/>
                    <a:pt x="48" y="227"/>
                    <a:pt x="53" y="233"/>
                  </a:cubicBezTo>
                  <a:cubicBezTo>
                    <a:pt x="57" y="239"/>
                    <a:pt x="59" y="245"/>
                    <a:pt x="59" y="251"/>
                  </a:cubicBezTo>
                  <a:cubicBezTo>
                    <a:pt x="63" y="189"/>
                    <a:pt x="66" y="128"/>
                    <a:pt x="70" y="67"/>
                  </a:cubicBezTo>
                  <a:cubicBezTo>
                    <a:pt x="70" y="62"/>
                    <a:pt x="67" y="56"/>
                    <a:pt x="63" y="51"/>
                  </a:cubicBezTo>
                  <a:cubicBezTo>
                    <a:pt x="58" y="45"/>
                    <a:pt x="52" y="39"/>
                    <a:pt x="46" y="3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16" name="Freeform 12"/>
            <p:cNvSpPr>
              <a:spLocks/>
            </p:cNvSpPr>
            <p:nvPr/>
          </p:nvSpPr>
          <p:spPr bwMode="auto">
            <a:xfrm>
              <a:off x="5978525" y="3929063"/>
              <a:ext cx="2182813" cy="971550"/>
            </a:xfrm>
            <a:custGeom>
              <a:avLst/>
              <a:gdLst>
                <a:gd name="T0" fmla="*/ 2147483647 w 1177"/>
                <a:gd name="T1" fmla="*/ 2147483647 h 622"/>
                <a:gd name="T2" fmla="*/ 2147483647 w 1177"/>
                <a:gd name="T3" fmla="*/ 2147483647 h 622"/>
                <a:gd name="T4" fmla="*/ 2147483647 w 1177"/>
                <a:gd name="T5" fmla="*/ 2147483647 h 622"/>
                <a:gd name="T6" fmla="*/ 2147483647 w 1177"/>
                <a:gd name="T7" fmla="*/ 2147483647 h 622"/>
                <a:gd name="T8" fmla="*/ 2147483647 w 1177"/>
                <a:gd name="T9" fmla="*/ 2147483647 h 622"/>
                <a:gd name="T10" fmla="*/ 2147483647 w 1177"/>
                <a:gd name="T11" fmla="*/ 2147483647 h 622"/>
                <a:gd name="T12" fmla="*/ 2147483647 w 1177"/>
                <a:gd name="T13" fmla="*/ 2147483647 h 622"/>
                <a:gd name="T14" fmla="*/ 2147483647 w 1177"/>
                <a:gd name="T15" fmla="*/ 2147483647 h 622"/>
                <a:gd name="T16" fmla="*/ 2147483647 w 1177"/>
                <a:gd name="T17" fmla="*/ 2147483647 h 622"/>
                <a:gd name="T18" fmla="*/ 2147483647 w 1177"/>
                <a:gd name="T19" fmla="*/ 2147483647 h 622"/>
                <a:gd name="T20" fmla="*/ 2147483647 w 1177"/>
                <a:gd name="T21" fmla="*/ 2147483647 h 622"/>
                <a:gd name="T22" fmla="*/ 2147483647 w 1177"/>
                <a:gd name="T23" fmla="*/ 2147483647 h 622"/>
                <a:gd name="T24" fmla="*/ 2147483647 w 1177"/>
                <a:gd name="T25" fmla="*/ 2147483647 h 622"/>
                <a:gd name="T26" fmla="*/ 2147483647 w 1177"/>
                <a:gd name="T27" fmla="*/ 2147483647 h 622"/>
                <a:gd name="T28" fmla="*/ 2147483647 w 1177"/>
                <a:gd name="T29" fmla="*/ 2147483647 h 622"/>
                <a:gd name="T30" fmla="*/ 2147483647 w 1177"/>
                <a:gd name="T31" fmla="*/ 2147483647 h 622"/>
                <a:gd name="T32" fmla="*/ 2147483647 w 1177"/>
                <a:gd name="T33" fmla="*/ 2147483647 h 622"/>
                <a:gd name="T34" fmla="*/ 2147483647 w 1177"/>
                <a:gd name="T35" fmla="*/ 2147483647 h 622"/>
                <a:gd name="T36" fmla="*/ 2147483647 w 1177"/>
                <a:gd name="T37" fmla="*/ 2147483647 h 622"/>
                <a:gd name="T38" fmla="*/ 2147483647 w 1177"/>
                <a:gd name="T39" fmla="*/ 2147483647 h 622"/>
                <a:gd name="T40" fmla="*/ 2147483647 w 1177"/>
                <a:gd name="T41" fmla="*/ 2147483647 h 622"/>
                <a:gd name="T42" fmla="*/ 2147483647 w 1177"/>
                <a:gd name="T43" fmla="*/ 2147483647 h 622"/>
                <a:gd name="T44" fmla="*/ 2147483647 w 1177"/>
                <a:gd name="T45" fmla="*/ 2147483647 h 622"/>
                <a:gd name="T46" fmla="*/ 2147483647 w 1177"/>
                <a:gd name="T47" fmla="*/ 2147483647 h 622"/>
                <a:gd name="T48" fmla="*/ 2147483647 w 1177"/>
                <a:gd name="T49" fmla="*/ 2147483647 h 622"/>
                <a:gd name="T50" fmla="*/ 2147483647 w 1177"/>
                <a:gd name="T51" fmla="*/ 2147483647 h 622"/>
                <a:gd name="T52" fmla="*/ 2147483647 w 1177"/>
                <a:gd name="T53" fmla="*/ 2147483647 h 622"/>
                <a:gd name="T54" fmla="*/ 2147483647 w 1177"/>
                <a:gd name="T55" fmla="*/ 2147483647 h 622"/>
                <a:gd name="T56" fmla="*/ 2147483647 w 1177"/>
                <a:gd name="T57" fmla="*/ 2147483647 h 622"/>
                <a:gd name="T58" fmla="*/ 2147483647 w 1177"/>
                <a:gd name="T59" fmla="*/ 2147483647 h 622"/>
                <a:gd name="T60" fmla="*/ 2147483647 w 1177"/>
                <a:gd name="T61" fmla="*/ 2147483647 h 622"/>
                <a:gd name="T62" fmla="*/ 2147483647 w 1177"/>
                <a:gd name="T63" fmla="*/ 2147483647 h 622"/>
                <a:gd name="T64" fmla="*/ 2147483647 w 1177"/>
                <a:gd name="T65" fmla="*/ 2147483647 h 622"/>
                <a:gd name="T66" fmla="*/ 2147483647 w 1177"/>
                <a:gd name="T67" fmla="*/ 2147483647 h 622"/>
                <a:gd name="T68" fmla="*/ 2147483647 w 1177"/>
                <a:gd name="T69" fmla="*/ 2147483647 h 622"/>
                <a:gd name="T70" fmla="*/ 2147483647 w 1177"/>
                <a:gd name="T71" fmla="*/ 2147483647 h 622"/>
                <a:gd name="T72" fmla="*/ 2147483647 w 1177"/>
                <a:gd name="T73" fmla="*/ 2147483647 h 622"/>
                <a:gd name="T74" fmla="*/ 2147483647 w 1177"/>
                <a:gd name="T75" fmla="*/ 2147483647 h 622"/>
                <a:gd name="T76" fmla="*/ 2147483647 w 1177"/>
                <a:gd name="T77" fmla="*/ 2147483647 h 622"/>
                <a:gd name="T78" fmla="*/ 2147483647 w 1177"/>
                <a:gd name="T79" fmla="*/ 2147483647 h 622"/>
                <a:gd name="T80" fmla="*/ 2147483647 w 1177"/>
                <a:gd name="T81" fmla="*/ 2147483647 h 622"/>
                <a:gd name="T82" fmla="*/ 2147483647 w 1177"/>
                <a:gd name="T83" fmla="*/ 2147483647 h 622"/>
                <a:gd name="T84" fmla="*/ 2147483647 w 1177"/>
                <a:gd name="T85" fmla="*/ 2147483647 h 622"/>
                <a:gd name="T86" fmla="*/ 2147483647 w 1177"/>
                <a:gd name="T87" fmla="*/ 2147483647 h 622"/>
                <a:gd name="T88" fmla="*/ 2147483647 w 1177"/>
                <a:gd name="T89" fmla="*/ 2147483647 h 622"/>
                <a:gd name="T90" fmla="*/ 2147483647 w 1177"/>
                <a:gd name="T91" fmla="*/ 2147483647 h 622"/>
                <a:gd name="T92" fmla="*/ 2147483647 w 1177"/>
                <a:gd name="T93" fmla="*/ 2147483647 h 622"/>
                <a:gd name="T94" fmla="*/ 2147483647 w 1177"/>
                <a:gd name="T95" fmla="*/ 2147483647 h 622"/>
                <a:gd name="T96" fmla="*/ 2147483647 w 1177"/>
                <a:gd name="T97" fmla="*/ 2147483647 h 622"/>
                <a:gd name="T98" fmla="*/ 2147483647 w 1177"/>
                <a:gd name="T99" fmla="*/ 2147483647 h 622"/>
                <a:gd name="T100" fmla="*/ 2147483647 w 1177"/>
                <a:gd name="T101" fmla="*/ 2147483647 h 622"/>
                <a:gd name="T102" fmla="*/ 2147483647 w 1177"/>
                <a:gd name="T103" fmla="*/ 2147483647 h 622"/>
                <a:gd name="T104" fmla="*/ 2147483647 w 1177"/>
                <a:gd name="T105" fmla="*/ 2147483647 h 622"/>
                <a:gd name="T106" fmla="*/ 2147483647 w 1177"/>
                <a:gd name="T107" fmla="*/ 2147483647 h 622"/>
                <a:gd name="T108" fmla="*/ 2147483647 w 1177"/>
                <a:gd name="T109" fmla="*/ 2147483647 h 622"/>
                <a:gd name="T110" fmla="*/ 2147483647 w 1177"/>
                <a:gd name="T111" fmla="*/ 2147483647 h 622"/>
                <a:gd name="T112" fmla="*/ 2147483647 w 1177"/>
                <a:gd name="T113" fmla="*/ 2147483647 h 622"/>
                <a:gd name="T114" fmla="*/ 2147483647 w 1177"/>
                <a:gd name="T115" fmla="*/ 2147483647 h 62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77"/>
                <a:gd name="T175" fmla="*/ 0 h 622"/>
                <a:gd name="T176" fmla="*/ 1177 w 1177"/>
                <a:gd name="T177" fmla="*/ 622 h 62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77" h="622">
                  <a:moveTo>
                    <a:pt x="1177" y="192"/>
                  </a:moveTo>
                  <a:cubicBezTo>
                    <a:pt x="1177" y="193"/>
                    <a:pt x="1176" y="193"/>
                    <a:pt x="1176" y="194"/>
                  </a:cubicBezTo>
                  <a:cubicBezTo>
                    <a:pt x="1176" y="194"/>
                    <a:pt x="1176" y="194"/>
                    <a:pt x="1176" y="194"/>
                  </a:cubicBezTo>
                  <a:cubicBezTo>
                    <a:pt x="1176" y="195"/>
                    <a:pt x="1176" y="196"/>
                    <a:pt x="1175" y="197"/>
                  </a:cubicBezTo>
                  <a:cubicBezTo>
                    <a:pt x="1175" y="197"/>
                    <a:pt x="1175" y="197"/>
                    <a:pt x="1175" y="197"/>
                  </a:cubicBezTo>
                  <a:cubicBezTo>
                    <a:pt x="1175" y="197"/>
                    <a:pt x="1175" y="198"/>
                    <a:pt x="1175" y="199"/>
                  </a:cubicBezTo>
                  <a:cubicBezTo>
                    <a:pt x="1174" y="200"/>
                    <a:pt x="1174" y="201"/>
                    <a:pt x="1173" y="202"/>
                  </a:cubicBezTo>
                  <a:cubicBezTo>
                    <a:pt x="1173" y="202"/>
                    <a:pt x="1173" y="202"/>
                    <a:pt x="1173" y="202"/>
                  </a:cubicBezTo>
                  <a:cubicBezTo>
                    <a:pt x="1172" y="203"/>
                    <a:pt x="1172" y="204"/>
                    <a:pt x="1171" y="205"/>
                  </a:cubicBezTo>
                  <a:cubicBezTo>
                    <a:pt x="1171" y="205"/>
                    <a:pt x="1171" y="205"/>
                    <a:pt x="1171" y="205"/>
                  </a:cubicBezTo>
                  <a:cubicBezTo>
                    <a:pt x="1170" y="206"/>
                    <a:pt x="1169" y="206"/>
                    <a:pt x="1168" y="207"/>
                  </a:cubicBezTo>
                  <a:cubicBezTo>
                    <a:pt x="1168" y="208"/>
                    <a:pt x="1168" y="208"/>
                    <a:pt x="1168" y="208"/>
                  </a:cubicBezTo>
                  <a:cubicBezTo>
                    <a:pt x="1167" y="208"/>
                    <a:pt x="1166" y="209"/>
                    <a:pt x="1165" y="210"/>
                  </a:cubicBezTo>
                  <a:cubicBezTo>
                    <a:pt x="1165" y="210"/>
                    <a:pt x="1165" y="210"/>
                    <a:pt x="1165" y="210"/>
                  </a:cubicBezTo>
                  <a:cubicBezTo>
                    <a:pt x="1164" y="211"/>
                    <a:pt x="1163" y="212"/>
                    <a:pt x="1161" y="213"/>
                  </a:cubicBezTo>
                  <a:cubicBezTo>
                    <a:pt x="1161" y="213"/>
                    <a:pt x="1161" y="213"/>
                    <a:pt x="1161" y="213"/>
                  </a:cubicBezTo>
                  <a:cubicBezTo>
                    <a:pt x="1160" y="213"/>
                    <a:pt x="1159" y="214"/>
                    <a:pt x="1158" y="215"/>
                  </a:cubicBezTo>
                  <a:cubicBezTo>
                    <a:pt x="1156" y="215"/>
                    <a:pt x="1155" y="216"/>
                    <a:pt x="1154" y="217"/>
                  </a:cubicBezTo>
                  <a:cubicBezTo>
                    <a:pt x="1153" y="217"/>
                    <a:pt x="1153" y="217"/>
                    <a:pt x="1152" y="217"/>
                  </a:cubicBezTo>
                  <a:cubicBezTo>
                    <a:pt x="1150" y="218"/>
                    <a:pt x="1148" y="219"/>
                    <a:pt x="1146" y="220"/>
                  </a:cubicBezTo>
                  <a:cubicBezTo>
                    <a:pt x="1146" y="220"/>
                    <a:pt x="1145" y="220"/>
                    <a:pt x="1144" y="220"/>
                  </a:cubicBezTo>
                  <a:cubicBezTo>
                    <a:pt x="1143" y="221"/>
                    <a:pt x="1141" y="221"/>
                    <a:pt x="1140" y="222"/>
                  </a:cubicBezTo>
                  <a:cubicBezTo>
                    <a:pt x="1139" y="222"/>
                    <a:pt x="1138" y="222"/>
                    <a:pt x="1137" y="223"/>
                  </a:cubicBezTo>
                  <a:cubicBezTo>
                    <a:pt x="1135" y="223"/>
                    <a:pt x="1134" y="224"/>
                    <a:pt x="1132" y="224"/>
                  </a:cubicBezTo>
                  <a:cubicBezTo>
                    <a:pt x="1131" y="224"/>
                    <a:pt x="1129" y="225"/>
                    <a:pt x="1128" y="225"/>
                  </a:cubicBezTo>
                  <a:cubicBezTo>
                    <a:pt x="1128" y="225"/>
                    <a:pt x="1128" y="225"/>
                    <a:pt x="1128" y="225"/>
                  </a:cubicBezTo>
                  <a:cubicBezTo>
                    <a:pt x="1125" y="225"/>
                    <a:pt x="1123" y="226"/>
                    <a:pt x="1121" y="226"/>
                  </a:cubicBezTo>
                  <a:cubicBezTo>
                    <a:pt x="1121" y="226"/>
                    <a:pt x="1121" y="226"/>
                    <a:pt x="1121" y="226"/>
                  </a:cubicBezTo>
                  <a:cubicBezTo>
                    <a:pt x="1118" y="227"/>
                    <a:pt x="1116" y="227"/>
                    <a:pt x="1113" y="227"/>
                  </a:cubicBezTo>
                  <a:cubicBezTo>
                    <a:pt x="1113" y="227"/>
                    <a:pt x="1113" y="227"/>
                    <a:pt x="1113" y="227"/>
                  </a:cubicBezTo>
                  <a:cubicBezTo>
                    <a:pt x="1110" y="228"/>
                    <a:pt x="1108" y="228"/>
                    <a:pt x="1105" y="228"/>
                  </a:cubicBezTo>
                  <a:cubicBezTo>
                    <a:pt x="1105" y="228"/>
                    <a:pt x="1105" y="228"/>
                    <a:pt x="1105" y="228"/>
                  </a:cubicBezTo>
                  <a:cubicBezTo>
                    <a:pt x="1102" y="228"/>
                    <a:pt x="1099" y="228"/>
                    <a:pt x="1097" y="229"/>
                  </a:cubicBezTo>
                  <a:cubicBezTo>
                    <a:pt x="1096" y="229"/>
                    <a:pt x="1096" y="229"/>
                    <a:pt x="1096" y="229"/>
                  </a:cubicBezTo>
                  <a:cubicBezTo>
                    <a:pt x="1094" y="229"/>
                    <a:pt x="1091" y="229"/>
                    <a:pt x="1088" y="229"/>
                  </a:cubicBezTo>
                  <a:cubicBezTo>
                    <a:pt x="1083" y="229"/>
                    <a:pt x="1079" y="229"/>
                    <a:pt x="1074" y="229"/>
                  </a:cubicBezTo>
                  <a:cubicBezTo>
                    <a:pt x="1074" y="229"/>
                    <a:pt x="1074" y="229"/>
                    <a:pt x="1074" y="229"/>
                  </a:cubicBezTo>
                  <a:cubicBezTo>
                    <a:pt x="1069" y="228"/>
                    <a:pt x="1065" y="228"/>
                    <a:pt x="1060" y="228"/>
                  </a:cubicBezTo>
                  <a:cubicBezTo>
                    <a:pt x="1060" y="228"/>
                    <a:pt x="1060" y="228"/>
                    <a:pt x="1060" y="228"/>
                  </a:cubicBezTo>
                  <a:cubicBezTo>
                    <a:pt x="1055" y="227"/>
                    <a:pt x="1050" y="226"/>
                    <a:pt x="1045" y="226"/>
                  </a:cubicBezTo>
                  <a:cubicBezTo>
                    <a:pt x="1045" y="226"/>
                    <a:pt x="1045" y="226"/>
                    <a:pt x="1045" y="226"/>
                  </a:cubicBezTo>
                  <a:cubicBezTo>
                    <a:pt x="1040" y="225"/>
                    <a:pt x="1034" y="224"/>
                    <a:pt x="1029" y="223"/>
                  </a:cubicBezTo>
                  <a:cubicBezTo>
                    <a:pt x="1028" y="223"/>
                    <a:pt x="1028" y="223"/>
                    <a:pt x="1028" y="223"/>
                  </a:cubicBezTo>
                  <a:cubicBezTo>
                    <a:pt x="1027" y="223"/>
                    <a:pt x="1027" y="223"/>
                    <a:pt x="1027" y="223"/>
                  </a:cubicBezTo>
                  <a:cubicBezTo>
                    <a:pt x="1027" y="223"/>
                    <a:pt x="1027" y="223"/>
                    <a:pt x="1027" y="223"/>
                  </a:cubicBezTo>
                  <a:cubicBezTo>
                    <a:pt x="1026" y="222"/>
                    <a:pt x="1026" y="222"/>
                    <a:pt x="1026" y="222"/>
                  </a:cubicBezTo>
                  <a:cubicBezTo>
                    <a:pt x="1025" y="222"/>
                    <a:pt x="1023" y="222"/>
                    <a:pt x="1022" y="222"/>
                  </a:cubicBezTo>
                  <a:cubicBezTo>
                    <a:pt x="1022" y="222"/>
                    <a:pt x="1021" y="222"/>
                    <a:pt x="1021" y="222"/>
                  </a:cubicBezTo>
                  <a:cubicBezTo>
                    <a:pt x="1021" y="221"/>
                    <a:pt x="1021" y="221"/>
                    <a:pt x="1021" y="221"/>
                  </a:cubicBezTo>
                  <a:cubicBezTo>
                    <a:pt x="1020" y="221"/>
                    <a:pt x="1019" y="221"/>
                    <a:pt x="1019" y="221"/>
                  </a:cubicBezTo>
                  <a:cubicBezTo>
                    <a:pt x="1018" y="221"/>
                    <a:pt x="1017" y="221"/>
                    <a:pt x="1015" y="221"/>
                  </a:cubicBezTo>
                  <a:cubicBezTo>
                    <a:pt x="1015" y="221"/>
                    <a:pt x="1014" y="220"/>
                    <a:pt x="1013" y="220"/>
                  </a:cubicBezTo>
                  <a:cubicBezTo>
                    <a:pt x="1013" y="220"/>
                    <a:pt x="1013" y="220"/>
                    <a:pt x="1013" y="220"/>
                  </a:cubicBezTo>
                  <a:cubicBezTo>
                    <a:pt x="1013" y="220"/>
                    <a:pt x="1013" y="220"/>
                    <a:pt x="1013" y="220"/>
                  </a:cubicBezTo>
                  <a:cubicBezTo>
                    <a:pt x="1012" y="220"/>
                    <a:pt x="1012" y="220"/>
                    <a:pt x="1012" y="220"/>
                  </a:cubicBezTo>
                  <a:cubicBezTo>
                    <a:pt x="1011" y="220"/>
                    <a:pt x="1011" y="220"/>
                    <a:pt x="1010" y="220"/>
                  </a:cubicBezTo>
                  <a:cubicBezTo>
                    <a:pt x="1009" y="220"/>
                    <a:pt x="1008" y="219"/>
                    <a:pt x="1007" y="219"/>
                  </a:cubicBezTo>
                  <a:cubicBezTo>
                    <a:pt x="1006" y="219"/>
                    <a:pt x="1006" y="219"/>
                    <a:pt x="1006" y="219"/>
                  </a:cubicBezTo>
                  <a:cubicBezTo>
                    <a:pt x="1006" y="219"/>
                    <a:pt x="1006" y="219"/>
                    <a:pt x="1006" y="219"/>
                  </a:cubicBezTo>
                  <a:cubicBezTo>
                    <a:pt x="1005" y="219"/>
                    <a:pt x="1005" y="219"/>
                    <a:pt x="1005" y="219"/>
                  </a:cubicBezTo>
                  <a:cubicBezTo>
                    <a:pt x="1004" y="219"/>
                    <a:pt x="1003" y="219"/>
                    <a:pt x="1002" y="219"/>
                  </a:cubicBezTo>
                  <a:cubicBezTo>
                    <a:pt x="1002" y="219"/>
                    <a:pt x="1001" y="219"/>
                    <a:pt x="1001" y="218"/>
                  </a:cubicBezTo>
                  <a:cubicBezTo>
                    <a:pt x="1000" y="218"/>
                    <a:pt x="1000" y="218"/>
                    <a:pt x="1000" y="218"/>
                  </a:cubicBezTo>
                  <a:cubicBezTo>
                    <a:pt x="999" y="218"/>
                    <a:pt x="999" y="218"/>
                    <a:pt x="999" y="218"/>
                  </a:cubicBezTo>
                  <a:cubicBezTo>
                    <a:pt x="999" y="218"/>
                    <a:pt x="999" y="218"/>
                    <a:pt x="999" y="218"/>
                  </a:cubicBezTo>
                  <a:cubicBezTo>
                    <a:pt x="999" y="218"/>
                    <a:pt x="999" y="218"/>
                    <a:pt x="999" y="218"/>
                  </a:cubicBezTo>
                  <a:cubicBezTo>
                    <a:pt x="998" y="218"/>
                    <a:pt x="998" y="218"/>
                    <a:pt x="997" y="218"/>
                  </a:cubicBezTo>
                  <a:cubicBezTo>
                    <a:pt x="996" y="218"/>
                    <a:pt x="996" y="218"/>
                    <a:pt x="995" y="218"/>
                  </a:cubicBezTo>
                  <a:cubicBezTo>
                    <a:pt x="995" y="218"/>
                    <a:pt x="994" y="218"/>
                    <a:pt x="994" y="218"/>
                  </a:cubicBezTo>
                  <a:cubicBezTo>
                    <a:pt x="993" y="218"/>
                    <a:pt x="993" y="218"/>
                    <a:pt x="993" y="218"/>
                  </a:cubicBezTo>
                  <a:cubicBezTo>
                    <a:pt x="993" y="218"/>
                    <a:pt x="993" y="218"/>
                    <a:pt x="993" y="218"/>
                  </a:cubicBezTo>
                  <a:cubicBezTo>
                    <a:pt x="992" y="218"/>
                    <a:pt x="992" y="218"/>
                    <a:pt x="992" y="218"/>
                  </a:cubicBezTo>
                  <a:cubicBezTo>
                    <a:pt x="992" y="218"/>
                    <a:pt x="991" y="218"/>
                    <a:pt x="991" y="217"/>
                  </a:cubicBezTo>
                  <a:cubicBezTo>
                    <a:pt x="990" y="217"/>
                    <a:pt x="990" y="217"/>
                    <a:pt x="989" y="217"/>
                  </a:cubicBezTo>
                  <a:cubicBezTo>
                    <a:pt x="989" y="217"/>
                    <a:pt x="988" y="217"/>
                    <a:pt x="988" y="217"/>
                  </a:cubicBezTo>
                  <a:cubicBezTo>
                    <a:pt x="988" y="217"/>
                    <a:pt x="987" y="217"/>
                    <a:pt x="987" y="217"/>
                  </a:cubicBezTo>
                  <a:cubicBezTo>
                    <a:pt x="986" y="217"/>
                    <a:pt x="986" y="217"/>
                    <a:pt x="985" y="217"/>
                  </a:cubicBezTo>
                  <a:cubicBezTo>
                    <a:pt x="985" y="217"/>
                    <a:pt x="985" y="217"/>
                    <a:pt x="984" y="217"/>
                  </a:cubicBezTo>
                  <a:cubicBezTo>
                    <a:pt x="984" y="217"/>
                    <a:pt x="984" y="217"/>
                    <a:pt x="983" y="217"/>
                  </a:cubicBezTo>
                  <a:cubicBezTo>
                    <a:pt x="983" y="217"/>
                    <a:pt x="983" y="217"/>
                    <a:pt x="983" y="217"/>
                  </a:cubicBezTo>
                  <a:cubicBezTo>
                    <a:pt x="982" y="217"/>
                    <a:pt x="982" y="217"/>
                    <a:pt x="982" y="217"/>
                  </a:cubicBezTo>
                  <a:cubicBezTo>
                    <a:pt x="981" y="217"/>
                    <a:pt x="981" y="217"/>
                    <a:pt x="981" y="217"/>
                  </a:cubicBezTo>
                  <a:cubicBezTo>
                    <a:pt x="980" y="217"/>
                    <a:pt x="980" y="217"/>
                    <a:pt x="980" y="217"/>
                  </a:cubicBezTo>
                  <a:cubicBezTo>
                    <a:pt x="979" y="217"/>
                    <a:pt x="979" y="217"/>
                    <a:pt x="979" y="217"/>
                  </a:cubicBezTo>
                  <a:cubicBezTo>
                    <a:pt x="979" y="217"/>
                    <a:pt x="979" y="217"/>
                    <a:pt x="979" y="217"/>
                  </a:cubicBezTo>
                  <a:cubicBezTo>
                    <a:pt x="978" y="217"/>
                    <a:pt x="978" y="217"/>
                    <a:pt x="978" y="217"/>
                  </a:cubicBezTo>
                  <a:cubicBezTo>
                    <a:pt x="978" y="217"/>
                    <a:pt x="978" y="217"/>
                    <a:pt x="978" y="217"/>
                  </a:cubicBezTo>
                  <a:cubicBezTo>
                    <a:pt x="977" y="217"/>
                    <a:pt x="977" y="217"/>
                    <a:pt x="977" y="217"/>
                  </a:cubicBezTo>
                  <a:cubicBezTo>
                    <a:pt x="977" y="217"/>
                    <a:pt x="977" y="217"/>
                    <a:pt x="977" y="217"/>
                  </a:cubicBezTo>
                  <a:cubicBezTo>
                    <a:pt x="977" y="217"/>
                    <a:pt x="977" y="217"/>
                    <a:pt x="977" y="217"/>
                  </a:cubicBezTo>
                  <a:cubicBezTo>
                    <a:pt x="976" y="217"/>
                    <a:pt x="976" y="217"/>
                    <a:pt x="976" y="217"/>
                  </a:cubicBezTo>
                  <a:cubicBezTo>
                    <a:pt x="975" y="217"/>
                    <a:pt x="975" y="217"/>
                    <a:pt x="975" y="217"/>
                  </a:cubicBezTo>
                  <a:cubicBezTo>
                    <a:pt x="975" y="217"/>
                    <a:pt x="975" y="217"/>
                    <a:pt x="975" y="217"/>
                  </a:cubicBezTo>
                  <a:cubicBezTo>
                    <a:pt x="974" y="217"/>
                    <a:pt x="974" y="217"/>
                    <a:pt x="974" y="217"/>
                  </a:cubicBezTo>
                  <a:cubicBezTo>
                    <a:pt x="973" y="217"/>
                    <a:pt x="973" y="217"/>
                    <a:pt x="973" y="217"/>
                  </a:cubicBezTo>
                  <a:cubicBezTo>
                    <a:pt x="972" y="217"/>
                    <a:pt x="972" y="217"/>
                    <a:pt x="972" y="217"/>
                  </a:cubicBezTo>
                  <a:cubicBezTo>
                    <a:pt x="971" y="217"/>
                    <a:pt x="971" y="217"/>
                    <a:pt x="971" y="217"/>
                  </a:cubicBezTo>
                  <a:cubicBezTo>
                    <a:pt x="970" y="217"/>
                    <a:pt x="970" y="217"/>
                    <a:pt x="970" y="217"/>
                  </a:cubicBezTo>
                  <a:cubicBezTo>
                    <a:pt x="970" y="217"/>
                    <a:pt x="970" y="217"/>
                    <a:pt x="970" y="217"/>
                  </a:cubicBezTo>
                  <a:cubicBezTo>
                    <a:pt x="969" y="217"/>
                    <a:pt x="969" y="217"/>
                    <a:pt x="969" y="217"/>
                  </a:cubicBezTo>
                  <a:cubicBezTo>
                    <a:pt x="968" y="218"/>
                    <a:pt x="968" y="218"/>
                    <a:pt x="968" y="218"/>
                  </a:cubicBezTo>
                  <a:cubicBezTo>
                    <a:pt x="968" y="218"/>
                    <a:pt x="968" y="218"/>
                    <a:pt x="968" y="218"/>
                  </a:cubicBezTo>
                  <a:cubicBezTo>
                    <a:pt x="968" y="218"/>
                    <a:pt x="968" y="218"/>
                    <a:pt x="968" y="218"/>
                  </a:cubicBezTo>
                  <a:cubicBezTo>
                    <a:pt x="967" y="218"/>
                    <a:pt x="967" y="218"/>
                    <a:pt x="967" y="218"/>
                  </a:cubicBezTo>
                  <a:cubicBezTo>
                    <a:pt x="966" y="218"/>
                    <a:pt x="966" y="218"/>
                    <a:pt x="966" y="218"/>
                  </a:cubicBezTo>
                  <a:cubicBezTo>
                    <a:pt x="966" y="218"/>
                    <a:pt x="965" y="218"/>
                    <a:pt x="965" y="218"/>
                  </a:cubicBezTo>
                  <a:cubicBezTo>
                    <a:pt x="965" y="218"/>
                    <a:pt x="964" y="218"/>
                    <a:pt x="964" y="218"/>
                  </a:cubicBezTo>
                  <a:cubicBezTo>
                    <a:pt x="963" y="218"/>
                    <a:pt x="963" y="218"/>
                    <a:pt x="963" y="218"/>
                  </a:cubicBezTo>
                  <a:cubicBezTo>
                    <a:pt x="962" y="218"/>
                    <a:pt x="962" y="219"/>
                    <a:pt x="962" y="219"/>
                  </a:cubicBezTo>
                  <a:cubicBezTo>
                    <a:pt x="961" y="219"/>
                    <a:pt x="961" y="219"/>
                    <a:pt x="961" y="219"/>
                  </a:cubicBezTo>
                  <a:cubicBezTo>
                    <a:pt x="960" y="219"/>
                    <a:pt x="960" y="219"/>
                    <a:pt x="960" y="219"/>
                  </a:cubicBezTo>
                  <a:cubicBezTo>
                    <a:pt x="960" y="219"/>
                    <a:pt x="960" y="219"/>
                    <a:pt x="960" y="219"/>
                  </a:cubicBezTo>
                  <a:cubicBezTo>
                    <a:pt x="959" y="219"/>
                    <a:pt x="959" y="219"/>
                    <a:pt x="959" y="219"/>
                  </a:cubicBezTo>
                  <a:cubicBezTo>
                    <a:pt x="958" y="219"/>
                    <a:pt x="958" y="220"/>
                    <a:pt x="958" y="220"/>
                  </a:cubicBezTo>
                  <a:cubicBezTo>
                    <a:pt x="957" y="220"/>
                    <a:pt x="957" y="220"/>
                    <a:pt x="956" y="220"/>
                  </a:cubicBezTo>
                  <a:cubicBezTo>
                    <a:pt x="956" y="220"/>
                    <a:pt x="956" y="220"/>
                    <a:pt x="956" y="220"/>
                  </a:cubicBezTo>
                  <a:cubicBezTo>
                    <a:pt x="955" y="220"/>
                    <a:pt x="955" y="221"/>
                    <a:pt x="955" y="221"/>
                  </a:cubicBezTo>
                  <a:cubicBezTo>
                    <a:pt x="954" y="221"/>
                    <a:pt x="954" y="221"/>
                    <a:pt x="954" y="221"/>
                  </a:cubicBezTo>
                  <a:cubicBezTo>
                    <a:pt x="953" y="221"/>
                    <a:pt x="953" y="221"/>
                    <a:pt x="953" y="221"/>
                  </a:cubicBezTo>
                  <a:cubicBezTo>
                    <a:pt x="953" y="222"/>
                    <a:pt x="952" y="222"/>
                    <a:pt x="951" y="222"/>
                  </a:cubicBezTo>
                  <a:cubicBezTo>
                    <a:pt x="951" y="223"/>
                    <a:pt x="950" y="223"/>
                    <a:pt x="950" y="223"/>
                  </a:cubicBezTo>
                  <a:cubicBezTo>
                    <a:pt x="949" y="224"/>
                    <a:pt x="949" y="224"/>
                    <a:pt x="949" y="224"/>
                  </a:cubicBezTo>
                  <a:cubicBezTo>
                    <a:pt x="949" y="224"/>
                    <a:pt x="949" y="224"/>
                    <a:pt x="949" y="224"/>
                  </a:cubicBezTo>
                  <a:cubicBezTo>
                    <a:pt x="949" y="224"/>
                    <a:pt x="949" y="224"/>
                    <a:pt x="949" y="224"/>
                  </a:cubicBezTo>
                  <a:cubicBezTo>
                    <a:pt x="948" y="224"/>
                    <a:pt x="948" y="224"/>
                    <a:pt x="948" y="224"/>
                  </a:cubicBezTo>
                  <a:cubicBezTo>
                    <a:pt x="948" y="224"/>
                    <a:pt x="947" y="225"/>
                    <a:pt x="947" y="225"/>
                  </a:cubicBezTo>
                  <a:cubicBezTo>
                    <a:pt x="946" y="225"/>
                    <a:pt x="946" y="226"/>
                    <a:pt x="945" y="226"/>
                  </a:cubicBezTo>
                  <a:cubicBezTo>
                    <a:pt x="945" y="227"/>
                    <a:pt x="945" y="227"/>
                    <a:pt x="945" y="227"/>
                  </a:cubicBezTo>
                  <a:cubicBezTo>
                    <a:pt x="944" y="227"/>
                    <a:pt x="944" y="227"/>
                    <a:pt x="943" y="228"/>
                  </a:cubicBezTo>
                  <a:cubicBezTo>
                    <a:pt x="943" y="228"/>
                    <a:pt x="943" y="228"/>
                    <a:pt x="942" y="229"/>
                  </a:cubicBezTo>
                  <a:cubicBezTo>
                    <a:pt x="942" y="229"/>
                    <a:pt x="941" y="230"/>
                    <a:pt x="941" y="230"/>
                  </a:cubicBezTo>
                  <a:cubicBezTo>
                    <a:pt x="941" y="230"/>
                    <a:pt x="941" y="230"/>
                    <a:pt x="941" y="230"/>
                  </a:cubicBezTo>
                  <a:cubicBezTo>
                    <a:pt x="940" y="231"/>
                    <a:pt x="939" y="232"/>
                    <a:pt x="938" y="232"/>
                  </a:cubicBezTo>
                  <a:cubicBezTo>
                    <a:pt x="938" y="233"/>
                    <a:pt x="937" y="233"/>
                    <a:pt x="937" y="234"/>
                  </a:cubicBezTo>
                  <a:cubicBezTo>
                    <a:pt x="935" y="235"/>
                    <a:pt x="934" y="236"/>
                    <a:pt x="933" y="237"/>
                  </a:cubicBezTo>
                  <a:cubicBezTo>
                    <a:pt x="933" y="238"/>
                    <a:pt x="933" y="238"/>
                    <a:pt x="933" y="238"/>
                  </a:cubicBezTo>
                  <a:cubicBezTo>
                    <a:pt x="932" y="238"/>
                    <a:pt x="932" y="238"/>
                    <a:pt x="932" y="238"/>
                  </a:cubicBezTo>
                  <a:cubicBezTo>
                    <a:pt x="932" y="238"/>
                    <a:pt x="932" y="238"/>
                    <a:pt x="932" y="238"/>
                  </a:cubicBezTo>
                  <a:cubicBezTo>
                    <a:pt x="932" y="238"/>
                    <a:pt x="932" y="238"/>
                    <a:pt x="932" y="238"/>
                  </a:cubicBezTo>
                  <a:cubicBezTo>
                    <a:pt x="932" y="238"/>
                    <a:pt x="932" y="238"/>
                    <a:pt x="932" y="238"/>
                  </a:cubicBezTo>
                  <a:cubicBezTo>
                    <a:pt x="932" y="238"/>
                    <a:pt x="932" y="238"/>
                    <a:pt x="932" y="238"/>
                  </a:cubicBezTo>
                  <a:cubicBezTo>
                    <a:pt x="932" y="238"/>
                    <a:pt x="932" y="238"/>
                    <a:pt x="932" y="238"/>
                  </a:cubicBezTo>
                  <a:cubicBezTo>
                    <a:pt x="932" y="238"/>
                    <a:pt x="932" y="238"/>
                    <a:pt x="932" y="238"/>
                  </a:cubicBezTo>
                  <a:cubicBezTo>
                    <a:pt x="932" y="238"/>
                    <a:pt x="932" y="238"/>
                    <a:pt x="932" y="238"/>
                  </a:cubicBezTo>
                  <a:cubicBezTo>
                    <a:pt x="932" y="238"/>
                    <a:pt x="932" y="238"/>
                    <a:pt x="932" y="238"/>
                  </a:cubicBezTo>
                  <a:cubicBezTo>
                    <a:pt x="932" y="238"/>
                    <a:pt x="932" y="238"/>
                    <a:pt x="932" y="238"/>
                  </a:cubicBezTo>
                  <a:cubicBezTo>
                    <a:pt x="932" y="239"/>
                    <a:pt x="932" y="239"/>
                    <a:pt x="932" y="239"/>
                  </a:cubicBezTo>
                  <a:cubicBezTo>
                    <a:pt x="932" y="239"/>
                    <a:pt x="932" y="239"/>
                    <a:pt x="932" y="239"/>
                  </a:cubicBezTo>
                  <a:cubicBezTo>
                    <a:pt x="931" y="239"/>
                    <a:pt x="931" y="239"/>
                    <a:pt x="931" y="239"/>
                  </a:cubicBezTo>
                  <a:cubicBezTo>
                    <a:pt x="931" y="239"/>
                    <a:pt x="931" y="239"/>
                    <a:pt x="931" y="239"/>
                  </a:cubicBezTo>
                  <a:cubicBezTo>
                    <a:pt x="931" y="239"/>
                    <a:pt x="931" y="239"/>
                    <a:pt x="931" y="239"/>
                  </a:cubicBezTo>
                  <a:cubicBezTo>
                    <a:pt x="931" y="239"/>
                    <a:pt x="931" y="239"/>
                    <a:pt x="931" y="239"/>
                  </a:cubicBezTo>
                  <a:cubicBezTo>
                    <a:pt x="931" y="239"/>
                    <a:pt x="931" y="239"/>
                    <a:pt x="931" y="239"/>
                  </a:cubicBezTo>
                  <a:cubicBezTo>
                    <a:pt x="931" y="239"/>
                    <a:pt x="931" y="239"/>
                    <a:pt x="931" y="239"/>
                  </a:cubicBezTo>
                  <a:cubicBezTo>
                    <a:pt x="931" y="240"/>
                    <a:pt x="931" y="240"/>
                    <a:pt x="931" y="240"/>
                  </a:cubicBezTo>
                  <a:cubicBezTo>
                    <a:pt x="931" y="240"/>
                    <a:pt x="931" y="240"/>
                    <a:pt x="931" y="240"/>
                  </a:cubicBezTo>
                  <a:cubicBezTo>
                    <a:pt x="931" y="240"/>
                    <a:pt x="931" y="240"/>
                    <a:pt x="931" y="240"/>
                  </a:cubicBezTo>
                  <a:cubicBezTo>
                    <a:pt x="931" y="240"/>
                    <a:pt x="931" y="240"/>
                    <a:pt x="931" y="240"/>
                  </a:cubicBezTo>
                  <a:cubicBezTo>
                    <a:pt x="931" y="240"/>
                    <a:pt x="931" y="240"/>
                    <a:pt x="931" y="240"/>
                  </a:cubicBezTo>
                  <a:cubicBezTo>
                    <a:pt x="931" y="241"/>
                    <a:pt x="931" y="241"/>
                    <a:pt x="931" y="241"/>
                  </a:cubicBezTo>
                  <a:cubicBezTo>
                    <a:pt x="931" y="241"/>
                    <a:pt x="931" y="241"/>
                    <a:pt x="931" y="241"/>
                  </a:cubicBezTo>
                  <a:cubicBezTo>
                    <a:pt x="931" y="241"/>
                    <a:pt x="931" y="241"/>
                    <a:pt x="931" y="241"/>
                  </a:cubicBezTo>
                  <a:cubicBezTo>
                    <a:pt x="931" y="242"/>
                    <a:pt x="931" y="242"/>
                    <a:pt x="931" y="242"/>
                  </a:cubicBezTo>
                  <a:cubicBezTo>
                    <a:pt x="917" y="407"/>
                    <a:pt x="917" y="407"/>
                    <a:pt x="917" y="407"/>
                  </a:cubicBezTo>
                  <a:cubicBezTo>
                    <a:pt x="726" y="411"/>
                    <a:pt x="726" y="411"/>
                    <a:pt x="726" y="411"/>
                  </a:cubicBezTo>
                  <a:cubicBezTo>
                    <a:pt x="723" y="411"/>
                    <a:pt x="701" y="412"/>
                    <a:pt x="670" y="412"/>
                  </a:cubicBezTo>
                  <a:cubicBezTo>
                    <a:pt x="638" y="412"/>
                    <a:pt x="596" y="412"/>
                    <a:pt x="552" y="413"/>
                  </a:cubicBezTo>
                  <a:cubicBezTo>
                    <a:pt x="507" y="413"/>
                    <a:pt x="460" y="413"/>
                    <a:pt x="417" y="414"/>
                  </a:cubicBezTo>
                  <a:cubicBezTo>
                    <a:pt x="375" y="414"/>
                    <a:pt x="336" y="415"/>
                    <a:pt x="310" y="415"/>
                  </a:cubicBezTo>
                  <a:cubicBezTo>
                    <a:pt x="309" y="415"/>
                    <a:pt x="308" y="415"/>
                    <a:pt x="307" y="415"/>
                  </a:cubicBezTo>
                  <a:cubicBezTo>
                    <a:pt x="305" y="415"/>
                    <a:pt x="304" y="415"/>
                    <a:pt x="303" y="415"/>
                  </a:cubicBezTo>
                  <a:cubicBezTo>
                    <a:pt x="302" y="415"/>
                    <a:pt x="301" y="415"/>
                    <a:pt x="300" y="415"/>
                  </a:cubicBezTo>
                  <a:cubicBezTo>
                    <a:pt x="299" y="415"/>
                    <a:pt x="297" y="415"/>
                    <a:pt x="296" y="415"/>
                  </a:cubicBezTo>
                  <a:cubicBezTo>
                    <a:pt x="294" y="415"/>
                    <a:pt x="291" y="415"/>
                    <a:pt x="289" y="415"/>
                  </a:cubicBezTo>
                  <a:cubicBezTo>
                    <a:pt x="288" y="415"/>
                    <a:pt x="288" y="415"/>
                    <a:pt x="288" y="415"/>
                  </a:cubicBezTo>
                  <a:cubicBezTo>
                    <a:pt x="285" y="415"/>
                    <a:pt x="283" y="415"/>
                    <a:pt x="281" y="415"/>
                  </a:cubicBezTo>
                  <a:cubicBezTo>
                    <a:pt x="281" y="415"/>
                    <a:pt x="280" y="415"/>
                    <a:pt x="279" y="415"/>
                  </a:cubicBezTo>
                  <a:cubicBezTo>
                    <a:pt x="278" y="415"/>
                    <a:pt x="276" y="415"/>
                    <a:pt x="275" y="415"/>
                  </a:cubicBezTo>
                  <a:cubicBezTo>
                    <a:pt x="274" y="415"/>
                    <a:pt x="273" y="415"/>
                    <a:pt x="273" y="415"/>
                  </a:cubicBezTo>
                  <a:cubicBezTo>
                    <a:pt x="271" y="415"/>
                    <a:pt x="268" y="415"/>
                    <a:pt x="266" y="415"/>
                  </a:cubicBezTo>
                  <a:cubicBezTo>
                    <a:pt x="266" y="415"/>
                    <a:pt x="266" y="415"/>
                    <a:pt x="266" y="415"/>
                  </a:cubicBezTo>
                  <a:cubicBezTo>
                    <a:pt x="264" y="415"/>
                    <a:pt x="262" y="415"/>
                    <a:pt x="261" y="415"/>
                  </a:cubicBezTo>
                  <a:cubicBezTo>
                    <a:pt x="260" y="415"/>
                    <a:pt x="260" y="415"/>
                    <a:pt x="259" y="415"/>
                  </a:cubicBezTo>
                  <a:cubicBezTo>
                    <a:pt x="257" y="415"/>
                    <a:pt x="256" y="414"/>
                    <a:pt x="254" y="414"/>
                  </a:cubicBezTo>
                  <a:cubicBezTo>
                    <a:pt x="254" y="414"/>
                    <a:pt x="254" y="414"/>
                    <a:pt x="254" y="414"/>
                  </a:cubicBezTo>
                  <a:cubicBezTo>
                    <a:pt x="252" y="414"/>
                    <a:pt x="251" y="414"/>
                    <a:pt x="249" y="414"/>
                  </a:cubicBezTo>
                  <a:cubicBezTo>
                    <a:pt x="248" y="414"/>
                    <a:pt x="248" y="414"/>
                    <a:pt x="248" y="414"/>
                  </a:cubicBezTo>
                  <a:cubicBezTo>
                    <a:pt x="247" y="414"/>
                    <a:pt x="245" y="414"/>
                    <a:pt x="244" y="414"/>
                  </a:cubicBezTo>
                  <a:cubicBezTo>
                    <a:pt x="242" y="414"/>
                    <a:pt x="241" y="413"/>
                    <a:pt x="239" y="413"/>
                  </a:cubicBezTo>
                  <a:cubicBezTo>
                    <a:pt x="239" y="413"/>
                    <a:pt x="239" y="413"/>
                    <a:pt x="239" y="413"/>
                  </a:cubicBezTo>
                  <a:cubicBezTo>
                    <a:pt x="238" y="413"/>
                    <a:pt x="236" y="413"/>
                    <a:pt x="235" y="413"/>
                  </a:cubicBezTo>
                  <a:cubicBezTo>
                    <a:pt x="235" y="413"/>
                    <a:pt x="235" y="413"/>
                    <a:pt x="235" y="413"/>
                  </a:cubicBezTo>
                  <a:cubicBezTo>
                    <a:pt x="232" y="412"/>
                    <a:pt x="230" y="412"/>
                    <a:pt x="228" y="412"/>
                  </a:cubicBezTo>
                  <a:cubicBezTo>
                    <a:pt x="227" y="412"/>
                    <a:pt x="227" y="412"/>
                    <a:pt x="227" y="412"/>
                  </a:cubicBezTo>
                  <a:cubicBezTo>
                    <a:pt x="226" y="412"/>
                    <a:pt x="225" y="411"/>
                    <a:pt x="224" y="411"/>
                  </a:cubicBezTo>
                  <a:cubicBezTo>
                    <a:pt x="224" y="411"/>
                    <a:pt x="224" y="411"/>
                    <a:pt x="224" y="411"/>
                  </a:cubicBezTo>
                  <a:cubicBezTo>
                    <a:pt x="224" y="411"/>
                    <a:pt x="223" y="411"/>
                    <a:pt x="223" y="411"/>
                  </a:cubicBezTo>
                  <a:cubicBezTo>
                    <a:pt x="224" y="358"/>
                    <a:pt x="224" y="305"/>
                    <a:pt x="225" y="252"/>
                  </a:cubicBezTo>
                  <a:cubicBezTo>
                    <a:pt x="225" y="251"/>
                    <a:pt x="225" y="250"/>
                    <a:pt x="225" y="249"/>
                  </a:cubicBezTo>
                  <a:cubicBezTo>
                    <a:pt x="225" y="248"/>
                    <a:pt x="225" y="248"/>
                    <a:pt x="225" y="247"/>
                  </a:cubicBezTo>
                  <a:cubicBezTo>
                    <a:pt x="225" y="246"/>
                    <a:pt x="224" y="246"/>
                    <a:pt x="224" y="245"/>
                  </a:cubicBezTo>
                  <a:cubicBezTo>
                    <a:pt x="224" y="245"/>
                    <a:pt x="224" y="245"/>
                    <a:pt x="224" y="245"/>
                  </a:cubicBezTo>
                  <a:cubicBezTo>
                    <a:pt x="224" y="244"/>
                    <a:pt x="224" y="244"/>
                    <a:pt x="224" y="244"/>
                  </a:cubicBezTo>
                  <a:cubicBezTo>
                    <a:pt x="223" y="243"/>
                    <a:pt x="223" y="242"/>
                    <a:pt x="223" y="242"/>
                  </a:cubicBezTo>
                  <a:cubicBezTo>
                    <a:pt x="223" y="241"/>
                    <a:pt x="222" y="241"/>
                    <a:pt x="222" y="240"/>
                  </a:cubicBezTo>
                  <a:cubicBezTo>
                    <a:pt x="222" y="240"/>
                    <a:pt x="221" y="240"/>
                    <a:pt x="221" y="239"/>
                  </a:cubicBezTo>
                  <a:cubicBezTo>
                    <a:pt x="221" y="239"/>
                    <a:pt x="221" y="239"/>
                    <a:pt x="221" y="239"/>
                  </a:cubicBezTo>
                  <a:cubicBezTo>
                    <a:pt x="221" y="239"/>
                    <a:pt x="221" y="239"/>
                    <a:pt x="221" y="239"/>
                  </a:cubicBezTo>
                  <a:cubicBezTo>
                    <a:pt x="220" y="238"/>
                    <a:pt x="220" y="238"/>
                    <a:pt x="220" y="238"/>
                  </a:cubicBezTo>
                  <a:cubicBezTo>
                    <a:pt x="220" y="237"/>
                    <a:pt x="219" y="237"/>
                    <a:pt x="219" y="236"/>
                  </a:cubicBezTo>
                  <a:cubicBezTo>
                    <a:pt x="218" y="236"/>
                    <a:pt x="218" y="236"/>
                    <a:pt x="218" y="236"/>
                  </a:cubicBezTo>
                  <a:cubicBezTo>
                    <a:pt x="220" y="107"/>
                    <a:pt x="220" y="107"/>
                    <a:pt x="220" y="107"/>
                  </a:cubicBezTo>
                  <a:cubicBezTo>
                    <a:pt x="190" y="0"/>
                    <a:pt x="190" y="0"/>
                    <a:pt x="190" y="0"/>
                  </a:cubicBezTo>
                  <a:cubicBezTo>
                    <a:pt x="188" y="178"/>
                    <a:pt x="188" y="178"/>
                    <a:pt x="188" y="178"/>
                  </a:cubicBezTo>
                  <a:cubicBezTo>
                    <a:pt x="201" y="227"/>
                    <a:pt x="201" y="227"/>
                    <a:pt x="201" y="227"/>
                  </a:cubicBezTo>
                  <a:cubicBezTo>
                    <a:pt x="201" y="227"/>
                    <a:pt x="201" y="227"/>
                    <a:pt x="201" y="227"/>
                  </a:cubicBezTo>
                  <a:cubicBezTo>
                    <a:pt x="200" y="227"/>
                    <a:pt x="200" y="227"/>
                    <a:pt x="200" y="227"/>
                  </a:cubicBezTo>
                  <a:cubicBezTo>
                    <a:pt x="199" y="227"/>
                    <a:pt x="199" y="227"/>
                    <a:pt x="199" y="227"/>
                  </a:cubicBezTo>
                  <a:cubicBezTo>
                    <a:pt x="199" y="227"/>
                    <a:pt x="199" y="227"/>
                    <a:pt x="199" y="227"/>
                  </a:cubicBezTo>
                  <a:cubicBezTo>
                    <a:pt x="199" y="227"/>
                    <a:pt x="199" y="227"/>
                    <a:pt x="199" y="227"/>
                  </a:cubicBezTo>
                  <a:cubicBezTo>
                    <a:pt x="199" y="227"/>
                    <a:pt x="199" y="227"/>
                    <a:pt x="199" y="227"/>
                  </a:cubicBezTo>
                  <a:cubicBezTo>
                    <a:pt x="198" y="227"/>
                    <a:pt x="198" y="227"/>
                    <a:pt x="198" y="227"/>
                  </a:cubicBezTo>
                  <a:cubicBezTo>
                    <a:pt x="197" y="227"/>
                    <a:pt x="197" y="227"/>
                    <a:pt x="197" y="227"/>
                  </a:cubicBezTo>
                  <a:cubicBezTo>
                    <a:pt x="197" y="226"/>
                    <a:pt x="197" y="226"/>
                    <a:pt x="197" y="226"/>
                  </a:cubicBezTo>
                  <a:cubicBezTo>
                    <a:pt x="196" y="226"/>
                    <a:pt x="196" y="226"/>
                    <a:pt x="196" y="226"/>
                  </a:cubicBezTo>
                  <a:cubicBezTo>
                    <a:pt x="195" y="226"/>
                    <a:pt x="195" y="226"/>
                    <a:pt x="195" y="226"/>
                  </a:cubicBezTo>
                  <a:cubicBezTo>
                    <a:pt x="195" y="226"/>
                    <a:pt x="195" y="226"/>
                    <a:pt x="195" y="226"/>
                  </a:cubicBezTo>
                  <a:cubicBezTo>
                    <a:pt x="195" y="226"/>
                    <a:pt x="195" y="226"/>
                    <a:pt x="195" y="226"/>
                  </a:cubicBezTo>
                  <a:cubicBezTo>
                    <a:pt x="195" y="226"/>
                    <a:pt x="195" y="226"/>
                    <a:pt x="195" y="226"/>
                  </a:cubicBezTo>
                  <a:cubicBezTo>
                    <a:pt x="195" y="226"/>
                    <a:pt x="195" y="226"/>
                    <a:pt x="195" y="226"/>
                  </a:cubicBezTo>
                  <a:cubicBezTo>
                    <a:pt x="194" y="226"/>
                    <a:pt x="194" y="226"/>
                    <a:pt x="194" y="226"/>
                  </a:cubicBezTo>
                  <a:cubicBezTo>
                    <a:pt x="193" y="226"/>
                    <a:pt x="193" y="226"/>
                    <a:pt x="193" y="226"/>
                  </a:cubicBezTo>
                  <a:cubicBezTo>
                    <a:pt x="192" y="226"/>
                    <a:pt x="192" y="226"/>
                    <a:pt x="192" y="226"/>
                  </a:cubicBezTo>
                  <a:cubicBezTo>
                    <a:pt x="192" y="226"/>
                    <a:pt x="192" y="226"/>
                    <a:pt x="192" y="226"/>
                  </a:cubicBezTo>
                  <a:cubicBezTo>
                    <a:pt x="191" y="226"/>
                    <a:pt x="191" y="226"/>
                    <a:pt x="191" y="226"/>
                  </a:cubicBezTo>
                  <a:cubicBezTo>
                    <a:pt x="190" y="225"/>
                    <a:pt x="190" y="225"/>
                    <a:pt x="190" y="225"/>
                  </a:cubicBezTo>
                  <a:cubicBezTo>
                    <a:pt x="189" y="225"/>
                    <a:pt x="189" y="225"/>
                    <a:pt x="189" y="225"/>
                  </a:cubicBezTo>
                  <a:cubicBezTo>
                    <a:pt x="189" y="225"/>
                    <a:pt x="189" y="225"/>
                    <a:pt x="189" y="225"/>
                  </a:cubicBezTo>
                  <a:cubicBezTo>
                    <a:pt x="188" y="225"/>
                    <a:pt x="188" y="225"/>
                    <a:pt x="188" y="225"/>
                  </a:cubicBezTo>
                  <a:cubicBezTo>
                    <a:pt x="187" y="225"/>
                    <a:pt x="187" y="225"/>
                    <a:pt x="187" y="225"/>
                  </a:cubicBezTo>
                  <a:cubicBezTo>
                    <a:pt x="186" y="225"/>
                    <a:pt x="186" y="225"/>
                    <a:pt x="186" y="225"/>
                  </a:cubicBezTo>
                  <a:cubicBezTo>
                    <a:pt x="186" y="225"/>
                    <a:pt x="186" y="225"/>
                    <a:pt x="186" y="225"/>
                  </a:cubicBezTo>
                  <a:cubicBezTo>
                    <a:pt x="186" y="225"/>
                    <a:pt x="186" y="225"/>
                    <a:pt x="186" y="225"/>
                  </a:cubicBezTo>
                  <a:cubicBezTo>
                    <a:pt x="185" y="225"/>
                    <a:pt x="185" y="225"/>
                    <a:pt x="185" y="225"/>
                  </a:cubicBezTo>
                  <a:cubicBezTo>
                    <a:pt x="184" y="225"/>
                    <a:pt x="184" y="225"/>
                    <a:pt x="184" y="225"/>
                  </a:cubicBezTo>
                  <a:cubicBezTo>
                    <a:pt x="183" y="225"/>
                    <a:pt x="183" y="225"/>
                    <a:pt x="183" y="225"/>
                  </a:cubicBezTo>
                  <a:cubicBezTo>
                    <a:pt x="183" y="225"/>
                    <a:pt x="183" y="225"/>
                    <a:pt x="183" y="225"/>
                  </a:cubicBezTo>
                  <a:cubicBezTo>
                    <a:pt x="182" y="225"/>
                    <a:pt x="182" y="225"/>
                    <a:pt x="182" y="225"/>
                  </a:cubicBezTo>
                  <a:cubicBezTo>
                    <a:pt x="181" y="225"/>
                    <a:pt x="181" y="225"/>
                    <a:pt x="181" y="225"/>
                  </a:cubicBezTo>
                  <a:cubicBezTo>
                    <a:pt x="180" y="225"/>
                    <a:pt x="180" y="225"/>
                    <a:pt x="180" y="225"/>
                  </a:cubicBezTo>
                  <a:cubicBezTo>
                    <a:pt x="179" y="225"/>
                    <a:pt x="179" y="225"/>
                    <a:pt x="179" y="225"/>
                  </a:cubicBezTo>
                  <a:cubicBezTo>
                    <a:pt x="178" y="225"/>
                    <a:pt x="178" y="225"/>
                    <a:pt x="178" y="225"/>
                  </a:cubicBezTo>
                  <a:cubicBezTo>
                    <a:pt x="177" y="225"/>
                    <a:pt x="177" y="225"/>
                    <a:pt x="177" y="225"/>
                  </a:cubicBezTo>
                  <a:cubicBezTo>
                    <a:pt x="177" y="225"/>
                    <a:pt x="177" y="225"/>
                    <a:pt x="177" y="225"/>
                  </a:cubicBezTo>
                  <a:cubicBezTo>
                    <a:pt x="176" y="225"/>
                    <a:pt x="176" y="225"/>
                    <a:pt x="176" y="225"/>
                  </a:cubicBezTo>
                  <a:cubicBezTo>
                    <a:pt x="176" y="225"/>
                    <a:pt x="176" y="225"/>
                    <a:pt x="176" y="225"/>
                  </a:cubicBezTo>
                  <a:cubicBezTo>
                    <a:pt x="175" y="225"/>
                    <a:pt x="175" y="225"/>
                    <a:pt x="175" y="225"/>
                  </a:cubicBezTo>
                  <a:cubicBezTo>
                    <a:pt x="175" y="225"/>
                    <a:pt x="175" y="225"/>
                    <a:pt x="175" y="225"/>
                  </a:cubicBezTo>
                  <a:cubicBezTo>
                    <a:pt x="174" y="225"/>
                    <a:pt x="174" y="225"/>
                    <a:pt x="174" y="225"/>
                  </a:cubicBezTo>
                  <a:cubicBezTo>
                    <a:pt x="174" y="225"/>
                    <a:pt x="174" y="225"/>
                    <a:pt x="173" y="225"/>
                  </a:cubicBezTo>
                  <a:cubicBezTo>
                    <a:pt x="173" y="225"/>
                    <a:pt x="172" y="225"/>
                    <a:pt x="172" y="225"/>
                  </a:cubicBezTo>
                  <a:cubicBezTo>
                    <a:pt x="172" y="225"/>
                    <a:pt x="171" y="225"/>
                    <a:pt x="171" y="225"/>
                  </a:cubicBezTo>
                  <a:cubicBezTo>
                    <a:pt x="170" y="225"/>
                    <a:pt x="170" y="225"/>
                    <a:pt x="170" y="225"/>
                  </a:cubicBezTo>
                  <a:cubicBezTo>
                    <a:pt x="169" y="225"/>
                    <a:pt x="169" y="225"/>
                    <a:pt x="168" y="225"/>
                  </a:cubicBezTo>
                  <a:cubicBezTo>
                    <a:pt x="168" y="225"/>
                    <a:pt x="167" y="225"/>
                    <a:pt x="167" y="225"/>
                  </a:cubicBezTo>
                  <a:cubicBezTo>
                    <a:pt x="167" y="225"/>
                    <a:pt x="167" y="225"/>
                    <a:pt x="167" y="225"/>
                  </a:cubicBezTo>
                  <a:cubicBezTo>
                    <a:pt x="167" y="225"/>
                    <a:pt x="167" y="225"/>
                    <a:pt x="167" y="225"/>
                  </a:cubicBezTo>
                  <a:cubicBezTo>
                    <a:pt x="166" y="225"/>
                    <a:pt x="166" y="225"/>
                    <a:pt x="165" y="225"/>
                  </a:cubicBezTo>
                  <a:cubicBezTo>
                    <a:pt x="165" y="225"/>
                    <a:pt x="164" y="225"/>
                    <a:pt x="164" y="225"/>
                  </a:cubicBezTo>
                  <a:cubicBezTo>
                    <a:pt x="163" y="225"/>
                    <a:pt x="163" y="225"/>
                    <a:pt x="162" y="226"/>
                  </a:cubicBezTo>
                  <a:cubicBezTo>
                    <a:pt x="162" y="226"/>
                    <a:pt x="162" y="226"/>
                    <a:pt x="162" y="226"/>
                  </a:cubicBezTo>
                  <a:cubicBezTo>
                    <a:pt x="162" y="226"/>
                    <a:pt x="162" y="226"/>
                    <a:pt x="162" y="226"/>
                  </a:cubicBezTo>
                  <a:cubicBezTo>
                    <a:pt x="162" y="226"/>
                    <a:pt x="162" y="226"/>
                    <a:pt x="162" y="226"/>
                  </a:cubicBezTo>
                  <a:cubicBezTo>
                    <a:pt x="161" y="226"/>
                    <a:pt x="161" y="226"/>
                    <a:pt x="161" y="226"/>
                  </a:cubicBezTo>
                  <a:cubicBezTo>
                    <a:pt x="160" y="226"/>
                    <a:pt x="159" y="226"/>
                    <a:pt x="159" y="226"/>
                  </a:cubicBezTo>
                  <a:cubicBezTo>
                    <a:pt x="158" y="226"/>
                    <a:pt x="158" y="226"/>
                    <a:pt x="157" y="226"/>
                  </a:cubicBezTo>
                  <a:cubicBezTo>
                    <a:pt x="155" y="226"/>
                    <a:pt x="153" y="227"/>
                    <a:pt x="151" y="227"/>
                  </a:cubicBezTo>
                  <a:cubicBezTo>
                    <a:pt x="150" y="227"/>
                    <a:pt x="148" y="227"/>
                    <a:pt x="147" y="227"/>
                  </a:cubicBezTo>
                  <a:cubicBezTo>
                    <a:pt x="144" y="228"/>
                    <a:pt x="142" y="228"/>
                    <a:pt x="139" y="229"/>
                  </a:cubicBezTo>
                  <a:cubicBezTo>
                    <a:pt x="138" y="229"/>
                    <a:pt x="138" y="229"/>
                    <a:pt x="137" y="229"/>
                  </a:cubicBezTo>
                  <a:cubicBezTo>
                    <a:pt x="134" y="229"/>
                    <a:pt x="131" y="229"/>
                    <a:pt x="128" y="229"/>
                  </a:cubicBezTo>
                  <a:cubicBezTo>
                    <a:pt x="128" y="229"/>
                    <a:pt x="128" y="229"/>
                    <a:pt x="128" y="229"/>
                  </a:cubicBezTo>
                  <a:cubicBezTo>
                    <a:pt x="125" y="230"/>
                    <a:pt x="121" y="230"/>
                    <a:pt x="118" y="230"/>
                  </a:cubicBezTo>
                  <a:cubicBezTo>
                    <a:pt x="115" y="230"/>
                    <a:pt x="112" y="230"/>
                    <a:pt x="110" y="230"/>
                  </a:cubicBezTo>
                  <a:cubicBezTo>
                    <a:pt x="109" y="230"/>
                    <a:pt x="109" y="230"/>
                    <a:pt x="109" y="230"/>
                  </a:cubicBezTo>
                  <a:cubicBezTo>
                    <a:pt x="107" y="230"/>
                    <a:pt x="104" y="229"/>
                    <a:pt x="101" y="229"/>
                  </a:cubicBezTo>
                  <a:cubicBezTo>
                    <a:pt x="101" y="229"/>
                    <a:pt x="101" y="229"/>
                    <a:pt x="101" y="229"/>
                  </a:cubicBezTo>
                  <a:cubicBezTo>
                    <a:pt x="98" y="229"/>
                    <a:pt x="94" y="228"/>
                    <a:pt x="91" y="228"/>
                  </a:cubicBezTo>
                  <a:cubicBezTo>
                    <a:pt x="91" y="228"/>
                    <a:pt x="91" y="228"/>
                    <a:pt x="91" y="228"/>
                  </a:cubicBezTo>
                  <a:cubicBezTo>
                    <a:pt x="88" y="227"/>
                    <a:pt x="85" y="227"/>
                    <a:pt x="81" y="226"/>
                  </a:cubicBezTo>
                  <a:cubicBezTo>
                    <a:pt x="81" y="226"/>
                    <a:pt x="81" y="226"/>
                    <a:pt x="81" y="226"/>
                  </a:cubicBezTo>
                  <a:cubicBezTo>
                    <a:pt x="79" y="226"/>
                    <a:pt x="78" y="225"/>
                    <a:pt x="76" y="225"/>
                  </a:cubicBezTo>
                  <a:cubicBezTo>
                    <a:pt x="76" y="225"/>
                    <a:pt x="76" y="225"/>
                    <a:pt x="76" y="225"/>
                  </a:cubicBezTo>
                  <a:cubicBezTo>
                    <a:pt x="74" y="224"/>
                    <a:pt x="72" y="224"/>
                    <a:pt x="71" y="223"/>
                  </a:cubicBezTo>
                  <a:cubicBezTo>
                    <a:pt x="70" y="223"/>
                    <a:pt x="70" y="223"/>
                    <a:pt x="70" y="223"/>
                  </a:cubicBezTo>
                  <a:cubicBezTo>
                    <a:pt x="67" y="222"/>
                    <a:pt x="63" y="221"/>
                    <a:pt x="59" y="220"/>
                  </a:cubicBezTo>
                  <a:cubicBezTo>
                    <a:pt x="59" y="220"/>
                    <a:pt x="59" y="220"/>
                    <a:pt x="59" y="220"/>
                  </a:cubicBezTo>
                  <a:cubicBezTo>
                    <a:pt x="57" y="219"/>
                    <a:pt x="55" y="219"/>
                    <a:pt x="53" y="218"/>
                  </a:cubicBezTo>
                  <a:cubicBezTo>
                    <a:pt x="52" y="218"/>
                    <a:pt x="52" y="218"/>
                    <a:pt x="52" y="218"/>
                  </a:cubicBezTo>
                  <a:cubicBezTo>
                    <a:pt x="50" y="217"/>
                    <a:pt x="48" y="216"/>
                    <a:pt x="47" y="216"/>
                  </a:cubicBezTo>
                  <a:cubicBezTo>
                    <a:pt x="46" y="216"/>
                    <a:pt x="46" y="216"/>
                    <a:pt x="46" y="216"/>
                  </a:cubicBezTo>
                  <a:cubicBezTo>
                    <a:pt x="44" y="215"/>
                    <a:pt x="43" y="214"/>
                    <a:pt x="41" y="213"/>
                  </a:cubicBezTo>
                  <a:cubicBezTo>
                    <a:pt x="40" y="213"/>
                    <a:pt x="40" y="213"/>
                    <a:pt x="39" y="213"/>
                  </a:cubicBezTo>
                  <a:cubicBezTo>
                    <a:pt x="37" y="212"/>
                    <a:pt x="35" y="211"/>
                    <a:pt x="33" y="210"/>
                  </a:cubicBezTo>
                  <a:cubicBezTo>
                    <a:pt x="32" y="210"/>
                    <a:pt x="31" y="209"/>
                    <a:pt x="30" y="209"/>
                  </a:cubicBezTo>
                  <a:cubicBezTo>
                    <a:pt x="29" y="209"/>
                    <a:pt x="28" y="208"/>
                    <a:pt x="28" y="208"/>
                  </a:cubicBezTo>
                  <a:cubicBezTo>
                    <a:pt x="27" y="208"/>
                    <a:pt x="26" y="207"/>
                    <a:pt x="26" y="207"/>
                  </a:cubicBezTo>
                  <a:cubicBezTo>
                    <a:pt x="25" y="207"/>
                    <a:pt x="25" y="206"/>
                    <a:pt x="24" y="206"/>
                  </a:cubicBezTo>
                  <a:cubicBezTo>
                    <a:pt x="23" y="206"/>
                    <a:pt x="23" y="205"/>
                    <a:pt x="22" y="205"/>
                  </a:cubicBezTo>
                  <a:cubicBezTo>
                    <a:pt x="22" y="205"/>
                    <a:pt x="21" y="204"/>
                    <a:pt x="21" y="204"/>
                  </a:cubicBezTo>
                  <a:cubicBezTo>
                    <a:pt x="20" y="204"/>
                    <a:pt x="19" y="203"/>
                    <a:pt x="19" y="203"/>
                  </a:cubicBezTo>
                  <a:cubicBezTo>
                    <a:pt x="18" y="203"/>
                    <a:pt x="18" y="202"/>
                    <a:pt x="17" y="202"/>
                  </a:cubicBezTo>
                  <a:cubicBezTo>
                    <a:pt x="17" y="202"/>
                    <a:pt x="16" y="201"/>
                    <a:pt x="16" y="201"/>
                  </a:cubicBezTo>
                  <a:cubicBezTo>
                    <a:pt x="15" y="201"/>
                    <a:pt x="15" y="200"/>
                    <a:pt x="15" y="200"/>
                  </a:cubicBezTo>
                  <a:cubicBezTo>
                    <a:pt x="14" y="200"/>
                    <a:pt x="14" y="199"/>
                    <a:pt x="13" y="199"/>
                  </a:cubicBezTo>
                  <a:cubicBezTo>
                    <a:pt x="13" y="198"/>
                    <a:pt x="12" y="198"/>
                    <a:pt x="12" y="198"/>
                  </a:cubicBezTo>
                  <a:cubicBezTo>
                    <a:pt x="12" y="197"/>
                    <a:pt x="11" y="197"/>
                    <a:pt x="11" y="197"/>
                  </a:cubicBezTo>
                  <a:cubicBezTo>
                    <a:pt x="10" y="196"/>
                    <a:pt x="10" y="196"/>
                    <a:pt x="10" y="196"/>
                  </a:cubicBezTo>
                  <a:cubicBezTo>
                    <a:pt x="9" y="195"/>
                    <a:pt x="9" y="195"/>
                    <a:pt x="9" y="194"/>
                  </a:cubicBezTo>
                  <a:cubicBezTo>
                    <a:pt x="8" y="193"/>
                    <a:pt x="8" y="193"/>
                    <a:pt x="8" y="193"/>
                  </a:cubicBezTo>
                  <a:cubicBezTo>
                    <a:pt x="7" y="193"/>
                    <a:pt x="7" y="193"/>
                    <a:pt x="7" y="192"/>
                  </a:cubicBezTo>
                  <a:cubicBezTo>
                    <a:pt x="6" y="191"/>
                    <a:pt x="6" y="191"/>
                    <a:pt x="6" y="191"/>
                  </a:cubicBezTo>
                  <a:cubicBezTo>
                    <a:pt x="6" y="191"/>
                    <a:pt x="5" y="190"/>
                    <a:pt x="5" y="190"/>
                  </a:cubicBezTo>
                  <a:cubicBezTo>
                    <a:pt x="4" y="189"/>
                    <a:pt x="4" y="189"/>
                    <a:pt x="4" y="189"/>
                  </a:cubicBezTo>
                  <a:cubicBezTo>
                    <a:pt x="4" y="189"/>
                    <a:pt x="4" y="188"/>
                    <a:pt x="4" y="188"/>
                  </a:cubicBezTo>
                  <a:cubicBezTo>
                    <a:pt x="3" y="187"/>
                    <a:pt x="3" y="187"/>
                    <a:pt x="3" y="187"/>
                  </a:cubicBezTo>
                  <a:cubicBezTo>
                    <a:pt x="3" y="186"/>
                    <a:pt x="3" y="186"/>
                    <a:pt x="3" y="185"/>
                  </a:cubicBezTo>
                  <a:cubicBezTo>
                    <a:pt x="2" y="184"/>
                    <a:pt x="2" y="184"/>
                    <a:pt x="2" y="184"/>
                  </a:cubicBezTo>
                  <a:cubicBezTo>
                    <a:pt x="2" y="184"/>
                    <a:pt x="2" y="184"/>
                    <a:pt x="2" y="184"/>
                  </a:cubicBezTo>
                  <a:cubicBezTo>
                    <a:pt x="2" y="183"/>
                    <a:pt x="1" y="181"/>
                    <a:pt x="1" y="180"/>
                  </a:cubicBezTo>
                  <a:cubicBezTo>
                    <a:pt x="1" y="180"/>
                    <a:pt x="1" y="180"/>
                    <a:pt x="1" y="180"/>
                  </a:cubicBezTo>
                  <a:cubicBezTo>
                    <a:pt x="1" y="178"/>
                    <a:pt x="0" y="177"/>
                    <a:pt x="0" y="175"/>
                  </a:cubicBezTo>
                  <a:cubicBezTo>
                    <a:pt x="1" y="239"/>
                    <a:pt x="1" y="302"/>
                    <a:pt x="2" y="365"/>
                  </a:cubicBezTo>
                  <a:cubicBezTo>
                    <a:pt x="2" y="367"/>
                    <a:pt x="2" y="368"/>
                    <a:pt x="2" y="370"/>
                  </a:cubicBezTo>
                  <a:cubicBezTo>
                    <a:pt x="2" y="370"/>
                    <a:pt x="2" y="370"/>
                    <a:pt x="2" y="370"/>
                  </a:cubicBezTo>
                  <a:cubicBezTo>
                    <a:pt x="3" y="372"/>
                    <a:pt x="3" y="373"/>
                    <a:pt x="4" y="375"/>
                  </a:cubicBezTo>
                  <a:cubicBezTo>
                    <a:pt x="4" y="375"/>
                    <a:pt x="4" y="375"/>
                    <a:pt x="4" y="375"/>
                  </a:cubicBezTo>
                  <a:cubicBezTo>
                    <a:pt x="4" y="375"/>
                    <a:pt x="4" y="375"/>
                    <a:pt x="4" y="375"/>
                  </a:cubicBezTo>
                  <a:cubicBezTo>
                    <a:pt x="4" y="375"/>
                    <a:pt x="4" y="375"/>
                    <a:pt x="4" y="375"/>
                  </a:cubicBezTo>
                  <a:cubicBezTo>
                    <a:pt x="4" y="376"/>
                    <a:pt x="4" y="376"/>
                    <a:pt x="4" y="376"/>
                  </a:cubicBezTo>
                  <a:cubicBezTo>
                    <a:pt x="4" y="377"/>
                    <a:pt x="4" y="377"/>
                    <a:pt x="5" y="378"/>
                  </a:cubicBezTo>
                  <a:cubicBezTo>
                    <a:pt x="5" y="378"/>
                    <a:pt x="5" y="378"/>
                    <a:pt x="5" y="379"/>
                  </a:cubicBezTo>
                  <a:cubicBezTo>
                    <a:pt x="5" y="379"/>
                    <a:pt x="6" y="380"/>
                    <a:pt x="6" y="380"/>
                  </a:cubicBezTo>
                  <a:cubicBezTo>
                    <a:pt x="6" y="380"/>
                    <a:pt x="6" y="381"/>
                    <a:pt x="7" y="381"/>
                  </a:cubicBezTo>
                  <a:cubicBezTo>
                    <a:pt x="7" y="382"/>
                    <a:pt x="7" y="382"/>
                    <a:pt x="7" y="383"/>
                  </a:cubicBezTo>
                  <a:cubicBezTo>
                    <a:pt x="8" y="384"/>
                    <a:pt x="8" y="384"/>
                    <a:pt x="8" y="384"/>
                  </a:cubicBezTo>
                  <a:cubicBezTo>
                    <a:pt x="9" y="385"/>
                    <a:pt x="9" y="385"/>
                    <a:pt x="9" y="385"/>
                  </a:cubicBezTo>
                  <a:cubicBezTo>
                    <a:pt x="9" y="385"/>
                    <a:pt x="9" y="385"/>
                    <a:pt x="9" y="385"/>
                  </a:cubicBezTo>
                  <a:cubicBezTo>
                    <a:pt x="9" y="385"/>
                    <a:pt x="9" y="385"/>
                    <a:pt x="9" y="385"/>
                  </a:cubicBezTo>
                  <a:cubicBezTo>
                    <a:pt x="10" y="386"/>
                    <a:pt x="10" y="386"/>
                    <a:pt x="10" y="386"/>
                  </a:cubicBezTo>
                  <a:cubicBezTo>
                    <a:pt x="10" y="386"/>
                    <a:pt x="11" y="387"/>
                    <a:pt x="11" y="387"/>
                  </a:cubicBezTo>
                  <a:cubicBezTo>
                    <a:pt x="12" y="388"/>
                    <a:pt x="12" y="388"/>
                    <a:pt x="12" y="388"/>
                  </a:cubicBezTo>
                  <a:cubicBezTo>
                    <a:pt x="12" y="389"/>
                    <a:pt x="13" y="389"/>
                    <a:pt x="13" y="390"/>
                  </a:cubicBezTo>
                  <a:cubicBezTo>
                    <a:pt x="14" y="390"/>
                    <a:pt x="14" y="390"/>
                    <a:pt x="14" y="391"/>
                  </a:cubicBezTo>
                  <a:cubicBezTo>
                    <a:pt x="15" y="391"/>
                    <a:pt x="15" y="391"/>
                    <a:pt x="16" y="392"/>
                  </a:cubicBezTo>
                  <a:cubicBezTo>
                    <a:pt x="16" y="392"/>
                    <a:pt x="17" y="392"/>
                    <a:pt x="17" y="393"/>
                  </a:cubicBezTo>
                  <a:cubicBezTo>
                    <a:pt x="18" y="394"/>
                    <a:pt x="18" y="394"/>
                    <a:pt x="18" y="394"/>
                  </a:cubicBezTo>
                  <a:cubicBezTo>
                    <a:pt x="19" y="394"/>
                    <a:pt x="19" y="394"/>
                    <a:pt x="19" y="394"/>
                  </a:cubicBezTo>
                  <a:cubicBezTo>
                    <a:pt x="19" y="394"/>
                    <a:pt x="19" y="394"/>
                    <a:pt x="19" y="394"/>
                  </a:cubicBezTo>
                  <a:cubicBezTo>
                    <a:pt x="20" y="395"/>
                    <a:pt x="20" y="395"/>
                    <a:pt x="20" y="395"/>
                  </a:cubicBezTo>
                  <a:cubicBezTo>
                    <a:pt x="21" y="395"/>
                    <a:pt x="21" y="396"/>
                    <a:pt x="22" y="396"/>
                  </a:cubicBezTo>
                  <a:cubicBezTo>
                    <a:pt x="22" y="397"/>
                    <a:pt x="23" y="397"/>
                    <a:pt x="23" y="397"/>
                  </a:cubicBezTo>
                  <a:cubicBezTo>
                    <a:pt x="24" y="398"/>
                    <a:pt x="24" y="398"/>
                    <a:pt x="25" y="398"/>
                  </a:cubicBezTo>
                  <a:cubicBezTo>
                    <a:pt x="26" y="399"/>
                    <a:pt x="26" y="399"/>
                    <a:pt x="27" y="399"/>
                  </a:cubicBezTo>
                  <a:cubicBezTo>
                    <a:pt x="27" y="400"/>
                    <a:pt x="28" y="400"/>
                    <a:pt x="29" y="400"/>
                  </a:cubicBezTo>
                  <a:cubicBezTo>
                    <a:pt x="29" y="401"/>
                    <a:pt x="30" y="401"/>
                    <a:pt x="31" y="401"/>
                  </a:cubicBezTo>
                  <a:cubicBezTo>
                    <a:pt x="32" y="402"/>
                    <a:pt x="32" y="402"/>
                    <a:pt x="32" y="402"/>
                  </a:cubicBezTo>
                  <a:cubicBezTo>
                    <a:pt x="32" y="402"/>
                    <a:pt x="32" y="402"/>
                    <a:pt x="32" y="402"/>
                  </a:cubicBezTo>
                  <a:cubicBezTo>
                    <a:pt x="33" y="402"/>
                    <a:pt x="33" y="402"/>
                    <a:pt x="33" y="402"/>
                  </a:cubicBezTo>
                  <a:cubicBezTo>
                    <a:pt x="33" y="403"/>
                    <a:pt x="33" y="403"/>
                    <a:pt x="33" y="403"/>
                  </a:cubicBezTo>
                  <a:cubicBezTo>
                    <a:pt x="34" y="403"/>
                    <a:pt x="34" y="403"/>
                    <a:pt x="34" y="403"/>
                  </a:cubicBezTo>
                  <a:cubicBezTo>
                    <a:pt x="35" y="404"/>
                    <a:pt x="37" y="404"/>
                    <a:pt x="38" y="405"/>
                  </a:cubicBezTo>
                  <a:cubicBezTo>
                    <a:pt x="39" y="405"/>
                    <a:pt x="39" y="405"/>
                    <a:pt x="40" y="406"/>
                  </a:cubicBezTo>
                  <a:cubicBezTo>
                    <a:pt x="40" y="406"/>
                    <a:pt x="41" y="406"/>
                    <a:pt x="41" y="406"/>
                  </a:cubicBezTo>
                  <a:cubicBezTo>
                    <a:pt x="42" y="406"/>
                    <a:pt x="42" y="407"/>
                    <a:pt x="43" y="407"/>
                  </a:cubicBezTo>
                  <a:cubicBezTo>
                    <a:pt x="44" y="407"/>
                    <a:pt x="46" y="408"/>
                    <a:pt x="47" y="409"/>
                  </a:cubicBezTo>
                  <a:cubicBezTo>
                    <a:pt x="47" y="409"/>
                    <a:pt x="47" y="409"/>
                    <a:pt x="47" y="409"/>
                  </a:cubicBezTo>
                  <a:cubicBezTo>
                    <a:pt x="47" y="409"/>
                    <a:pt x="47" y="409"/>
                    <a:pt x="47" y="409"/>
                  </a:cubicBezTo>
                  <a:cubicBezTo>
                    <a:pt x="49" y="409"/>
                    <a:pt x="50" y="410"/>
                    <a:pt x="51" y="410"/>
                  </a:cubicBezTo>
                  <a:cubicBezTo>
                    <a:pt x="52" y="410"/>
                    <a:pt x="52" y="411"/>
                    <a:pt x="53" y="411"/>
                  </a:cubicBezTo>
                  <a:cubicBezTo>
                    <a:pt x="53" y="411"/>
                    <a:pt x="53" y="411"/>
                    <a:pt x="54" y="411"/>
                  </a:cubicBezTo>
                  <a:cubicBezTo>
                    <a:pt x="55" y="412"/>
                    <a:pt x="55" y="412"/>
                    <a:pt x="55" y="412"/>
                  </a:cubicBezTo>
                  <a:cubicBezTo>
                    <a:pt x="56" y="412"/>
                    <a:pt x="57" y="413"/>
                    <a:pt x="58" y="413"/>
                  </a:cubicBezTo>
                  <a:cubicBezTo>
                    <a:pt x="59" y="413"/>
                    <a:pt x="59" y="413"/>
                    <a:pt x="59" y="413"/>
                  </a:cubicBezTo>
                  <a:cubicBezTo>
                    <a:pt x="59" y="413"/>
                    <a:pt x="59" y="413"/>
                    <a:pt x="59" y="413"/>
                  </a:cubicBezTo>
                  <a:cubicBezTo>
                    <a:pt x="60" y="414"/>
                    <a:pt x="60" y="414"/>
                    <a:pt x="60" y="414"/>
                  </a:cubicBezTo>
                  <a:cubicBezTo>
                    <a:pt x="61" y="414"/>
                    <a:pt x="61" y="414"/>
                    <a:pt x="62" y="414"/>
                  </a:cubicBezTo>
                  <a:cubicBezTo>
                    <a:pt x="63" y="415"/>
                    <a:pt x="64" y="415"/>
                    <a:pt x="65" y="415"/>
                  </a:cubicBezTo>
                  <a:cubicBezTo>
                    <a:pt x="65" y="415"/>
                    <a:pt x="65" y="415"/>
                    <a:pt x="65" y="415"/>
                  </a:cubicBezTo>
                  <a:cubicBezTo>
                    <a:pt x="65" y="415"/>
                    <a:pt x="65" y="415"/>
                    <a:pt x="65" y="415"/>
                  </a:cubicBezTo>
                  <a:cubicBezTo>
                    <a:pt x="66" y="416"/>
                    <a:pt x="67" y="416"/>
                    <a:pt x="68" y="416"/>
                  </a:cubicBezTo>
                  <a:cubicBezTo>
                    <a:pt x="68" y="416"/>
                    <a:pt x="69" y="417"/>
                    <a:pt x="70" y="417"/>
                  </a:cubicBezTo>
                  <a:cubicBezTo>
                    <a:pt x="70" y="417"/>
                    <a:pt x="70" y="417"/>
                    <a:pt x="70" y="417"/>
                  </a:cubicBezTo>
                  <a:cubicBezTo>
                    <a:pt x="71" y="417"/>
                    <a:pt x="71" y="417"/>
                    <a:pt x="71" y="417"/>
                  </a:cubicBezTo>
                  <a:cubicBezTo>
                    <a:pt x="71" y="417"/>
                    <a:pt x="72" y="417"/>
                    <a:pt x="72" y="418"/>
                  </a:cubicBezTo>
                  <a:cubicBezTo>
                    <a:pt x="73" y="418"/>
                    <a:pt x="74" y="418"/>
                    <a:pt x="75" y="418"/>
                  </a:cubicBezTo>
                  <a:cubicBezTo>
                    <a:pt x="76" y="418"/>
                    <a:pt x="76" y="418"/>
                    <a:pt x="76" y="418"/>
                  </a:cubicBezTo>
                  <a:cubicBezTo>
                    <a:pt x="76" y="419"/>
                    <a:pt x="76" y="419"/>
                    <a:pt x="76" y="419"/>
                  </a:cubicBezTo>
                  <a:cubicBezTo>
                    <a:pt x="77" y="419"/>
                    <a:pt x="77" y="419"/>
                    <a:pt x="77" y="419"/>
                  </a:cubicBezTo>
                  <a:cubicBezTo>
                    <a:pt x="77" y="419"/>
                    <a:pt x="78" y="419"/>
                    <a:pt x="79" y="419"/>
                  </a:cubicBezTo>
                  <a:cubicBezTo>
                    <a:pt x="79" y="419"/>
                    <a:pt x="80" y="420"/>
                    <a:pt x="81" y="420"/>
                  </a:cubicBezTo>
                  <a:cubicBezTo>
                    <a:pt x="81" y="420"/>
                    <a:pt x="81" y="420"/>
                    <a:pt x="81" y="420"/>
                  </a:cubicBezTo>
                  <a:cubicBezTo>
                    <a:pt x="81" y="420"/>
                    <a:pt x="81" y="420"/>
                    <a:pt x="81" y="420"/>
                  </a:cubicBezTo>
                  <a:cubicBezTo>
                    <a:pt x="81" y="420"/>
                    <a:pt x="81" y="420"/>
                    <a:pt x="81" y="420"/>
                  </a:cubicBezTo>
                  <a:cubicBezTo>
                    <a:pt x="82" y="420"/>
                    <a:pt x="82" y="420"/>
                    <a:pt x="82" y="420"/>
                  </a:cubicBezTo>
                  <a:cubicBezTo>
                    <a:pt x="83" y="420"/>
                    <a:pt x="84" y="420"/>
                    <a:pt x="84" y="420"/>
                  </a:cubicBezTo>
                  <a:cubicBezTo>
                    <a:pt x="85" y="421"/>
                    <a:pt x="85" y="421"/>
                    <a:pt x="86" y="421"/>
                  </a:cubicBezTo>
                  <a:cubicBezTo>
                    <a:pt x="86" y="421"/>
                    <a:pt x="87" y="421"/>
                    <a:pt x="87" y="421"/>
                  </a:cubicBezTo>
                  <a:cubicBezTo>
                    <a:pt x="88" y="421"/>
                    <a:pt x="88" y="421"/>
                    <a:pt x="89" y="421"/>
                  </a:cubicBezTo>
                  <a:cubicBezTo>
                    <a:pt x="89" y="422"/>
                    <a:pt x="90" y="422"/>
                    <a:pt x="90" y="422"/>
                  </a:cubicBezTo>
                  <a:cubicBezTo>
                    <a:pt x="91" y="422"/>
                    <a:pt x="91" y="422"/>
                    <a:pt x="91" y="422"/>
                  </a:cubicBezTo>
                  <a:cubicBezTo>
                    <a:pt x="91" y="422"/>
                    <a:pt x="91" y="422"/>
                    <a:pt x="91" y="422"/>
                  </a:cubicBezTo>
                  <a:cubicBezTo>
                    <a:pt x="92" y="422"/>
                    <a:pt x="92" y="422"/>
                    <a:pt x="92" y="422"/>
                  </a:cubicBezTo>
                  <a:cubicBezTo>
                    <a:pt x="92" y="422"/>
                    <a:pt x="93" y="422"/>
                    <a:pt x="93" y="422"/>
                  </a:cubicBezTo>
                  <a:cubicBezTo>
                    <a:pt x="94" y="422"/>
                    <a:pt x="94" y="422"/>
                    <a:pt x="95" y="422"/>
                  </a:cubicBezTo>
                  <a:cubicBezTo>
                    <a:pt x="95" y="422"/>
                    <a:pt x="95" y="423"/>
                    <a:pt x="96" y="423"/>
                  </a:cubicBezTo>
                  <a:cubicBezTo>
                    <a:pt x="96" y="423"/>
                    <a:pt x="97" y="423"/>
                    <a:pt x="97" y="423"/>
                  </a:cubicBezTo>
                  <a:cubicBezTo>
                    <a:pt x="98" y="423"/>
                    <a:pt x="98" y="423"/>
                    <a:pt x="98" y="423"/>
                  </a:cubicBezTo>
                  <a:cubicBezTo>
                    <a:pt x="99" y="423"/>
                    <a:pt x="99" y="423"/>
                    <a:pt x="100" y="423"/>
                  </a:cubicBezTo>
                  <a:cubicBezTo>
                    <a:pt x="100" y="423"/>
                    <a:pt x="100" y="423"/>
                    <a:pt x="100" y="423"/>
                  </a:cubicBezTo>
                  <a:cubicBezTo>
                    <a:pt x="100" y="423"/>
                    <a:pt x="100" y="423"/>
                    <a:pt x="100" y="423"/>
                  </a:cubicBezTo>
                  <a:cubicBezTo>
                    <a:pt x="100" y="423"/>
                    <a:pt x="100" y="423"/>
                    <a:pt x="100" y="423"/>
                  </a:cubicBezTo>
                  <a:cubicBezTo>
                    <a:pt x="101" y="423"/>
                    <a:pt x="101" y="423"/>
                    <a:pt x="101" y="423"/>
                  </a:cubicBezTo>
                  <a:cubicBezTo>
                    <a:pt x="101" y="423"/>
                    <a:pt x="102" y="423"/>
                    <a:pt x="102" y="423"/>
                  </a:cubicBezTo>
                  <a:cubicBezTo>
                    <a:pt x="103" y="423"/>
                    <a:pt x="103" y="423"/>
                    <a:pt x="103" y="423"/>
                  </a:cubicBezTo>
                  <a:cubicBezTo>
                    <a:pt x="104" y="424"/>
                    <a:pt x="104" y="424"/>
                    <a:pt x="105" y="424"/>
                  </a:cubicBezTo>
                  <a:cubicBezTo>
                    <a:pt x="105" y="424"/>
                    <a:pt x="105" y="424"/>
                    <a:pt x="106" y="424"/>
                  </a:cubicBezTo>
                  <a:cubicBezTo>
                    <a:pt x="106" y="424"/>
                    <a:pt x="107" y="424"/>
                    <a:pt x="107" y="424"/>
                  </a:cubicBezTo>
                  <a:cubicBezTo>
                    <a:pt x="107" y="424"/>
                    <a:pt x="108" y="424"/>
                    <a:pt x="108" y="424"/>
                  </a:cubicBezTo>
                  <a:cubicBezTo>
                    <a:pt x="109" y="424"/>
                    <a:pt x="109" y="424"/>
                    <a:pt x="109" y="424"/>
                  </a:cubicBezTo>
                  <a:cubicBezTo>
                    <a:pt x="109" y="424"/>
                    <a:pt x="109" y="424"/>
                    <a:pt x="109" y="424"/>
                  </a:cubicBezTo>
                  <a:cubicBezTo>
                    <a:pt x="109" y="424"/>
                    <a:pt x="109" y="424"/>
                    <a:pt x="109" y="424"/>
                  </a:cubicBezTo>
                  <a:cubicBezTo>
                    <a:pt x="110" y="424"/>
                    <a:pt x="110" y="424"/>
                    <a:pt x="111" y="424"/>
                  </a:cubicBezTo>
                  <a:cubicBezTo>
                    <a:pt x="111" y="424"/>
                    <a:pt x="111" y="424"/>
                    <a:pt x="112" y="424"/>
                  </a:cubicBezTo>
                  <a:cubicBezTo>
                    <a:pt x="112" y="424"/>
                    <a:pt x="113" y="424"/>
                    <a:pt x="113" y="424"/>
                  </a:cubicBezTo>
                  <a:cubicBezTo>
                    <a:pt x="113" y="424"/>
                    <a:pt x="114" y="424"/>
                    <a:pt x="114" y="424"/>
                  </a:cubicBezTo>
                  <a:cubicBezTo>
                    <a:pt x="115" y="424"/>
                    <a:pt x="115" y="424"/>
                    <a:pt x="115" y="424"/>
                  </a:cubicBezTo>
                  <a:cubicBezTo>
                    <a:pt x="116" y="424"/>
                    <a:pt x="116" y="424"/>
                    <a:pt x="116" y="424"/>
                  </a:cubicBezTo>
                  <a:cubicBezTo>
                    <a:pt x="116" y="424"/>
                    <a:pt x="116" y="424"/>
                    <a:pt x="116" y="424"/>
                  </a:cubicBezTo>
                  <a:cubicBezTo>
                    <a:pt x="117" y="424"/>
                    <a:pt x="117" y="424"/>
                    <a:pt x="117" y="424"/>
                  </a:cubicBezTo>
                  <a:cubicBezTo>
                    <a:pt x="118" y="424"/>
                    <a:pt x="118" y="424"/>
                    <a:pt x="118" y="424"/>
                  </a:cubicBezTo>
                  <a:cubicBezTo>
                    <a:pt x="118" y="424"/>
                    <a:pt x="118" y="424"/>
                    <a:pt x="118" y="424"/>
                  </a:cubicBezTo>
                  <a:cubicBezTo>
                    <a:pt x="119" y="424"/>
                    <a:pt x="119" y="424"/>
                    <a:pt x="119" y="424"/>
                  </a:cubicBezTo>
                  <a:cubicBezTo>
                    <a:pt x="119" y="424"/>
                    <a:pt x="119" y="424"/>
                    <a:pt x="119" y="424"/>
                  </a:cubicBezTo>
                  <a:cubicBezTo>
                    <a:pt x="120" y="424"/>
                    <a:pt x="120" y="424"/>
                    <a:pt x="121" y="424"/>
                  </a:cubicBezTo>
                  <a:cubicBezTo>
                    <a:pt x="121" y="424"/>
                    <a:pt x="122" y="424"/>
                    <a:pt x="122" y="424"/>
                  </a:cubicBezTo>
                  <a:cubicBezTo>
                    <a:pt x="123" y="424"/>
                    <a:pt x="123" y="424"/>
                    <a:pt x="124" y="424"/>
                  </a:cubicBezTo>
                  <a:cubicBezTo>
                    <a:pt x="124" y="424"/>
                    <a:pt x="125" y="424"/>
                    <a:pt x="125" y="424"/>
                  </a:cubicBezTo>
                  <a:cubicBezTo>
                    <a:pt x="126" y="424"/>
                    <a:pt x="126" y="424"/>
                    <a:pt x="127" y="424"/>
                  </a:cubicBezTo>
                  <a:cubicBezTo>
                    <a:pt x="128" y="424"/>
                    <a:pt x="128" y="424"/>
                    <a:pt x="129" y="424"/>
                  </a:cubicBezTo>
                  <a:cubicBezTo>
                    <a:pt x="129" y="424"/>
                    <a:pt x="130" y="423"/>
                    <a:pt x="131" y="423"/>
                  </a:cubicBezTo>
                  <a:cubicBezTo>
                    <a:pt x="131" y="423"/>
                    <a:pt x="132" y="423"/>
                    <a:pt x="132" y="423"/>
                  </a:cubicBezTo>
                  <a:cubicBezTo>
                    <a:pt x="134" y="423"/>
                    <a:pt x="135" y="423"/>
                    <a:pt x="136" y="423"/>
                  </a:cubicBezTo>
                  <a:cubicBezTo>
                    <a:pt x="137" y="423"/>
                    <a:pt x="137" y="423"/>
                    <a:pt x="137" y="423"/>
                  </a:cubicBezTo>
                  <a:cubicBezTo>
                    <a:pt x="138" y="423"/>
                    <a:pt x="138" y="423"/>
                    <a:pt x="138" y="423"/>
                  </a:cubicBezTo>
                  <a:cubicBezTo>
                    <a:pt x="138" y="423"/>
                    <a:pt x="138" y="423"/>
                    <a:pt x="138" y="423"/>
                  </a:cubicBezTo>
                  <a:cubicBezTo>
                    <a:pt x="140" y="422"/>
                    <a:pt x="142" y="422"/>
                    <a:pt x="144" y="422"/>
                  </a:cubicBezTo>
                  <a:cubicBezTo>
                    <a:pt x="145" y="422"/>
                    <a:pt x="145" y="422"/>
                    <a:pt x="146" y="422"/>
                  </a:cubicBezTo>
                  <a:cubicBezTo>
                    <a:pt x="146" y="421"/>
                    <a:pt x="146" y="421"/>
                    <a:pt x="146" y="421"/>
                  </a:cubicBezTo>
                  <a:cubicBezTo>
                    <a:pt x="150" y="421"/>
                    <a:pt x="153" y="421"/>
                    <a:pt x="156" y="420"/>
                  </a:cubicBezTo>
                  <a:cubicBezTo>
                    <a:pt x="157" y="420"/>
                    <a:pt x="159" y="420"/>
                    <a:pt x="160" y="420"/>
                  </a:cubicBezTo>
                  <a:cubicBezTo>
                    <a:pt x="161" y="420"/>
                    <a:pt x="161" y="420"/>
                    <a:pt x="161" y="420"/>
                  </a:cubicBezTo>
                  <a:cubicBezTo>
                    <a:pt x="162" y="419"/>
                    <a:pt x="164" y="419"/>
                    <a:pt x="165" y="419"/>
                  </a:cubicBezTo>
                  <a:cubicBezTo>
                    <a:pt x="165" y="419"/>
                    <a:pt x="165" y="419"/>
                    <a:pt x="165" y="419"/>
                  </a:cubicBezTo>
                  <a:cubicBezTo>
                    <a:pt x="165" y="419"/>
                    <a:pt x="165" y="419"/>
                    <a:pt x="165" y="419"/>
                  </a:cubicBezTo>
                  <a:cubicBezTo>
                    <a:pt x="167" y="419"/>
                    <a:pt x="168" y="419"/>
                    <a:pt x="170" y="419"/>
                  </a:cubicBezTo>
                  <a:cubicBezTo>
                    <a:pt x="170" y="419"/>
                    <a:pt x="170" y="419"/>
                    <a:pt x="170" y="419"/>
                  </a:cubicBezTo>
                  <a:cubicBezTo>
                    <a:pt x="171" y="419"/>
                    <a:pt x="173" y="419"/>
                    <a:pt x="174" y="419"/>
                  </a:cubicBezTo>
                  <a:cubicBezTo>
                    <a:pt x="178" y="419"/>
                    <a:pt x="181" y="419"/>
                    <a:pt x="184" y="419"/>
                  </a:cubicBezTo>
                  <a:cubicBezTo>
                    <a:pt x="184" y="419"/>
                    <a:pt x="184" y="419"/>
                    <a:pt x="184" y="419"/>
                  </a:cubicBezTo>
                  <a:cubicBezTo>
                    <a:pt x="186" y="419"/>
                    <a:pt x="188" y="420"/>
                    <a:pt x="191" y="420"/>
                  </a:cubicBezTo>
                  <a:cubicBezTo>
                    <a:pt x="190" y="478"/>
                    <a:pt x="189" y="535"/>
                    <a:pt x="189" y="593"/>
                  </a:cubicBezTo>
                  <a:cubicBezTo>
                    <a:pt x="189" y="594"/>
                    <a:pt x="189" y="595"/>
                    <a:pt x="189" y="596"/>
                  </a:cubicBezTo>
                  <a:cubicBezTo>
                    <a:pt x="189" y="598"/>
                    <a:pt x="189" y="599"/>
                    <a:pt x="189" y="599"/>
                  </a:cubicBezTo>
                  <a:cubicBezTo>
                    <a:pt x="190" y="600"/>
                    <a:pt x="190" y="601"/>
                    <a:pt x="190" y="602"/>
                  </a:cubicBezTo>
                  <a:cubicBezTo>
                    <a:pt x="191" y="602"/>
                    <a:pt x="191" y="603"/>
                    <a:pt x="192" y="603"/>
                  </a:cubicBezTo>
                  <a:cubicBezTo>
                    <a:pt x="193" y="604"/>
                    <a:pt x="194" y="604"/>
                    <a:pt x="195" y="605"/>
                  </a:cubicBezTo>
                  <a:cubicBezTo>
                    <a:pt x="196" y="606"/>
                    <a:pt x="196" y="606"/>
                    <a:pt x="196" y="606"/>
                  </a:cubicBezTo>
                  <a:cubicBezTo>
                    <a:pt x="196" y="606"/>
                    <a:pt x="197" y="607"/>
                    <a:pt x="198" y="608"/>
                  </a:cubicBezTo>
                  <a:cubicBezTo>
                    <a:pt x="199" y="608"/>
                    <a:pt x="199" y="609"/>
                    <a:pt x="200" y="609"/>
                  </a:cubicBezTo>
                  <a:cubicBezTo>
                    <a:pt x="201" y="610"/>
                    <a:pt x="201" y="610"/>
                    <a:pt x="201" y="610"/>
                  </a:cubicBezTo>
                  <a:cubicBezTo>
                    <a:pt x="201" y="610"/>
                    <a:pt x="201" y="610"/>
                    <a:pt x="201" y="610"/>
                  </a:cubicBezTo>
                  <a:cubicBezTo>
                    <a:pt x="202" y="611"/>
                    <a:pt x="202" y="611"/>
                    <a:pt x="202" y="611"/>
                  </a:cubicBezTo>
                  <a:cubicBezTo>
                    <a:pt x="203" y="611"/>
                    <a:pt x="203" y="611"/>
                    <a:pt x="203" y="611"/>
                  </a:cubicBezTo>
                  <a:cubicBezTo>
                    <a:pt x="204" y="611"/>
                    <a:pt x="204" y="612"/>
                    <a:pt x="205" y="612"/>
                  </a:cubicBezTo>
                  <a:cubicBezTo>
                    <a:pt x="206" y="613"/>
                    <a:pt x="206" y="613"/>
                    <a:pt x="206" y="613"/>
                  </a:cubicBezTo>
                  <a:cubicBezTo>
                    <a:pt x="206" y="613"/>
                    <a:pt x="206" y="613"/>
                    <a:pt x="206" y="613"/>
                  </a:cubicBezTo>
                  <a:cubicBezTo>
                    <a:pt x="206" y="613"/>
                    <a:pt x="206" y="613"/>
                    <a:pt x="206" y="613"/>
                  </a:cubicBezTo>
                  <a:cubicBezTo>
                    <a:pt x="207" y="613"/>
                    <a:pt x="207" y="613"/>
                    <a:pt x="207" y="613"/>
                  </a:cubicBezTo>
                  <a:cubicBezTo>
                    <a:pt x="208" y="613"/>
                    <a:pt x="208" y="613"/>
                    <a:pt x="208" y="613"/>
                  </a:cubicBezTo>
                  <a:cubicBezTo>
                    <a:pt x="208" y="614"/>
                    <a:pt x="208" y="614"/>
                    <a:pt x="208" y="614"/>
                  </a:cubicBezTo>
                  <a:cubicBezTo>
                    <a:pt x="209" y="614"/>
                    <a:pt x="209" y="614"/>
                    <a:pt x="209" y="614"/>
                  </a:cubicBezTo>
                  <a:cubicBezTo>
                    <a:pt x="209" y="614"/>
                    <a:pt x="209" y="614"/>
                    <a:pt x="209" y="614"/>
                  </a:cubicBezTo>
                  <a:cubicBezTo>
                    <a:pt x="209" y="614"/>
                    <a:pt x="209" y="614"/>
                    <a:pt x="209" y="614"/>
                  </a:cubicBezTo>
                  <a:cubicBezTo>
                    <a:pt x="210" y="614"/>
                    <a:pt x="210" y="614"/>
                    <a:pt x="210" y="614"/>
                  </a:cubicBezTo>
                  <a:cubicBezTo>
                    <a:pt x="211" y="615"/>
                    <a:pt x="211" y="615"/>
                    <a:pt x="211" y="615"/>
                  </a:cubicBezTo>
                  <a:cubicBezTo>
                    <a:pt x="211" y="615"/>
                    <a:pt x="211" y="615"/>
                    <a:pt x="211" y="615"/>
                  </a:cubicBezTo>
                  <a:cubicBezTo>
                    <a:pt x="212" y="615"/>
                    <a:pt x="212" y="615"/>
                    <a:pt x="212" y="615"/>
                  </a:cubicBezTo>
                  <a:cubicBezTo>
                    <a:pt x="213" y="615"/>
                    <a:pt x="213" y="615"/>
                    <a:pt x="213" y="615"/>
                  </a:cubicBezTo>
                  <a:cubicBezTo>
                    <a:pt x="213" y="616"/>
                    <a:pt x="213" y="616"/>
                    <a:pt x="213" y="616"/>
                  </a:cubicBezTo>
                  <a:cubicBezTo>
                    <a:pt x="213" y="616"/>
                    <a:pt x="213" y="616"/>
                    <a:pt x="213" y="616"/>
                  </a:cubicBezTo>
                  <a:cubicBezTo>
                    <a:pt x="213" y="616"/>
                    <a:pt x="213" y="616"/>
                    <a:pt x="213" y="616"/>
                  </a:cubicBezTo>
                  <a:cubicBezTo>
                    <a:pt x="214" y="616"/>
                    <a:pt x="214" y="616"/>
                    <a:pt x="214" y="616"/>
                  </a:cubicBezTo>
                  <a:cubicBezTo>
                    <a:pt x="214" y="616"/>
                    <a:pt x="214" y="616"/>
                    <a:pt x="214" y="616"/>
                  </a:cubicBezTo>
                  <a:cubicBezTo>
                    <a:pt x="215" y="616"/>
                    <a:pt x="215" y="616"/>
                    <a:pt x="215" y="616"/>
                  </a:cubicBezTo>
                  <a:cubicBezTo>
                    <a:pt x="216" y="616"/>
                    <a:pt x="216" y="616"/>
                    <a:pt x="216" y="616"/>
                  </a:cubicBezTo>
                  <a:cubicBezTo>
                    <a:pt x="216" y="616"/>
                    <a:pt x="216" y="616"/>
                    <a:pt x="216" y="616"/>
                  </a:cubicBezTo>
                  <a:cubicBezTo>
                    <a:pt x="216" y="616"/>
                    <a:pt x="216" y="616"/>
                    <a:pt x="216" y="616"/>
                  </a:cubicBezTo>
                  <a:cubicBezTo>
                    <a:pt x="217" y="617"/>
                    <a:pt x="217" y="617"/>
                    <a:pt x="217" y="617"/>
                  </a:cubicBezTo>
                  <a:cubicBezTo>
                    <a:pt x="218" y="617"/>
                    <a:pt x="218" y="617"/>
                    <a:pt x="218" y="617"/>
                  </a:cubicBezTo>
                  <a:cubicBezTo>
                    <a:pt x="218" y="617"/>
                    <a:pt x="218" y="617"/>
                    <a:pt x="218" y="617"/>
                  </a:cubicBezTo>
                  <a:cubicBezTo>
                    <a:pt x="218" y="617"/>
                    <a:pt x="218" y="617"/>
                    <a:pt x="218" y="617"/>
                  </a:cubicBezTo>
                  <a:cubicBezTo>
                    <a:pt x="219" y="617"/>
                    <a:pt x="219" y="617"/>
                    <a:pt x="219" y="617"/>
                  </a:cubicBezTo>
                  <a:cubicBezTo>
                    <a:pt x="220" y="617"/>
                    <a:pt x="220" y="617"/>
                    <a:pt x="220" y="617"/>
                  </a:cubicBezTo>
                  <a:cubicBezTo>
                    <a:pt x="221" y="617"/>
                    <a:pt x="221" y="617"/>
                    <a:pt x="221" y="617"/>
                  </a:cubicBezTo>
                  <a:cubicBezTo>
                    <a:pt x="221" y="618"/>
                    <a:pt x="221" y="618"/>
                    <a:pt x="221" y="618"/>
                  </a:cubicBezTo>
                  <a:cubicBezTo>
                    <a:pt x="221" y="618"/>
                    <a:pt x="221" y="618"/>
                    <a:pt x="221" y="618"/>
                  </a:cubicBezTo>
                  <a:cubicBezTo>
                    <a:pt x="222" y="618"/>
                    <a:pt x="222" y="618"/>
                    <a:pt x="222" y="618"/>
                  </a:cubicBezTo>
                  <a:cubicBezTo>
                    <a:pt x="222" y="618"/>
                    <a:pt x="222" y="618"/>
                    <a:pt x="223" y="618"/>
                  </a:cubicBezTo>
                  <a:cubicBezTo>
                    <a:pt x="223" y="618"/>
                    <a:pt x="223" y="618"/>
                    <a:pt x="224" y="618"/>
                  </a:cubicBezTo>
                  <a:cubicBezTo>
                    <a:pt x="224" y="618"/>
                    <a:pt x="224" y="618"/>
                    <a:pt x="224" y="618"/>
                  </a:cubicBezTo>
                  <a:cubicBezTo>
                    <a:pt x="225" y="618"/>
                    <a:pt x="225" y="618"/>
                    <a:pt x="225" y="618"/>
                  </a:cubicBezTo>
                  <a:cubicBezTo>
                    <a:pt x="225" y="618"/>
                    <a:pt x="225" y="618"/>
                    <a:pt x="225" y="618"/>
                  </a:cubicBezTo>
                  <a:cubicBezTo>
                    <a:pt x="226" y="618"/>
                    <a:pt x="226" y="618"/>
                    <a:pt x="226" y="619"/>
                  </a:cubicBezTo>
                  <a:cubicBezTo>
                    <a:pt x="227" y="619"/>
                    <a:pt x="227" y="619"/>
                    <a:pt x="228" y="619"/>
                  </a:cubicBezTo>
                  <a:cubicBezTo>
                    <a:pt x="228" y="619"/>
                    <a:pt x="228" y="619"/>
                    <a:pt x="228" y="619"/>
                  </a:cubicBezTo>
                  <a:cubicBezTo>
                    <a:pt x="228" y="619"/>
                    <a:pt x="228" y="619"/>
                    <a:pt x="228" y="619"/>
                  </a:cubicBezTo>
                  <a:cubicBezTo>
                    <a:pt x="228" y="619"/>
                    <a:pt x="229" y="619"/>
                    <a:pt x="229" y="619"/>
                  </a:cubicBezTo>
                  <a:cubicBezTo>
                    <a:pt x="230" y="619"/>
                    <a:pt x="230" y="619"/>
                    <a:pt x="231" y="619"/>
                  </a:cubicBezTo>
                  <a:cubicBezTo>
                    <a:pt x="232" y="619"/>
                    <a:pt x="232" y="619"/>
                    <a:pt x="232" y="619"/>
                  </a:cubicBezTo>
                  <a:cubicBezTo>
                    <a:pt x="232" y="619"/>
                    <a:pt x="232" y="619"/>
                    <a:pt x="232" y="619"/>
                  </a:cubicBezTo>
                  <a:cubicBezTo>
                    <a:pt x="233" y="619"/>
                    <a:pt x="233" y="619"/>
                    <a:pt x="233" y="619"/>
                  </a:cubicBezTo>
                  <a:cubicBezTo>
                    <a:pt x="233" y="620"/>
                    <a:pt x="234" y="620"/>
                    <a:pt x="235" y="620"/>
                  </a:cubicBezTo>
                  <a:cubicBezTo>
                    <a:pt x="236" y="620"/>
                    <a:pt x="236" y="620"/>
                    <a:pt x="236" y="620"/>
                  </a:cubicBezTo>
                  <a:cubicBezTo>
                    <a:pt x="236" y="620"/>
                    <a:pt x="236" y="620"/>
                    <a:pt x="236" y="620"/>
                  </a:cubicBezTo>
                  <a:cubicBezTo>
                    <a:pt x="237" y="620"/>
                    <a:pt x="237" y="620"/>
                    <a:pt x="237" y="620"/>
                  </a:cubicBezTo>
                  <a:cubicBezTo>
                    <a:pt x="237" y="620"/>
                    <a:pt x="238" y="620"/>
                    <a:pt x="239" y="620"/>
                  </a:cubicBezTo>
                  <a:cubicBezTo>
                    <a:pt x="239" y="620"/>
                    <a:pt x="240" y="620"/>
                    <a:pt x="240" y="620"/>
                  </a:cubicBezTo>
                  <a:cubicBezTo>
                    <a:pt x="240" y="620"/>
                    <a:pt x="240" y="620"/>
                    <a:pt x="240" y="620"/>
                  </a:cubicBezTo>
                  <a:cubicBezTo>
                    <a:pt x="241" y="620"/>
                    <a:pt x="241" y="620"/>
                    <a:pt x="241" y="620"/>
                  </a:cubicBezTo>
                  <a:cubicBezTo>
                    <a:pt x="241" y="620"/>
                    <a:pt x="241" y="620"/>
                    <a:pt x="241" y="620"/>
                  </a:cubicBezTo>
                  <a:cubicBezTo>
                    <a:pt x="242" y="620"/>
                    <a:pt x="243" y="620"/>
                    <a:pt x="244" y="621"/>
                  </a:cubicBezTo>
                  <a:cubicBezTo>
                    <a:pt x="245" y="621"/>
                    <a:pt x="245" y="621"/>
                    <a:pt x="245" y="621"/>
                  </a:cubicBezTo>
                  <a:cubicBezTo>
                    <a:pt x="246" y="621"/>
                    <a:pt x="246" y="621"/>
                    <a:pt x="246" y="621"/>
                  </a:cubicBezTo>
                  <a:cubicBezTo>
                    <a:pt x="246" y="621"/>
                    <a:pt x="247" y="621"/>
                    <a:pt x="247" y="621"/>
                  </a:cubicBezTo>
                  <a:cubicBezTo>
                    <a:pt x="248" y="621"/>
                    <a:pt x="249" y="621"/>
                    <a:pt x="250" y="621"/>
                  </a:cubicBezTo>
                  <a:cubicBezTo>
                    <a:pt x="250" y="621"/>
                    <a:pt x="250" y="621"/>
                    <a:pt x="250" y="621"/>
                  </a:cubicBezTo>
                  <a:cubicBezTo>
                    <a:pt x="251" y="621"/>
                    <a:pt x="251" y="621"/>
                    <a:pt x="251" y="621"/>
                  </a:cubicBezTo>
                  <a:cubicBezTo>
                    <a:pt x="252" y="621"/>
                    <a:pt x="253" y="621"/>
                    <a:pt x="253" y="621"/>
                  </a:cubicBezTo>
                  <a:cubicBezTo>
                    <a:pt x="254" y="621"/>
                    <a:pt x="255" y="621"/>
                    <a:pt x="255" y="621"/>
                  </a:cubicBezTo>
                  <a:cubicBezTo>
                    <a:pt x="256" y="621"/>
                    <a:pt x="256" y="621"/>
                    <a:pt x="257" y="621"/>
                  </a:cubicBezTo>
                  <a:cubicBezTo>
                    <a:pt x="258" y="621"/>
                    <a:pt x="258" y="621"/>
                    <a:pt x="258" y="621"/>
                  </a:cubicBezTo>
                  <a:cubicBezTo>
                    <a:pt x="259" y="621"/>
                    <a:pt x="260" y="622"/>
                    <a:pt x="261" y="622"/>
                  </a:cubicBezTo>
                  <a:cubicBezTo>
                    <a:pt x="262" y="622"/>
                    <a:pt x="262" y="622"/>
                    <a:pt x="263" y="622"/>
                  </a:cubicBezTo>
                  <a:cubicBezTo>
                    <a:pt x="263" y="622"/>
                    <a:pt x="263" y="622"/>
                    <a:pt x="263" y="622"/>
                  </a:cubicBezTo>
                  <a:cubicBezTo>
                    <a:pt x="265" y="622"/>
                    <a:pt x="266" y="622"/>
                    <a:pt x="268" y="622"/>
                  </a:cubicBezTo>
                  <a:cubicBezTo>
                    <a:pt x="269" y="622"/>
                    <a:pt x="269" y="622"/>
                    <a:pt x="269" y="622"/>
                  </a:cubicBezTo>
                  <a:cubicBezTo>
                    <a:pt x="269" y="622"/>
                    <a:pt x="270" y="622"/>
                    <a:pt x="271" y="622"/>
                  </a:cubicBezTo>
                  <a:cubicBezTo>
                    <a:pt x="272" y="622"/>
                    <a:pt x="273" y="622"/>
                    <a:pt x="274" y="622"/>
                  </a:cubicBezTo>
                  <a:cubicBezTo>
                    <a:pt x="274" y="622"/>
                    <a:pt x="275" y="622"/>
                    <a:pt x="275" y="622"/>
                  </a:cubicBezTo>
                  <a:cubicBezTo>
                    <a:pt x="276" y="622"/>
                    <a:pt x="276" y="622"/>
                    <a:pt x="277" y="622"/>
                  </a:cubicBezTo>
                  <a:cubicBezTo>
                    <a:pt x="278" y="622"/>
                    <a:pt x="278" y="622"/>
                    <a:pt x="278" y="622"/>
                  </a:cubicBezTo>
                  <a:cubicBezTo>
                    <a:pt x="279" y="622"/>
                    <a:pt x="281" y="622"/>
                    <a:pt x="282" y="622"/>
                  </a:cubicBezTo>
                  <a:cubicBezTo>
                    <a:pt x="283" y="622"/>
                    <a:pt x="283" y="622"/>
                    <a:pt x="283" y="622"/>
                  </a:cubicBezTo>
                  <a:cubicBezTo>
                    <a:pt x="284" y="622"/>
                    <a:pt x="284" y="622"/>
                    <a:pt x="285" y="622"/>
                  </a:cubicBezTo>
                  <a:cubicBezTo>
                    <a:pt x="285" y="622"/>
                    <a:pt x="286" y="622"/>
                    <a:pt x="287" y="622"/>
                  </a:cubicBezTo>
                  <a:cubicBezTo>
                    <a:pt x="289" y="622"/>
                    <a:pt x="290" y="622"/>
                    <a:pt x="292" y="622"/>
                  </a:cubicBezTo>
                  <a:cubicBezTo>
                    <a:pt x="293" y="622"/>
                    <a:pt x="294" y="622"/>
                    <a:pt x="295" y="622"/>
                  </a:cubicBezTo>
                  <a:cubicBezTo>
                    <a:pt x="296" y="622"/>
                    <a:pt x="297" y="622"/>
                    <a:pt x="298" y="622"/>
                  </a:cubicBezTo>
                  <a:cubicBezTo>
                    <a:pt x="300" y="622"/>
                    <a:pt x="301" y="622"/>
                    <a:pt x="302" y="622"/>
                  </a:cubicBezTo>
                  <a:cubicBezTo>
                    <a:pt x="303" y="622"/>
                    <a:pt x="304" y="622"/>
                    <a:pt x="305" y="622"/>
                  </a:cubicBezTo>
                  <a:cubicBezTo>
                    <a:pt x="331" y="621"/>
                    <a:pt x="368" y="621"/>
                    <a:pt x="410" y="621"/>
                  </a:cubicBezTo>
                  <a:cubicBezTo>
                    <a:pt x="452" y="620"/>
                    <a:pt x="498" y="620"/>
                    <a:pt x="542" y="620"/>
                  </a:cubicBezTo>
                  <a:cubicBezTo>
                    <a:pt x="585" y="620"/>
                    <a:pt x="626" y="619"/>
                    <a:pt x="657" y="619"/>
                  </a:cubicBezTo>
                  <a:cubicBezTo>
                    <a:pt x="688" y="619"/>
                    <a:pt x="709" y="619"/>
                    <a:pt x="713" y="619"/>
                  </a:cubicBezTo>
                  <a:cubicBezTo>
                    <a:pt x="1004" y="612"/>
                    <a:pt x="1004" y="612"/>
                    <a:pt x="1004" y="612"/>
                  </a:cubicBezTo>
                  <a:cubicBezTo>
                    <a:pt x="1023" y="421"/>
                    <a:pt x="1023" y="421"/>
                    <a:pt x="1023" y="421"/>
                  </a:cubicBezTo>
                  <a:cubicBezTo>
                    <a:pt x="1023" y="421"/>
                    <a:pt x="1023" y="421"/>
                    <a:pt x="1023" y="421"/>
                  </a:cubicBezTo>
                  <a:cubicBezTo>
                    <a:pt x="1023" y="421"/>
                    <a:pt x="1024" y="421"/>
                    <a:pt x="1025" y="421"/>
                  </a:cubicBezTo>
                  <a:cubicBezTo>
                    <a:pt x="1025" y="422"/>
                    <a:pt x="1026" y="422"/>
                    <a:pt x="1026" y="422"/>
                  </a:cubicBezTo>
                  <a:cubicBezTo>
                    <a:pt x="1026" y="422"/>
                    <a:pt x="1026" y="422"/>
                    <a:pt x="1026" y="422"/>
                  </a:cubicBezTo>
                  <a:cubicBezTo>
                    <a:pt x="1026" y="422"/>
                    <a:pt x="1026" y="422"/>
                    <a:pt x="1026" y="422"/>
                  </a:cubicBezTo>
                  <a:cubicBezTo>
                    <a:pt x="1027" y="422"/>
                    <a:pt x="1027" y="422"/>
                    <a:pt x="1027" y="422"/>
                  </a:cubicBezTo>
                  <a:cubicBezTo>
                    <a:pt x="1028" y="422"/>
                    <a:pt x="1028" y="422"/>
                    <a:pt x="1029" y="422"/>
                  </a:cubicBezTo>
                  <a:cubicBezTo>
                    <a:pt x="1030" y="422"/>
                    <a:pt x="1031" y="422"/>
                    <a:pt x="1031" y="422"/>
                  </a:cubicBezTo>
                  <a:cubicBezTo>
                    <a:pt x="1032" y="423"/>
                    <a:pt x="1033" y="423"/>
                    <a:pt x="1034" y="423"/>
                  </a:cubicBezTo>
                  <a:cubicBezTo>
                    <a:pt x="1034" y="423"/>
                    <a:pt x="1035" y="423"/>
                    <a:pt x="1036" y="423"/>
                  </a:cubicBezTo>
                  <a:cubicBezTo>
                    <a:pt x="1036" y="423"/>
                    <a:pt x="1037" y="423"/>
                    <a:pt x="1038" y="423"/>
                  </a:cubicBezTo>
                  <a:cubicBezTo>
                    <a:pt x="1038" y="423"/>
                    <a:pt x="1039" y="423"/>
                    <a:pt x="1040" y="424"/>
                  </a:cubicBezTo>
                  <a:cubicBezTo>
                    <a:pt x="1041" y="424"/>
                    <a:pt x="1041" y="424"/>
                    <a:pt x="1041" y="424"/>
                  </a:cubicBezTo>
                  <a:cubicBezTo>
                    <a:pt x="1041" y="424"/>
                    <a:pt x="1041" y="424"/>
                    <a:pt x="1041" y="424"/>
                  </a:cubicBezTo>
                  <a:cubicBezTo>
                    <a:pt x="1041" y="424"/>
                    <a:pt x="1041" y="424"/>
                    <a:pt x="1041" y="424"/>
                  </a:cubicBezTo>
                  <a:cubicBezTo>
                    <a:pt x="1042" y="424"/>
                    <a:pt x="1042" y="424"/>
                    <a:pt x="1042" y="424"/>
                  </a:cubicBezTo>
                  <a:cubicBezTo>
                    <a:pt x="1043" y="424"/>
                    <a:pt x="1043" y="424"/>
                    <a:pt x="1044" y="424"/>
                  </a:cubicBezTo>
                  <a:cubicBezTo>
                    <a:pt x="1045" y="424"/>
                    <a:pt x="1045" y="424"/>
                    <a:pt x="1046" y="424"/>
                  </a:cubicBezTo>
                  <a:cubicBezTo>
                    <a:pt x="1047" y="424"/>
                    <a:pt x="1047" y="424"/>
                    <a:pt x="1048" y="424"/>
                  </a:cubicBezTo>
                  <a:cubicBezTo>
                    <a:pt x="1049" y="424"/>
                    <a:pt x="1049" y="424"/>
                    <a:pt x="1050" y="424"/>
                  </a:cubicBezTo>
                  <a:cubicBezTo>
                    <a:pt x="1051" y="424"/>
                    <a:pt x="1051" y="425"/>
                    <a:pt x="1052" y="425"/>
                  </a:cubicBezTo>
                  <a:cubicBezTo>
                    <a:pt x="1053" y="425"/>
                    <a:pt x="1053" y="425"/>
                    <a:pt x="1054" y="425"/>
                  </a:cubicBezTo>
                  <a:cubicBezTo>
                    <a:pt x="1055" y="425"/>
                    <a:pt x="1055" y="425"/>
                    <a:pt x="1055" y="425"/>
                  </a:cubicBezTo>
                  <a:cubicBezTo>
                    <a:pt x="1055" y="425"/>
                    <a:pt x="1055" y="425"/>
                    <a:pt x="1055" y="425"/>
                  </a:cubicBezTo>
                  <a:cubicBezTo>
                    <a:pt x="1055" y="425"/>
                    <a:pt x="1055" y="425"/>
                    <a:pt x="1055" y="425"/>
                  </a:cubicBezTo>
                  <a:cubicBezTo>
                    <a:pt x="1056" y="425"/>
                    <a:pt x="1056" y="425"/>
                    <a:pt x="1056" y="425"/>
                  </a:cubicBezTo>
                  <a:cubicBezTo>
                    <a:pt x="1057" y="425"/>
                    <a:pt x="1057" y="425"/>
                    <a:pt x="1058" y="425"/>
                  </a:cubicBezTo>
                  <a:cubicBezTo>
                    <a:pt x="1059" y="425"/>
                    <a:pt x="1059" y="425"/>
                    <a:pt x="1060" y="425"/>
                  </a:cubicBezTo>
                  <a:cubicBezTo>
                    <a:pt x="1061" y="425"/>
                    <a:pt x="1061" y="425"/>
                    <a:pt x="1062" y="425"/>
                  </a:cubicBezTo>
                  <a:cubicBezTo>
                    <a:pt x="1063" y="425"/>
                    <a:pt x="1063" y="425"/>
                    <a:pt x="1064" y="425"/>
                  </a:cubicBezTo>
                  <a:cubicBezTo>
                    <a:pt x="1064" y="425"/>
                    <a:pt x="1065" y="425"/>
                    <a:pt x="1065" y="425"/>
                  </a:cubicBezTo>
                  <a:cubicBezTo>
                    <a:pt x="1065" y="425"/>
                    <a:pt x="1066" y="425"/>
                    <a:pt x="1066" y="425"/>
                  </a:cubicBezTo>
                  <a:cubicBezTo>
                    <a:pt x="1066" y="425"/>
                    <a:pt x="1067" y="425"/>
                    <a:pt x="1067" y="425"/>
                  </a:cubicBezTo>
                  <a:cubicBezTo>
                    <a:pt x="1068" y="425"/>
                    <a:pt x="1068" y="425"/>
                    <a:pt x="1068" y="425"/>
                  </a:cubicBezTo>
                  <a:cubicBezTo>
                    <a:pt x="1069" y="425"/>
                    <a:pt x="1069" y="425"/>
                    <a:pt x="1069" y="425"/>
                  </a:cubicBezTo>
                  <a:cubicBezTo>
                    <a:pt x="1070" y="425"/>
                    <a:pt x="1070" y="425"/>
                    <a:pt x="1070" y="425"/>
                  </a:cubicBezTo>
                  <a:cubicBezTo>
                    <a:pt x="1071" y="425"/>
                    <a:pt x="1071" y="425"/>
                    <a:pt x="1071" y="425"/>
                  </a:cubicBezTo>
                  <a:cubicBezTo>
                    <a:pt x="1072" y="425"/>
                    <a:pt x="1072" y="425"/>
                    <a:pt x="1072" y="425"/>
                  </a:cubicBezTo>
                  <a:cubicBezTo>
                    <a:pt x="1072" y="425"/>
                    <a:pt x="1073" y="425"/>
                    <a:pt x="1074" y="425"/>
                  </a:cubicBezTo>
                  <a:cubicBezTo>
                    <a:pt x="1074" y="425"/>
                    <a:pt x="1075" y="425"/>
                    <a:pt x="1076" y="425"/>
                  </a:cubicBezTo>
                  <a:cubicBezTo>
                    <a:pt x="1076" y="425"/>
                    <a:pt x="1076" y="425"/>
                    <a:pt x="1077" y="425"/>
                  </a:cubicBezTo>
                  <a:cubicBezTo>
                    <a:pt x="1077" y="425"/>
                    <a:pt x="1077" y="425"/>
                    <a:pt x="1077" y="425"/>
                  </a:cubicBezTo>
                  <a:cubicBezTo>
                    <a:pt x="1078" y="425"/>
                    <a:pt x="1078" y="425"/>
                    <a:pt x="1078" y="425"/>
                  </a:cubicBezTo>
                  <a:cubicBezTo>
                    <a:pt x="1078" y="425"/>
                    <a:pt x="1079" y="425"/>
                    <a:pt x="1080" y="425"/>
                  </a:cubicBezTo>
                  <a:cubicBezTo>
                    <a:pt x="1080" y="425"/>
                    <a:pt x="1081" y="425"/>
                    <a:pt x="1082" y="425"/>
                  </a:cubicBezTo>
                  <a:cubicBezTo>
                    <a:pt x="1082" y="425"/>
                    <a:pt x="1083" y="424"/>
                    <a:pt x="1084" y="424"/>
                  </a:cubicBezTo>
                  <a:cubicBezTo>
                    <a:pt x="1084" y="424"/>
                    <a:pt x="1085" y="424"/>
                    <a:pt x="1085" y="424"/>
                  </a:cubicBezTo>
                  <a:cubicBezTo>
                    <a:pt x="1085" y="424"/>
                    <a:pt x="1085" y="424"/>
                    <a:pt x="1085" y="424"/>
                  </a:cubicBezTo>
                  <a:cubicBezTo>
                    <a:pt x="1086" y="424"/>
                    <a:pt x="1086" y="424"/>
                    <a:pt x="1086" y="424"/>
                  </a:cubicBezTo>
                  <a:cubicBezTo>
                    <a:pt x="1087" y="424"/>
                    <a:pt x="1087" y="424"/>
                    <a:pt x="1088" y="424"/>
                  </a:cubicBezTo>
                  <a:cubicBezTo>
                    <a:pt x="1089" y="424"/>
                    <a:pt x="1090" y="424"/>
                    <a:pt x="1090" y="424"/>
                  </a:cubicBezTo>
                  <a:cubicBezTo>
                    <a:pt x="1091" y="424"/>
                    <a:pt x="1092" y="424"/>
                    <a:pt x="1093" y="424"/>
                  </a:cubicBezTo>
                  <a:cubicBezTo>
                    <a:pt x="1093" y="423"/>
                    <a:pt x="1093" y="423"/>
                    <a:pt x="1093" y="423"/>
                  </a:cubicBezTo>
                  <a:cubicBezTo>
                    <a:pt x="1093" y="423"/>
                    <a:pt x="1093" y="423"/>
                    <a:pt x="1093" y="423"/>
                  </a:cubicBezTo>
                  <a:cubicBezTo>
                    <a:pt x="1094" y="423"/>
                    <a:pt x="1094" y="423"/>
                    <a:pt x="1095" y="423"/>
                  </a:cubicBezTo>
                  <a:cubicBezTo>
                    <a:pt x="1096" y="423"/>
                    <a:pt x="1097" y="423"/>
                    <a:pt x="1097" y="423"/>
                  </a:cubicBezTo>
                  <a:cubicBezTo>
                    <a:pt x="1099" y="423"/>
                    <a:pt x="1100" y="422"/>
                    <a:pt x="1101" y="422"/>
                  </a:cubicBezTo>
                  <a:cubicBezTo>
                    <a:pt x="1102" y="422"/>
                    <a:pt x="1103" y="422"/>
                    <a:pt x="1104" y="422"/>
                  </a:cubicBezTo>
                  <a:cubicBezTo>
                    <a:pt x="1105" y="421"/>
                    <a:pt x="1106" y="421"/>
                    <a:pt x="1107" y="421"/>
                  </a:cubicBezTo>
                  <a:cubicBezTo>
                    <a:pt x="1107" y="421"/>
                    <a:pt x="1107" y="421"/>
                    <a:pt x="1107" y="421"/>
                  </a:cubicBezTo>
                  <a:cubicBezTo>
                    <a:pt x="1108" y="421"/>
                    <a:pt x="1108" y="421"/>
                    <a:pt x="1108" y="421"/>
                  </a:cubicBezTo>
                  <a:cubicBezTo>
                    <a:pt x="1109" y="421"/>
                    <a:pt x="1110" y="421"/>
                    <a:pt x="1110" y="420"/>
                  </a:cubicBezTo>
                  <a:cubicBezTo>
                    <a:pt x="1111" y="420"/>
                    <a:pt x="1111" y="420"/>
                    <a:pt x="1112" y="420"/>
                  </a:cubicBezTo>
                  <a:cubicBezTo>
                    <a:pt x="1113" y="419"/>
                    <a:pt x="1115" y="419"/>
                    <a:pt x="1117" y="419"/>
                  </a:cubicBezTo>
                  <a:cubicBezTo>
                    <a:pt x="1117" y="418"/>
                    <a:pt x="1118" y="418"/>
                    <a:pt x="1118" y="418"/>
                  </a:cubicBezTo>
                  <a:cubicBezTo>
                    <a:pt x="1119" y="418"/>
                    <a:pt x="1119" y="418"/>
                    <a:pt x="1119" y="418"/>
                  </a:cubicBezTo>
                  <a:cubicBezTo>
                    <a:pt x="1121" y="417"/>
                    <a:pt x="1123" y="417"/>
                    <a:pt x="1124" y="416"/>
                  </a:cubicBezTo>
                  <a:cubicBezTo>
                    <a:pt x="1125" y="416"/>
                    <a:pt x="1125" y="416"/>
                    <a:pt x="1125" y="416"/>
                  </a:cubicBezTo>
                  <a:cubicBezTo>
                    <a:pt x="1126" y="416"/>
                    <a:pt x="1126" y="416"/>
                    <a:pt x="1126" y="416"/>
                  </a:cubicBezTo>
                  <a:cubicBezTo>
                    <a:pt x="1126" y="415"/>
                    <a:pt x="1126" y="415"/>
                    <a:pt x="1126" y="415"/>
                  </a:cubicBezTo>
                  <a:cubicBezTo>
                    <a:pt x="1128" y="415"/>
                    <a:pt x="1130" y="414"/>
                    <a:pt x="1132" y="413"/>
                  </a:cubicBezTo>
                  <a:cubicBezTo>
                    <a:pt x="1132" y="413"/>
                    <a:pt x="1132" y="413"/>
                    <a:pt x="1132" y="413"/>
                  </a:cubicBezTo>
                  <a:cubicBezTo>
                    <a:pt x="1132" y="413"/>
                    <a:pt x="1133" y="412"/>
                    <a:pt x="1133" y="412"/>
                  </a:cubicBezTo>
                  <a:cubicBezTo>
                    <a:pt x="1134" y="412"/>
                    <a:pt x="1136" y="411"/>
                    <a:pt x="1137" y="410"/>
                  </a:cubicBezTo>
                  <a:cubicBezTo>
                    <a:pt x="1138" y="410"/>
                    <a:pt x="1138" y="410"/>
                    <a:pt x="1138" y="410"/>
                  </a:cubicBezTo>
                  <a:cubicBezTo>
                    <a:pt x="1139" y="409"/>
                    <a:pt x="1139" y="409"/>
                    <a:pt x="1140" y="408"/>
                  </a:cubicBezTo>
                  <a:cubicBezTo>
                    <a:pt x="1140" y="408"/>
                    <a:pt x="1140" y="408"/>
                    <a:pt x="1140" y="408"/>
                  </a:cubicBezTo>
                  <a:cubicBezTo>
                    <a:pt x="1141" y="408"/>
                    <a:pt x="1141" y="408"/>
                    <a:pt x="1141" y="408"/>
                  </a:cubicBezTo>
                  <a:cubicBezTo>
                    <a:pt x="1141" y="408"/>
                    <a:pt x="1142" y="407"/>
                    <a:pt x="1142" y="407"/>
                  </a:cubicBezTo>
                  <a:cubicBezTo>
                    <a:pt x="1143" y="406"/>
                    <a:pt x="1143" y="406"/>
                    <a:pt x="1144" y="405"/>
                  </a:cubicBezTo>
                  <a:cubicBezTo>
                    <a:pt x="1144" y="405"/>
                    <a:pt x="1144" y="405"/>
                    <a:pt x="1144" y="405"/>
                  </a:cubicBezTo>
                  <a:cubicBezTo>
                    <a:pt x="1144" y="405"/>
                    <a:pt x="1144" y="405"/>
                    <a:pt x="1144" y="405"/>
                  </a:cubicBezTo>
                  <a:cubicBezTo>
                    <a:pt x="1144" y="405"/>
                    <a:pt x="1144" y="405"/>
                    <a:pt x="1144" y="405"/>
                  </a:cubicBezTo>
                  <a:cubicBezTo>
                    <a:pt x="1145" y="405"/>
                    <a:pt x="1145" y="404"/>
                    <a:pt x="1146" y="404"/>
                  </a:cubicBezTo>
                  <a:cubicBezTo>
                    <a:pt x="1146" y="404"/>
                    <a:pt x="1146" y="404"/>
                    <a:pt x="1146" y="404"/>
                  </a:cubicBezTo>
                  <a:cubicBezTo>
                    <a:pt x="1146" y="404"/>
                    <a:pt x="1147" y="403"/>
                    <a:pt x="1147" y="403"/>
                  </a:cubicBezTo>
                  <a:cubicBezTo>
                    <a:pt x="1147" y="403"/>
                    <a:pt x="1147" y="403"/>
                    <a:pt x="1147" y="403"/>
                  </a:cubicBezTo>
                  <a:cubicBezTo>
                    <a:pt x="1147" y="402"/>
                    <a:pt x="1147" y="402"/>
                    <a:pt x="1147" y="402"/>
                  </a:cubicBezTo>
                  <a:cubicBezTo>
                    <a:pt x="1148" y="402"/>
                    <a:pt x="1148" y="402"/>
                    <a:pt x="1148" y="402"/>
                  </a:cubicBezTo>
                  <a:cubicBezTo>
                    <a:pt x="1149" y="401"/>
                    <a:pt x="1149" y="401"/>
                    <a:pt x="1149" y="401"/>
                  </a:cubicBezTo>
                  <a:cubicBezTo>
                    <a:pt x="1150" y="400"/>
                    <a:pt x="1150" y="400"/>
                    <a:pt x="1150" y="400"/>
                  </a:cubicBezTo>
                  <a:cubicBezTo>
                    <a:pt x="1150" y="400"/>
                    <a:pt x="1150" y="400"/>
                    <a:pt x="1150" y="400"/>
                  </a:cubicBezTo>
                  <a:cubicBezTo>
                    <a:pt x="1150" y="399"/>
                    <a:pt x="1150" y="399"/>
                    <a:pt x="1150" y="399"/>
                  </a:cubicBezTo>
                  <a:cubicBezTo>
                    <a:pt x="1150" y="399"/>
                    <a:pt x="1150" y="399"/>
                    <a:pt x="1150" y="399"/>
                  </a:cubicBezTo>
                  <a:cubicBezTo>
                    <a:pt x="1151" y="398"/>
                    <a:pt x="1151" y="398"/>
                    <a:pt x="1151" y="398"/>
                  </a:cubicBezTo>
                  <a:cubicBezTo>
                    <a:pt x="1152" y="397"/>
                    <a:pt x="1152" y="397"/>
                    <a:pt x="1152" y="397"/>
                  </a:cubicBezTo>
                  <a:cubicBezTo>
                    <a:pt x="1152" y="396"/>
                    <a:pt x="1152" y="396"/>
                    <a:pt x="1152" y="396"/>
                  </a:cubicBezTo>
                  <a:cubicBezTo>
                    <a:pt x="1152" y="396"/>
                    <a:pt x="1152" y="396"/>
                    <a:pt x="1152" y="396"/>
                  </a:cubicBezTo>
                  <a:cubicBezTo>
                    <a:pt x="1152" y="396"/>
                    <a:pt x="1152" y="396"/>
                    <a:pt x="1152" y="396"/>
                  </a:cubicBezTo>
                  <a:cubicBezTo>
                    <a:pt x="1153" y="396"/>
                    <a:pt x="1153" y="396"/>
                    <a:pt x="1153" y="396"/>
                  </a:cubicBezTo>
                  <a:cubicBezTo>
                    <a:pt x="1153" y="395"/>
                    <a:pt x="1153" y="395"/>
                    <a:pt x="1153" y="395"/>
                  </a:cubicBezTo>
                  <a:cubicBezTo>
                    <a:pt x="1153" y="394"/>
                    <a:pt x="1153" y="394"/>
                    <a:pt x="1153" y="394"/>
                  </a:cubicBezTo>
                  <a:cubicBezTo>
                    <a:pt x="1154" y="394"/>
                    <a:pt x="1154" y="394"/>
                    <a:pt x="1154" y="394"/>
                  </a:cubicBezTo>
                  <a:cubicBezTo>
                    <a:pt x="1154" y="394"/>
                    <a:pt x="1154" y="394"/>
                    <a:pt x="1154" y="394"/>
                  </a:cubicBezTo>
                  <a:cubicBezTo>
                    <a:pt x="1154" y="393"/>
                    <a:pt x="1154" y="393"/>
                    <a:pt x="1154" y="393"/>
                  </a:cubicBezTo>
                  <a:cubicBezTo>
                    <a:pt x="1154" y="393"/>
                    <a:pt x="1154" y="393"/>
                    <a:pt x="1154" y="393"/>
                  </a:cubicBezTo>
                  <a:cubicBezTo>
                    <a:pt x="1154" y="393"/>
                    <a:pt x="1154" y="393"/>
                    <a:pt x="1154" y="393"/>
                  </a:cubicBezTo>
                  <a:cubicBezTo>
                    <a:pt x="1154" y="393"/>
                    <a:pt x="1154" y="393"/>
                    <a:pt x="1154" y="392"/>
                  </a:cubicBezTo>
                  <a:cubicBezTo>
                    <a:pt x="1154" y="392"/>
                    <a:pt x="1154" y="391"/>
                    <a:pt x="1154" y="391"/>
                  </a:cubicBezTo>
                  <a:cubicBezTo>
                    <a:pt x="1155" y="391"/>
                    <a:pt x="1155" y="390"/>
                    <a:pt x="1155" y="390"/>
                  </a:cubicBezTo>
                  <a:cubicBezTo>
                    <a:pt x="1155" y="390"/>
                    <a:pt x="1155" y="389"/>
                    <a:pt x="1155" y="389"/>
                  </a:cubicBezTo>
                  <a:cubicBezTo>
                    <a:pt x="1155" y="388"/>
                    <a:pt x="1155" y="388"/>
                    <a:pt x="1155" y="388"/>
                  </a:cubicBezTo>
                  <a:cubicBezTo>
                    <a:pt x="1155" y="388"/>
                    <a:pt x="1155" y="388"/>
                    <a:pt x="1155" y="388"/>
                  </a:cubicBezTo>
                  <a:cubicBezTo>
                    <a:pt x="1155" y="388"/>
                    <a:pt x="1155" y="388"/>
                    <a:pt x="1155" y="388"/>
                  </a:cubicBezTo>
                  <a:cubicBezTo>
                    <a:pt x="1155" y="387"/>
                    <a:pt x="1155" y="387"/>
                    <a:pt x="1155" y="387"/>
                  </a:cubicBezTo>
                  <a:cubicBezTo>
                    <a:pt x="1156" y="387"/>
                    <a:pt x="1156" y="387"/>
                    <a:pt x="1156" y="386"/>
                  </a:cubicBezTo>
                  <a:cubicBezTo>
                    <a:pt x="1156" y="386"/>
                    <a:pt x="1156" y="386"/>
                    <a:pt x="1156" y="386"/>
                  </a:cubicBezTo>
                  <a:cubicBezTo>
                    <a:pt x="1156" y="386"/>
                    <a:pt x="1156" y="386"/>
                    <a:pt x="1156" y="386"/>
                  </a:cubicBezTo>
                  <a:cubicBezTo>
                    <a:pt x="1156" y="385"/>
                    <a:pt x="1156" y="385"/>
                    <a:pt x="1156" y="385"/>
                  </a:cubicBezTo>
                  <a:cubicBezTo>
                    <a:pt x="1156" y="385"/>
                    <a:pt x="1156" y="385"/>
                    <a:pt x="1156" y="385"/>
                  </a:cubicBezTo>
                  <a:cubicBezTo>
                    <a:pt x="1156" y="384"/>
                    <a:pt x="1156" y="384"/>
                    <a:pt x="1156" y="383"/>
                  </a:cubicBezTo>
                  <a:cubicBezTo>
                    <a:pt x="1156" y="383"/>
                    <a:pt x="1156" y="383"/>
                    <a:pt x="1156" y="383"/>
                  </a:cubicBezTo>
                  <a:cubicBezTo>
                    <a:pt x="1156" y="383"/>
                    <a:pt x="1156" y="383"/>
                    <a:pt x="1156" y="383"/>
                  </a:cubicBezTo>
                  <a:cubicBezTo>
                    <a:pt x="1156" y="383"/>
                    <a:pt x="1156" y="383"/>
                    <a:pt x="1156" y="383"/>
                  </a:cubicBezTo>
                  <a:cubicBezTo>
                    <a:pt x="1156" y="383"/>
                    <a:pt x="1156" y="383"/>
                    <a:pt x="1156" y="383"/>
                  </a:cubicBezTo>
                  <a:cubicBezTo>
                    <a:pt x="1177" y="189"/>
                    <a:pt x="1177" y="189"/>
                    <a:pt x="1177" y="189"/>
                  </a:cubicBezTo>
                  <a:cubicBezTo>
                    <a:pt x="1177" y="190"/>
                    <a:pt x="1177" y="191"/>
                    <a:pt x="1177" y="192"/>
                  </a:cubicBez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17" name="Freeform 19"/>
            <p:cNvSpPr>
              <a:spLocks/>
            </p:cNvSpPr>
            <p:nvPr/>
          </p:nvSpPr>
          <p:spPr bwMode="auto">
            <a:xfrm>
              <a:off x="5978525" y="3890963"/>
              <a:ext cx="2187575" cy="688975"/>
            </a:xfrm>
            <a:custGeom>
              <a:avLst/>
              <a:gdLst>
                <a:gd name="T0" fmla="*/ 2147483647 w 1178"/>
                <a:gd name="T1" fmla="*/ 2147483647 h 445"/>
                <a:gd name="T2" fmla="*/ 2147483647 w 1178"/>
                <a:gd name="T3" fmla="*/ 2147483647 h 445"/>
                <a:gd name="T4" fmla="*/ 2147483647 w 1178"/>
                <a:gd name="T5" fmla="*/ 2147483647 h 445"/>
                <a:gd name="T6" fmla="*/ 2147483647 w 1178"/>
                <a:gd name="T7" fmla="*/ 2147483647 h 445"/>
                <a:gd name="T8" fmla="*/ 2147483647 w 1178"/>
                <a:gd name="T9" fmla="*/ 2147483647 h 445"/>
                <a:gd name="T10" fmla="*/ 2147483647 w 1178"/>
                <a:gd name="T11" fmla="*/ 2147483647 h 445"/>
                <a:gd name="T12" fmla="*/ 2147483647 w 1178"/>
                <a:gd name="T13" fmla="*/ 2147483647 h 445"/>
                <a:gd name="T14" fmla="*/ 2147483647 w 1178"/>
                <a:gd name="T15" fmla="*/ 2147483647 h 445"/>
                <a:gd name="T16" fmla="*/ 2147483647 w 1178"/>
                <a:gd name="T17" fmla="*/ 0 h 445"/>
                <a:gd name="T18" fmla="*/ 2147483647 w 1178"/>
                <a:gd name="T19" fmla="*/ 2147483647 h 445"/>
                <a:gd name="T20" fmla="*/ 2147483647 w 1178"/>
                <a:gd name="T21" fmla="*/ 2147483647 h 445"/>
                <a:gd name="T22" fmla="*/ 2147483647 w 1178"/>
                <a:gd name="T23" fmla="*/ 2147483647 h 445"/>
                <a:gd name="T24" fmla="*/ 2147483647 w 1178"/>
                <a:gd name="T25" fmla="*/ 2147483647 h 445"/>
                <a:gd name="T26" fmla="*/ 2147483647 w 1178"/>
                <a:gd name="T27" fmla="*/ 2147483647 h 445"/>
                <a:gd name="T28" fmla="*/ 2147483647 w 1178"/>
                <a:gd name="T29" fmla="*/ 2147483647 h 445"/>
                <a:gd name="T30" fmla="*/ 2147483647 w 1178"/>
                <a:gd name="T31" fmla="*/ 2147483647 h 445"/>
                <a:gd name="T32" fmla="*/ 2147483647 w 1178"/>
                <a:gd name="T33" fmla="*/ 2147483647 h 445"/>
                <a:gd name="T34" fmla="*/ 2147483647 w 1178"/>
                <a:gd name="T35" fmla="*/ 2147483647 h 445"/>
                <a:gd name="T36" fmla="*/ 2147483647 w 1178"/>
                <a:gd name="T37" fmla="*/ 2147483647 h 445"/>
                <a:gd name="T38" fmla="*/ 2147483647 w 1178"/>
                <a:gd name="T39" fmla="*/ 2147483647 h 445"/>
                <a:gd name="T40" fmla="*/ 2147483647 w 1178"/>
                <a:gd name="T41" fmla="*/ 2147483647 h 445"/>
                <a:gd name="T42" fmla="*/ 2147483647 w 1178"/>
                <a:gd name="T43" fmla="*/ 2147483647 h 445"/>
                <a:gd name="T44" fmla="*/ 2147483647 w 1178"/>
                <a:gd name="T45" fmla="*/ 2147483647 h 445"/>
                <a:gd name="T46" fmla="*/ 2147483647 w 1178"/>
                <a:gd name="T47" fmla="*/ 2147483647 h 445"/>
                <a:gd name="T48" fmla="*/ 2147483647 w 1178"/>
                <a:gd name="T49" fmla="*/ 2147483647 h 445"/>
                <a:gd name="T50" fmla="*/ 2147483647 w 1178"/>
                <a:gd name="T51" fmla="*/ 2147483647 h 445"/>
                <a:gd name="T52" fmla="*/ 2147483647 w 1178"/>
                <a:gd name="T53" fmla="*/ 2147483647 h 445"/>
                <a:gd name="T54" fmla="*/ 2147483647 w 1178"/>
                <a:gd name="T55" fmla="*/ 2147483647 h 445"/>
                <a:gd name="T56" fmla="*/ 2147483647 w 1178"/>
                <a:gd name="T57" fmla="*/ 2147483647 h 445"/>
                <a:gd name="T58" fmla="*/ 2147483647 w 1178"/>
                <a:gd name="T59" fmla="*/ 2147483647 h 445"/>
                <a:gd name="T60" fmla="*/ 2147483647 w 1178"/>
                <a:gd name="T61" fmla="*/ 2147483647 h 445"/>
                <a:gd name="T62" fmla="*/ 2147483647 w 1178"/>
                <a:gd name="T63" fmla="*/ 2147483647 h 445"/>
                <a:gd name="T64" fmla="*/ 2147483647 w 1178"/>
                <a:gd name="T65" fmla="*/ 2147483647 h 445"/>
                <a:gd name="T66" fmla="*/ 2147483647 w 1178"/>
                <a:gd name="T67" fmla="*/ 2147483647 h 445"/>
                <a:gd name="T68" fmla="*/ 2147483647 w 1178"/>
                <a:gd name="T69" fmla="*/ 2147483647 h 445"/>
                <a:gd name="T70" fmla="*/ 2147483647 w 1178"/>
                <a:gd name="T71" fmla="*/ 2147483647 h 445"/>
                <a:gd name="T72" fmla="*/ 2147483647 w 1178"/>
                <a:gd name="T73" fmla="*/ 2147483647 h 445"/>
                <a:gd name="T74" fmla="*/ 2147483647 w 1178"/>
                <a:gd name="T75" fmla="*/ 2147483647 h 445"/>
                <a:gd name="T76" fmla="*/ 2147483647 w 1178"/>
                <a:gd name="T77" fmla="*/ 2147483647 h 445"/>
                <a:gd name="T78" fmla="*/ 2147483647 w 1178"/>
                <a:gd name="T79" fmla="*/ 2147483647 h 445"/>
                <a:gd name="T80" fmla="*/ 2147483647 w 1178"/>
                <a:gd name="T81" fmla="*/ 2147483647 h 445"/>
                <a:gd name="T82" fmla="*/ 2147483647 w 1178"/>
                <a:gd name="T83" fmla="*/ 2147483647 h 445"/>
                <a:gd name="T84" fmla="*/ 2147483647 w 1178"/>
                <a:gd name="T85" fmla="*/ 2147483647 h 445"/>
                <a:gd name="T86" fmla="*/ 2147483647 w 1178"/>
                <a:gd name="T87" fmla="*/ 2147483647 h 445"/>
                <a:gd name="T88" fmla="*/ 2147483647 w 1178"/>
                <a:gd name="T89" fmla="*/ 2147483647 h 44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78"/>
                <a:gd name="T136" fmla="*/ 0 h 445"/>
                <a:gd name="T137" fmla="*/ 1178 w 1178"/>
                <a:gd name="T138" fmla="*/ 445 h 44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78" h="445">
                  <a:moveTo>
                    <a:pt x="1170" y="193"/>
                  </a:moveTo>
                  <a:cubicBezTo>
                    <a:pt x="1166" y="187"/>
                    <a:pt x="1161" y="180"/>
                    <a:pt x="1153" y="175"/>
                  </a:cubicBezTo>
                  <a:cubicBezTo>
                    <a:pt x="1145" y="169"/>
                    <a:pt x="1135" y="164"/>
                    <a:pt x="1124" y="160"/>
                  </a:cubicBezTo>
                  <a:cubicBezTo>
                    <a:pt x="1117" y="158"/>
                    <a:pt x="1110" y="156"/>
                    <a:pt x="1103" y="154"/>
                  </a:cubicBezTo>
                  <a:cubicBezTo>
                    <a:pt x="1096" y="152"/>
                    <a:pt x="1088" y="151"/>
                    <a:pt x="1081" y="150"/>
                  </a:cubicBezTo>
                  <a:cubicBezTo>
                    <a:pt x="1073" y="149"/>
                    <a:pt x="1066" y="148"/>
                    <a:pt x="1058" y="148"/>
                  </a:cubicBezTo>
                  <a:cubicBezTo>
                    <a:pt x="1051" y="147"/>
                    <a:pt x="1043" y="147"/>
                    <a:pt x="1036" y="147"/>
                  </a:cubicBezTo>
                  <a:cubicBezTo>
                    <a:pt x="1030" y="147"/>
                    <a:pt x="1024" y="148"/>
                    <a:pt x="1018" y="148"/>
                  </a:cubicBezTo>
                  <a:cubicBezTo>
                    <a:pt x="1013" y="148"/>
                    <a:pt x="1008" y="149"/>
                    <a:pt x="1003" y="150"/>
                  </a:cubicBezTo>
                  <a:cubicBezTo>
                    <a:pt x="998" y="150"/>
                    <a:pt x="994" y="151"/>
                    <a:pt x="990" y="152"/>
                  </a:cubicBezTo>
                  <a:cubicBezTo>
                    <a:pt x="986" y="153"/>
                    <a:pt x="983" y="154"/>
                    <a:pt x="980" y="155"/>
                  </a:cubicBezTo>
                  <a:cubicBezTo>
                    <a:pt x="979" y="156"/>
                    <a:pt x="977" y="157"/>
                    <a:pt x="975" y="157"/>
                  </a:cubicBezTo>
                  <a:cubicBezTo>
                    <a:pt x="974" y="158"/>
                    <a:pt x="972" y="158"/>
                    <a:pt x="970" y="158"/>
                  </a:cubicBezTo>
                  <a:cubicBezTo>
                    <a:pt x="968" y="159"/>
                    <a:pt x="965" y="159"/>
                    <a:pt x="963" y="159"/>
                  </a:cubicBezTo>
                  <a:cubicBezTo>
                    <a:pt x="961" y="159"/>
                    <a:pt x="958" y="159"/>
                    <a:pt x="956" y="159"/>
                  </a:cubicBezTo>
                  <a:cubicBezTo>
                    <a:pt x="949" y="160"/>
                    <a:pt x="942" y="159"/>
                    <a:pt x="934" y="158"/>
                  </a:cubicBezTo>
                  <a:cubicBezTo>
                    <a:pt x="927" y="157"/>
                    <a:pt x="920" y="155"/>
                    <a:pt x="915" y="152"/>
                  </a:cubicBezTo>
                  <a:cubicBezTo>
                    <a:pt x="909" y="150"/>
                    <a:pt x="904" y="147"/>
                    <a:pt x="900" y="144"/>
                  </a:cubicBezTo>
                  <a:cubicBezTo>
                    <a:pt x="897" y="140"/>
                    <a:pt x="896" y="136"/>
                    <a:pt x="896" y="132"/>
                  </a:cubicBezTo>
                  <a:cubicBezTo>
                    <a:pt x="897" y="126"/>
                    <a:pt x="898" y="116"/>
                    <a:pt x="899" y="106"/>
                  </a:cubicBezTo>
                  <a:cubicBezTo>
                    <a:pt x="900" y="95"/>
                    <a:pt x="900" y="83"/>
                    <a:pt x="901" y="72"/>
                  </a:cubicBezTo>
                  <a:cubicBezTo>
                    <a:pt x="901" y="61"/>
                    <a:pt x="902" y="51"/>
                    <a:pt x="902" y="43"/>
                  </a:cubicBezTo>
                  <a:cubicBezTo>
                    <a:pt x="902" y="36"/>
                    <a:pt x="902" y="31"/>
                    <a:pt x="902" y="30"/>
                  </a:cubicBezTo>
                  <a:cubicBezTo>
                    <a:pt x="902" y="29"/>
                    <a:pt x="902" y="27"/>
                    <a:pt x="901" y="24"/>
                  </a:cubicBezTo>
                  <a:cubicBezTo>
                    <a:pt x="901" y="21"/>
                    <a:pt x="899" y="18"/>
                    <a:pt x="896" y="14"/>
                  </a:cubicBezTo>
                  <a:cubicBezTo>
                    <a:pt x="893" y="11"/>
                    <a:pt x="888" y="7"/>
                    <a:pt x="882" y="4"/>
                  </a:cubicBezTo>
                  <a:cubicBezTo>
                    <a:pt x="875" y="2"/>
                    <a:pt x="867" y="0"/>
                    <a:pt x="855" y="0"/>
                  </a:cubicBezTo>
                  <a:cubicBezTo>
                    <a:pt x="843" y="1"/>
                    <a:pt x="827" y="1"/>
                    <a:pt x="808" y="2"/>
                  </a:cubicBezTo>
                  <a:cubicBezTo>
                    <a:pt x="790" y="2"/>
                    <a:pt x="770" y="3"/>
                    <a:pt x="751" y="3"/>
                  </a:cubicBezTo>
                  <a:cubicBezTo>
                    <a:pt x="731" y="4"/>
                    <a:pt x="714" y="5"/>
                    <a:pt x="700" y="5"/>
                  </a:cubicBezTo>
                  <a:cubicBezTo>
                    <a:pt x="687" y="5"/>
                    <a:pt x="677" y="6"/>
                    <a:pt x="676" y="6"/>
                  </a:cubicBezTo>
                  <a:cubicBezTo>
                    <a:pt x="675" y="6"/>
                    <a:pt x="669" y="6"/>
                    <a:pt x="662" y="7"/>
                  </a:cubicBezTo>
                  <a:cubicBezTo>
                    <a:pt x="655" y="8"/>
                    <a:pt x="645" y="10"/>
                    <a:pt x="637" y="12"/>
                  </a:cubicBezTo>
                  <a:cubicBezTo>
                    <a:pt x="628" y="14"/>
                    <a:pt x="620" y="16"/>
                    <a:pt x="616" y="19"/>
                  </a:cubicBezTo>
                  <a:cubicBezTo>
                    <a:pt x="611" y="23"/>
                    <a:pt x="610" y="27"/>
                    <a:pt x="614" y="31"/>
                  </a:cubicBezTo>
                  <a:cubicBezTo>
                    <a:pt x="618" y="36"/>
                    <a:pt x="627" y="43"/>
                    <a:pt x="635" y="50"/>
                  </a:cubicBezTo>
                  <a:cubicBezTo>
                    <a:pt x="644" y="57"/>
                    <a:pt x="654" y="64"/>
                    <a:pt x="661" y="72"/>
                  </a:cubicBezTo>
                  <a:cubicBezTo>
                    <a:pt x="668" y="80"/>
                    <a:pt x="673" y="87"/>
                    <a:pt x="671" y="94"/>
                  </a:cubicBezTo>
                  <a:cubicBezTo>
                    <a:pt x="670" y="101"/>
                    <a:pt x="663" y="107"/>
                    <a:pt x="647" y="111"/>
                  </a:cubicBezTo>
                  <a:cubicBezTo>
                    <a:pt x="640" y="112"/>
                    <a:pt x="634" y="114"/>
                    <a:pt x="627" y="115"/>
                  </a:cubicBezTo>
                  <a:cubicBezTo>
                    <a:pt x="620" y="116"/>
                    <a:pt x="613" y="117"/>
                    <a:pt x="605" y="118"/>
                  </a:cubicBezTo>
                  <a:cubicBezTo>
                    <a:pt x="598" y="119"/>
                    <a:pt x="591" y="120"/>
                    <a:pt x="584" y="120"/>
                  </a:cubicBezTo>
                  <a:cubicBezTo>
                    <a:pt x="577" y="121"/>
                    <a:pt x="570" y="121"/>
                    <a:pt x="563" y="121"/>
                  </a:cubicBezTo>
                  <a:cubicBezTo>
                    <a:pt x="553" y="121"/>
                    <a:pt x="544" y="121"/>
                    <a:pt x="535" y="120"/>
                  </a:cubicBezTo>
                  <a:cubicBezTo>
                    <a:pt x="526" y="119"/>
                    <a:pt x="518" y="118"/>
                    <a:pt x="511" y="116"/>
                  </a:cubicBezTo>
                  <a:cubicBezTo>
                    <a:pt x="504" y="114"/>
                    <a:pt x="498" y="112"/>
                    <a:pt x="494" y="110"/>
                  </a:cubicBezTo>
                  <a:cubicBezTo>
                    <a:pt x="490" y="107"/>
                    <a:pt x="487" y="104"/>
                    <a:pt x="486" y="100"/>
                  </a:cubicBezTo>
                  <a:cubicBezTo>
                    <a:pt x="485" y="95"/>
                    <a:pt x="486" y="87"/>
                    <a:pt x="486" y="78"/>
                  </a:cubicBezTo>
                  <a:cubicBezTo>
                    <a:pt x="487" y="69"/>
                    <a:pt x="488" y="60"/>
                    <a:pt x="487" y="51"/>
                  </a:cubicBezTo>
                  <a:cubicBezTo>
                    <a:pt x="487" y="43"/>
                    <a:pt x="485" y="35"/>
                    <a:pt x="479" y="29"/>
                  </a:cubicBezTo>
                  <a:cubicBezTo>
                    <a:pt x="473" y="23"/>
                    <a:pt x="464" y="20"/>
                    <a:pt x="449" y="19"/>
                  </a:cubicBezTo>
                  <a:cubicBezTo>
                    <a:pt x="448" y="19"/>
                    <a:pt x="446" y="19"/>
                    <a:pt x="444" y="19"/>
                  </a:cubicBezTo>
                  <a:cubicBezTo>
                    <a:pt x="443" y="19"/>
                    <a:pt x="441" y="19"/>
                    <a:pt x="439" y="19"/>
                  </a:cubicBezTo>
                  <a:cubicBezTo>
                    <a:pt x="437" y="19"/>
                    <a:pt x="435" y="19"/>
                    <a:pt x="433" y="19"/>
                  </a:cubicBezTo>
                  <a:cubicBezTo>
                    <a:pt x="431" y="19"/>
                    <a:pt x="429" y="19"/>
                    <a:pt x="426" y="19"/>
                  </a:cubicBezTo>
                  <a:cubicBezTo>
                    <a:pt x="408" y="19"/>
                    <a:pt x="384" y="20"/>
                    <a:pt x="359" y="21"/>
                  </a:cubicBezTo>
                  <a:cubicBezTo>
                    <a:pt x="334" y="22"/>
                    <a:pt x="307" y="23"/>
                    <a:pt x="283" y="24"/>
                  </a:cubicBezTo>
                  <a:cubicBezTo>
                    <a:pt x="258" y="26"/>
                    <a:pt x="236" y="27"/>
                    <a:pt x="219" y="28"/>
                  </a:cubicBezTo>
                  <a:cubicBezTo>
                    <a:pt x="203" y="29"/>
                    <a:pt x="192" y="29"/>
                    <a:pt x="190" y="30"/>
                  </a:cubicBezTo>
                  <a:cubicBezTo>
                    <a:pt x="220" y="137"/>
                    <a:pt x="220" y="137"/>
                    <a:pt x="220" y="137"/>
                  </a:cubicBezTo>
                  <a:cubicBezTo>
                    <a:pt x="220" y="138"/>
                    <a:pt x="220" y="139"/>
                    <a:pt x="219" y="142"/>
                  </a:cubicBezTo>
                  <a:cubicBezTo>
                    <a:pt x="218" y="144"/>
                    <a:pt x="216" y="147"/>
                    <a:pt x="214" y="151"/>
                  </a:cubicBezTo>
                  <a:cubicBezTo>
                    <a:pt x="212" y="154"/>
                    <a:pt x="209" y="157"/>
                    <a:pt x="206" y="159"/>
                  </a:cubicBezTo>
                  <a:cubicBezTo>
                    <a:pt x="202" y="161"/>
                    <a:pt x="197" y="163"/>
                    <a:pt x="191" y="163"/>
                  </a:cubicBezTo>
                  <a:cubicBezTo>
                    <a:pt x="191" y="163"/>
                    <a:pt x="190" y="163"/>
                    <a:pt x="189" y="163"/>
                  </a:cubicBezTo>
                  <a:cubicBezTo>
                    <a:pt x="188" y="163"/>
                    <a:pt x="187" y="163"/>
                    <a:pt x="187" y="163"/>
                  </a:cubicBezTo>
                  <a:cubicBezTo>
                    <a:pt x="186" y="163"/>
                    <a:pt x="185" y="163"/>
                    <a:pt x="184" y="162"/>
                  </a:cubicBezTo>
                  <a:cubicBezTo>
                    <a:pt x="183" y="162"/>
                    <a:pt x="182" y="162"/>
                    <a:pt x="181" y="162"/>
                  </a:cubicBezTo>
                  <a:cubicBezTo>
                    <a:pt x="176" y="160"/>
                    <a:pt x="169" y="158"/>
                    <a:pt x="162" y="156"/>
                  </a:cubicBezTo>
                  <a:cubicBezTo>
                    <a:pt x="154" y="154"/>
                    <a:pt x="146" y="152"/>
                    <a:pt x="138" y="150"/>
                  </a:cubicBezTo>
                  <a:cubicBezTo>
                    <a:pt x="129" y="148"/>
                    <a:pt x="120" y="146"/>
                    <a:pt x="111" y="145"/>
                  </a:cubicBezTo>
                  <a:cubicBezTo>
                    <a:pt x="102" y="144"/>
                    <a:pt x="93" y="143"/>
                    <a:pt x="85" y="143"/>
                  </a:cubicBezTo>
                  <a:cubicBezTo>
                    <a:pt x="81" y="143"/>
                    <a:pt x="78" y="143"/>
                    <a:pt x="74" y="144"/>
                  </a:cubicBezTo>
                  <a:cubicBezTo>
                    <a:pt x="71" y="144"/>
                    <a:pt x="67" y="144"/>
                    <a:pt x="64" y="145"/>
                  </a:cubicBezTo>
                  <a:cubicBezTo>
                    <a:pt x="61" y="146"/>
                    <a:pt x="58" y="147"/>
                    <a:pt x="55" y="148"/>
                  </a:cubicBezTo>
                  <a:cubicBezTo>
                    <a:pt x="52" y="149"/>
                    <a:pt x="49" y="150"/>
                    <a:pt x="46" y="151"/>
                  </a:cubicBezTo>
                  <a:cubicBezTo>
                    <a:pt x="36" y="157"/>
                    <a:pt x="27" y="163"/>
                    <a:pt x="20" y="170"/>
                  </a:cubicBezTo>
                  <a:cubicBezTo>
                    <a:pt x="12" y="178"/>
                    <a:pt x="6" y="186"/>
                    <a:pt x="3" y="194"/>
                  </a:cubicBezTo>
                  <a:cubicBezTo>
                    <a:pt x="0" y="202"/>
                    <a:pt x="0" y="210"/>
                    <a:pt x="4" y="218"/>
                  </a:cubicBezTo>
                  <a:cubicBezTo>
                    <a:pt x="9" y="226"/>
                    <a:pt x="18" y="234"/>
                    <a:pt x="33" y="240"/>
                  </a:cubicBezTo>
                  <a:cubicBezTo>
                    <a:pt x="42" y="244"/>
                    <a:pt x="51" y="247"/>
                    <a:pt x="59" y="250"/>
                  </a:cubicBezTo>
                  <a:cubicBezTo>
                    <a:pt x="67" y="253"/>
                    <a:pt x="74" y="254"/>
                    <a:pt x="81" y="256"/>
                  </a:cubicBezTo>
                  <a:cubicBezTo>
                    <a:pt x="88" y="257"/>
                    <a:pt x="95" y="258"/>
                    <a:pt x="101" y="259"/>
                  </a:cubicBezTo>
                  <a:cubicBezTo>
                    <a:pt x="107" y="260"/>
                    <a:pt x="112" y="260"/>
                    <a:pt x="118" y="260"/>
                  </a:cubicBezTo>
                  <a:cubicBezTo>
                    <a:pt x="121" y="260"/>
                    <a:pt x="125" y="260"/>
                    <a:pt x="128" y="259"/>
                  </a:cubicBezTo>
                  <a:cubicBezTo>
                    <a:pt x="132" y="259"/>
                    <a:pt x="135" y="259"/>
                    <a:pt x="138" y="259"/>
                  </a:cubicBezTo>
                  <a:cubicBezTo>
                    <a:pt x="141" y="258"/>
                    <a:pt x="145" y="258"/>
                    <a:pt x="148" y="257"/>
                  </a:cubicBezTo>
                  <a:cubicBezTo>
                    <a:pt x="151" y="257"/>
                    <a:pt x="154" y="257"/>
                    <a:pt x="157" y="256"/>
                  </a:cubicBezTo>
                  <a:cubicBezTo>
                    <a:pt x="159" y="256"/>
                    <a:pt x="160" y="256"/>
                    <a:pt x="162" y="256"/>
                  </a:cubicBezTo>
                  <a:cubicBezTo>
                    <a:pt x="164" y="255"/>
                    <a:pt x="165" y="255"/>
                    <a:pt x="167" y="255"/>
                  </a:cubicBezTo>
                  <a:cubicBezTo>
                    <a:pt x="168" y="255"/>
                    <a:pt x="170" y="255"/>
                    <a:pt x="171" y="255"/>
                  </a:cubicBezTo>
                  <a:cubicBezTo>
                    <a:pt x="173" y="255"/>
                    <a:pt x="175" y="255"/>
                    <a:pt x="176" y="255"/>
                  </a:cubicBezTo>
                  <a:cubicBezTo>
                    <a:pt x="183" y="255"/>
                    <a:pt x="190" y="255"/>
                    <a:pt x="196" y="256"/>
                  </a:cubicBezTo>
                  <a:cubicBezTo>
                    <a:pt x="202" y="257"/>
                    <a:pt x="208" y="259"/>
                    <a:pt x="212" y="262"/>
                  </a:cubicBezTo>
                  <a:cubicBezTo>
                    <a:pt x="217" y="264"/>
                    <a:pt x="221" y="268"/>
                    <a:pt x="223" y="272"/>
                  </a:cubicBezTo>
                  <a:cubicBezTo>
                    <a:pt x="225" y="276"/>
                    <a:pt x="226" y="282"/>
                    <a:pt x="225" y="288"/>
                  </a:cubicBezTo>
                  <a:cubicBezTo>
                    <a:pt x="223" y="296"/>
                    <a:pt x="219" y="308"/>
                    <a:pt x="215" y="322"/>
                  </a:cubicBezTo>
                  <a:cubicBezTo>
                    <a:pt x="211" y="336"/>
                    <a:pt x="206" y="351"/>
                    <a:pt x="202" y="366"/>
                  </a:cubicBezTo>
                  <a:cubicBezTo>
                    <a:pt x="198" y="381"/>
                    <a:pt x="194" y="395"/>
                    <a:pt x="192" y="407"/>
                  </a:cubicBezTo>
                  <a:cubicBezTo>
                    <a:pt x="190" y="418"/>
                    <a:pt x="191" y="426"/>
                    <a:pt x="194" y="428"/>
                  </a:cubicBezTo>
                  <a:cubicBezTo>
                    <a:pt x="197" y="429"/>
                    <a:pt x="200" y="431"/>
                    <a:pt x="203" y="433"/>
                  </a:cubicBezTo>
                  <a:cubicBezTo>
                    <a:pt x="206" y="435"/>
                    <a:pt x="210" y="437"/>
                    <a:pt x="216" y="439"/>
                  </a:cubicBezTo>
                  <a:cubicBezTo>
                    <a:pt x="222" y="441"/>
                    <a:pt x="231" y="443"/>
                    <a:pt x="244" y="444"/>
                  </a:cubicBezTo>
                  <a:cubicBezTo>
                    <a:pt x="257" y="445"/>
                    <a:pt x="274" y="445"/>
                    <a:pt x="296" y="445"/>
                  </a:cubicBezTo>
                  <a:cubicBezTo>
                    <a:pt x="297" y="445"/>
                    <a:pt x="299" y="445"/>
                    <a:pt x="300" y="445"/>
                  </a:cubicBezTo>
                  <a:cubicBezTo>
                    <a:pt x="301" y="445"/>
                    <a:pt x="302" y="445"/>
                    <a:pt x="303" y="445"/>
                  </a:cubicBezTo>
                  <a:cubicBezTo>
                    <a:pt x="304" y="445"/>
                    <a:pt x="305" y="445"/>
                    <a:pt x="307" y="445"/>
                  </a:cubicBezTo>
                  <a:cubicBezTo>
                    <a:pt x="308" y="445"/>
                    <a:pt x="309" y="445"/>
                    <a:pt x="310" y="445"/>
                  </a:cubicBezTo>
                  <a:cubicBezTo>
                    <a:pt x="336" y="445"/>
                    <a:pt x="375" y="444"/>
                    <a:pt x="417" y="444"/>
                  </a:cubicBezTo>
                  <a:cubicBezTo>
                    <a:pt x="460" y="443"/>
                    <a:pt x="507" y="443"/>
                    <a:pt x="552" y="443"/>
                  </a:cubicBezTo>
                  <a:cubicBezTo>
                    <a:pt x="596" y="442"/>
                    <a:pt x="638" y="442"/>
                    <a:pt x="670" y="442"/>
                  </a:cubicBezTo>
                  <a:cubicBezTo>
                    <a:pt x="701" y="442"/>
                    <a:pt x="723" y="441"/>
                    <a:pt x="726" y="441"/>
                  </a:cubicBezTo>
                  <a:cubicBezTo>
                    <a:pt x="1024" y="435"/>
                    <a:pt x="1024" y="435"/>
                    <a:pt x="1024" y="435"/>
                  </a:cubicBezTo>
                  <a:cubicBezTo>
                    <a:pt x="1023" y="433"/>
                    <a:pt x="1015" y="421"/>
                    <a:pt x="1004" y="406"/>
                  </a:cubicBezTo>
                  <a:cubicBezTo>
                    <a:pt x="994" y="390"/>
                    <a:pt x="981" y="370"/>
                    <a:pt x="968" y="350"/>
                  </a:cubicBezTo>
                  <a:cubicBezTo>
                    <a:pt x="956" y="331"/>
                    <a:pt x="945" y="312"/>
                    <a:pt x="938" y="297"/>
                  </a:cubicBezTo>
                  <a:cubicBezTo>
                    <a:pt x="931" y="282"/>
                    <a:pt x="929" y="271"/>
                    <a:pt x="933" y="267"/>
                  </a:cubicBezTo>
                  <a:cubicBezTo>
                    <a:pt x="936" y="265"/>
                    <a:pt x="938" y="263"/>
                    <a:pt x="941" y="260"/>
                  </a:cubicBezTo>
                  <a:cubicBezTo>
                    <a:pt x="943" y="258"/>
                    <a:pt x="946" y="256"/>
                    <a:pt x="949" y="254"/>
                  </a:cubicBezTo>
                  <a:cubicBezTo>
                    <a:pt x="952" y="252"/>
                    <a:pt x="955" y="250"/>
                    <a:pt x="960" y="249"/>
                  </a:cubicBezTo>
                  <a:cubicBezTo>
                    <a:pt x="965" y="248"/>
                    <a:pt x="971" y="247"/>
                    <a:pt x="978" y="247"/>
                  </a:cubicBezTo>
                  <a:cubicBezTo>
                    <a:pt x="981" y="247"/>
                    <a:pt x="984" y="247"/>
                    <a:pt x="988" y="247"/>
                  </a:cubicBezTo>
                  <a:cubicBezTo>
                    <a:pt x="991" y="247"/>
                    <a:pt x="995" y="248"/>
                    <a:pt x="999" y="248"/>
                  </a:cubicBezTo>
                  <a:cubicBezTo>
                    <a:pt x="1004" y="249"/>
                    <a:pt x="1008" y="249"/>
                    <a:pt x="1013" y="250"/>
                  </a:cubicBezTo>
                  <a:cubicBezTo>
                    <a:pt x="1018" y="251"/>
                    <a:pt x="1023" y="252"/>
                    <a:pt x="1029" y="253"/>
                  </a:cubicBezTo>
                  <a:cubicBezTo>
                    <a:pt x="1034" y="254"/>
                    <a:pt x="1040" y="255"/>
                    <a:pt x="1045" y="256"/>
                  </a:cubicBezTo>
                  <a:cubicBezTo>
                    <a:pt x="1050" y="256"/>
                    <a:pt x="1055" y="257"/>
                    <a:pt x="1060" y="258"/>
                  </a:cubicBezTo>
                  <a:cubicBezTo>
                    <a:pt x="1065" y="258"/>
                    <a:pt x="1069" y="258"/>
                    <a:pt x="1074" y="259"/>
                  </a:cubicBezTo>
                  <a:cubicBezTo>
                    <a:pt x="1079" y="259"/>
                    <a:pt x="1083" y="259"/>
                    <a:pt x="1088" y="259"/>
                  </a:cubicBezTo>
                  <a:cubicBezTo>
                    <a:pt x="1100" y="259"/>
                    <a:pt x="1111" y="258"/>
                    <a:pt x="1121" y="256"/>
                  </a:cubicBezTo>
                  <a:cubicBezTo>
                    <a:pt x="1130" y="255"/>
                    <a:pt x="1139" y="252"/>
                    <a:pt x="1147" y="250"/>
                  </a:cubicBezTo>
                  <a:cubicBezTo>
                    <a:pt x="1154" y="247"/>
                    <a:pt x="1160" y="244"/>
                    <a:pt x="1165" y="240"/>
                  </a:cubicBezTo>
                  <a:cubicBezTo>
                    <a:pt x="1170" y="237"/>
                    <a:pt x="1173" y="233"/>
                    <a:pt x="1175" y="229"/>
                  </a:cubicBezTo>
                  <a:cubicBezTo>
                    <a:pt x="1177" y="224"/>
                    <a:pt x="1178" y="218"/>
                    <a:pt x="1177" y="211"/>
                  </a:cubicBezTo>
                  <a:cubicBezTo>
                    <a:pt x="1176" y="205"/>
                    <a:pt x="1174" y="199"/>
                    <a:pt x="1170" y="193"/>
                  </a:cubicBezTo>
                  <a:close/>
                </a:path>
              </a:pathLst>
            </a:custGeom>
            <a:gradFill rotWithShape="1">
              <a:gsLst>
                <a:gs pos="0">
                  <a:schemeClr val="accent1"/>
                </a:gs>
                <a:gs pos="100000">
                  <a:schemeClr val="accent2"/>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18" name="Freeform 26"/>
            <p:cNvSpPr>
              <a:spLocks noEditPoints="1"/>
            </p:cNvSpPr>
            <p:nvPr/>
          </p:nvSpPr>
          <p:spPr bwMode="auto">
            <a:xfrm>
              <a:off x="6683375" y="1712913"/>
              <a:ext cx="1169988" cy="2774950"/>
            </a:xfrm>
            <a:custGeom>
              <a:avLst/>
              <a:gdLst>
                <a:gd name="T0" fmla="*/ 2147483647 w 630"/>
                <a:gd name="T1" fmla="*/ 2147483647 h 1795"/>
                <a:gd name="T2" fmla="*/ 2147483647 w 630"/>
                <a:gd name="T3" fmla="*/ 2147483647 h 1795"/>
                <a:gd name="T4" fmla="*/ 2147483647 w 630"/>
                <a:gd name="T5" fmla="*/ 2147483647 h 1795"/>
                <a:gd name="T6" fmla="*/ 2147483647 w 630"/>
                <a:gd name="T7" fmla="*/ 2147483647 h 1795"/>
                <a:gd name="T8" fmla="*/ 2147483647 w 630"/>
                <a:gd name="T9" fmla="*/ 2147483647 h 1795"/>
                <a:gd name="T10" fmla="*/ 2147483647 w 630"/>
                <a:gd name="T11" fmla="*/ 2147483647 h 1795"/>
                <a:gd name="T12" fmla="*/ 2147483647 w 630"/>
                <a:gd name="T13" fmla="*/ 2147483647 h 1795"/>
                <a:gd name="T14" fmla="*/ 2147483647 w 630"/>
                <a:gd name="T15" fmla="*/ 2147483647 h 1795"/>
                <a:gd name="T16" fmla="*/ 2147483647 w 630"/>
                <a:gd name="T17" fmla="*/ 2147483647 h 1795"/>
                <a:gd name="T18" fmla="*/ 2147483647 w 630"/>
                <a:gd name="T19" fmla="*/ 2147483647 h 1795"/>
                <a:gd name="T20" fmla="*/ 2147483647 w 630"/>
                <a:gd name="T21" fmla="*/ 2147483647 h 1795"/>
                <a:gd name="T22" fmla="*/ 2147483647 w 630"/>
                <a:gd name="T23" fmla="*/ 2147483647 h 1795"/>
                <a:gd name="T24" fmla="*/ 2147483647 w 630"/>
                <a:gd name="T25" fmla="*/ 2147483647 h 1795"/>
                <a:gd name="T26" fmla="*/ 2147483647 w 630"/>
                <a:gd name="T27" fmla="*/ 2147483647 h 1795"/>
                <a:gd name="T28" fmla="*/ 2147483647 w 630"/>
                <a:gd name="T29" fmla="*/ 2147483647 h 1795"/>
                <a:gd name="T30" fmla="*/ 2147483647 w 630"/>
                <a:gd name="T31" fmla="*/ 2147483647 h 1795"/>
                <a:gd name="T32" fmla="*/ 2147483647 w 630"/>
                <a:gd name="T33" fmla="*/ 2147483647 h 1795"/>
                <a:gd name="T34" fmla="*/ 2147483647 w 630"/>
                <a:gd name="T35" fmla="*/ 2147483647 h 1795"/>
                <a:gd name="T36" fmla="*/ 2147483647 w 630"/>
                <a:gd name="T37" fmla="*/ 2147483647 h 1795"/>
                <a:gd name="T38" fmla="*/ 2147483647 w 630"/>
                <a:gd name="T39" fmla="*/ 2147483647 h 1795"/>
                <a:gd name="T40" fmla="*/ 2147483647 w 630"/>
                <a:gd name="T41" fmla="*/ 2147483647 h 1795"/>
                <a:gd name="T42" fmla="*/ 2147483647 w 630"/>
                <a:gd name="T43" fmla="*/ 2147483647 h 1795"/>
                <a:gd name="T44" fmla="*/ 2147483647 w 630"/>
                <a:gd name="T45" fmla="*/ 2147483647 h 1795"/>
                <a:gd name="T46" fmla="*/ 2147483647 w 630"/>
                <a:gd name="T47" fmla="*/ 2147483647 h 1795"/>
                <a:gd name="T48" fmla="*/ 2147483647 w 630"/>
                <a:gd name="T49" fmla="*/ 2147483647 h 1795"/>
                <a:gd name="T50" fmla="*/ 2147483647 w 630"/>
                <a:gd name="T51" fmla="*/ 2147483647 h 1795"/>
                <a:gd name="T52" fmla="*/ 2147483647 w 630"/>
                <a:gd name="T53" fmla="*/ 2147483647 h 1795"/>
                <a:gd name="T54" fmla="*/ 2147483647 w 630"/>
                <a:gd name="T55" fmla="*/ 2147483647 h 1795"/>
                <a:gd name="T56" fmla="*/ 2147483647 w 630"/>
                <a:gd name="T57" fmla="*/ 2147483647 h 1795"/>
                <a:gd name="T58" fmla="*/ 2147483647 w 630"/>
                <a:gd name="T59" fmla="*/ 2147483647 h 1795"/>
                <a:gd name="T60" fmla="*/ 2147483647 w 630"/>
                <a:gd name="T61" fmla="*/ 2147483647 h 1795"/>
                <a:gd name="T62" fmla="*/ 2147483647 w 630"/>
                <a:gd name="T63" fmla="*/ 2147483647 h 1795"/>
                <a:gd name="T64" fmla="*/ 2147483647 w 630"/>
                <a:gd name="T65" fmla="*/ 2147483647 h 1795"/>
                <a:gd name="T66" fmla="*/ 2147483647 w 630"/>
                <a:gd name="T67" fmla="*/ 2147483647 h 1795"/>
                <a:gd name="T68" fmla="*/ 2147483647 w 630"/>
                <a:gd name="T69" fmla="*/ 2147483647 h 1795"/>
                <a:gd name="T70" fmla="*/ 2147483647 w 630"/>
                <a:gd name="T71" fmla="*/ 2147483647 h 1795"/>
                <a:gd name="T72" fmla="*/ 2147483647 w 630"/>
                <a:gd name="T73" fmla="*/ 2147483647 h 1795"/>
                <a:gd name="T74" fmla="*/ 2147483647 w 630"/>
                <a:gd name="T75" fmla="*/ 2147483647 h 1795"/>
                <a:gd name="T76" fmla="*/ 2147483647 w 630"/>
                <a:gd name="T77" fmla="*/ 2147483647 h 1795"/>
                <a:gd name="T78" fmla="*/ 2147483647 w 630"/>
                <a:gd name="T79" fmla="*/ 2147483647 h 1795"/>
                <a:gd name="T80" fmla="*/ 2147483647 w 630"/>
                <a:gd name="T81" fmla="*/ 2147483647 h 1795"/>
                <a:gd name="T82" fmla="*/ 2147483647 w 630"/>
                <a:gd name="T83" fmla="*/ 2147483647 h 1795"/>
                <a:gd name="T84" fmla="*/ 2147483647 w 630"/>
                <a:gd name="T85" fmla="*/ 2147483647 h 1795"/>
                <a:gd name="T86" fmla="*/ 2147483647 w 630"/>
                <a:gd name="T87" fmla="*/ 2147483647 h 1795"/>
                <a:gd name="T88" fmla="*/ 2147483647 w 630"/>
                <a:gd name="T89" fmla="*/ 2147483647 h 1795"/>
                <a:gd name="T90" fmla="*/ 2147483647 w 630"/>
                <a:gd name="T91" fmla="*/ 2147483647 h 1795"/>
                <a:gd name="T92" fmla="*/ 2147483647 w 630"/>
                <a:gd name="T93" fmla="*/ 2147483647 h 1795"/>
                <a:gd name="T94" fmla="*/ 2147483647 w 630"/>
                <a:gd name="T95" fmla="*/ 2147483647 h 1795"/>
                <a:gd name="T96" fmla="*/ 2147483647 w 630"/>
                <a:gd name="T97" fmla="*/ 2147483647 h 1795"/>
                <a:gd name="T98" fmla="*/ 2147483647 w 630"/>
                <a:gd name="T99" fmla="*/ 2147483647 h 1795"/>
                <a:gd name="T100" fmla="*/ 2147483647 w 630"/>
                <a:gd name="T101" fmla="*/ 2147483647 h 1795"/>
                <a:gd name="T102" fmla="*/ 2147483647 w 630"/>
                <a:gd name="T103" fmla="*/ 2147483647 h 1795"/>
                <a:gd name="T104" fmla="*/ 2147483647 w 630"/>
                <a:gd name="T105" fmla="*/ 2147483647 h 1795"/>
                <a:gd name="T106" fmla="*/ 2147483647 w 630"/>
                <a:gd name="T107" fmla="*/ 2147483647 h 1795"/>
                <a:gd name="T108" fmla="*/ 2147483647 w 630"/>
                <a:gd name="T109" fmla="*/ 2147483647 h 1795"/>
                <a:gd name="T110" fmla="*/ 2147483647 w 630"/>
                <a:gd name="T111" fmla="*/ 2147483647 h 1795"/>
                <a:gd name="T112" fmla="*/ 2147483647 w 630"/>
                <a:gd name="T113" fmla="*/ 2147483647 h 1795"/>
                <a:gd name="T114" fmla="*/ 2147483647 w 630"/>
                <a:gd name="T115" fmla="*/ 2147483647 h 1795"/>
                <a:gd name="T116" fmla="*/ 2147483647 w 630"/>
                <a:gd name="T117" fmla="*/ 2147483647 h 1795"/>
                <a:gd name="T118" fmla="*/ 2147483647 w 630"/>
                <a:gd name="T119" fmla="*/ 2147483647 h 1795"/>
                <a:gd name="T120" fmla="*/ 2147483647 w 630"/>
                <a:gd name="T121" fmla="*/ 2147483647 h 1795"/>
                <a:gd name="T122" fmla="*/ 2147483647 w 630"/>
                <a:gd name="T123" fmla="*/ 2147483647 h 179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30"/>
                <a:gd name="T187" fmla="*/ 0 h 1795"/>
                <a:gd name="T188" fmla="*/ 630 w 630"/>
                <a:gd name="T189" fmla="*/ 1795 h 179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30" h="1795">
                  <a:moveTo>
                    <a:pt x="28" y="785"/>
                  </a:moveTo>
                  <a:cubicBezTo>
                    <a:pt x="28" y="809"/>
                    <a:pt x="36" y="827"/>
                    <a:pt x="35" y="834"/>
                  </a:cubicBezTo>
                  <a:cubicBezTo>
                    <a:pt x="35" y="842"/>
                    <a:pt x="28" y="852"/>
                    <a:pt x="31" y="858"/>
                  </a:cubicBezTo>
                  <a:cubicBezTo>
                    <a:pt x="34" y="863"/>
                    <a:pt x="41" y="857"/>
                    <a:pt x="47" y="848"/>
                  </a:cubicBezTo>
                  <a:cubicBezTo>
                    <a:pt x="52" y="839"/>
                    <a:pt x="61" y="840"/>
                    <a:pt x="61" y="840"/>
                  </a:cubicBezTo>
                  <a:cubicBezTo>
                    <a:pt x="61" y="840"/>
                    <a:pt x="62" y="861"/>
                    <a:pt x="61" y="882"/>
                  </a:cubicBezTo>
                  <a:cubicBezTo>
                    <a:pt x="61" y="903"/>
                    <a:pt x="74" y="922"/>
                    <a:pt x="78" y="929"/>
                  </a:cubicBezTo>
                  <a:cubicBezTo>
                    <a:pt x="82" y="937"/>
                    <a:pt x="93" y="943"/>
                    <a:pt x="93" y="943"/>
                  </a:cubicBezTo>
                  <a:cubicBezTo>
                    <a:pt x="93" y="943"/>
                    <a:pt x="93" y="943"/>
                    <a:pt x="97" y="948"/>
                  </a:cubicBezTo>
                  <a:cubicBezTo>
                    <a:pt x="101" y="954"/>
                    <a:pt x="113" y="958"/>
                    <a:pt x="113" y="958"/>
                  </a:cubicBezTo>
                  <a:cubicBezTo>
                    <a:pt x="113" y="958"/>
                    <a:pt x="113" y="965"/>
                    <a:pt x="113" y="977"/>
                  </a:cubicBezTo>
                  <a:cubicBezTo>
                    <a:pt x="112" y="990"/>
                    <a:pt x="115" y="1007"/>
                    <a:pt x="126" y="1026"/>
                  </a:cubicBezTo>
                  <a:cubicBezTo>
                    <a:pt x="137" y="1044"/>
                    <a:pt x="127" y="1073"/>
                    <a:pt x="127" y="1087"/>
                  </a:cubicBezTo>
                  <a:cubicBezTo>
                    <a:pt x="128" y="1101"/>
                    <a:pt x="130" y="1115"/>
                    <a:pt x="130" y="1151"/>
                  </a:cubicBezTo>
                  <a:cubicBezTo>
                    <a:pt x="130" y="1187"/>
                    <a:pt x="118" y="1242"/>
                    <a:pt x="119" y="1267"/>
                  </a:cubicBezTo>
                  <a:cubicBezTo>
                    <a:pt x="121" y="1291"/>
                    <a:pt x="116" y="1292"/>
                    <a:pt x="106" y="1342"/>
                  </a:cubicBezTo>
                  <a:cubicBezTo>
                    <a:pt x="96" y="1392"/>
                    <a:pt x="104" y="1418"/>
                    <a:pt x="108" y="1460"/>
                  </a:cubicBezTo>
                  <a:cubicBezTo>
                    <a:pt x="111" y="1502"/>
                    <a:pt x="106" y="1541"/>
                    <a:pt x="113" y="1551"/>
                  </a:cubicBezTo>
                  <a:cubicBezTo>
                    <a:pt x="120" y="1560"/>
                    <a:pt x="114" y="1560"/>
                    <a:pt x="96" y="1569"/>
                  </a:cubicBezTo>
                  <a:cubicBezTo>
                    <a:pt x="77" y="1577"/>
                    <a:pt x="84" y="1578"/>
                    <a:pt x="81" y="1604"/>
                  </a:cubicBezTo>
                  <a:cubicBezTo>
                    <a:pt x="79" y="1631"/>
                    <a:pt x="94" y="1644"/>
                    <a:pt x="94" y="1644"/>
                  </a:cubicBezTo>
                  <a:cubicBezTo>
                    <a:pt x="94" y="1644"/>
                    <a:pt x="83" y="1682"/>
                    <a:pt x="78" y="1713"/>
                  </a:cubicBezTo>
                  <a:cubicBezTo>
                    <a:pt x="74" y="1743"/>
                    <a:pt x="75" y="1757"/>
                    <a:pt x="89" y="1776"/>
                  </a:cubicBezTo>
                  <a:cubicBezTo>
                    <a:pt x="102" y="1795"/>
                    <a:pt x="134" y="1794"/>
                    <a:pt x="155" y="1787"/>
                  </a:cubicBezTo>
                  <a:cubicBezTo>
                    <a:pt x="176" y="1781"/>
                    <a:pt x="179" y="1759"/>
                    <a:pt x="183" y="1742"/>
                  </a:cubicBezTo>
                  <a:cubicBezTo>
                    <a:pt x="186" y="1725"/>
                    <a:pt x="187" y="1648"/>
                    <a:pt x="187" y="1648"/>
                  </a:cubicBezTo>
                  <a:cubicBezTo>
                    <a:pt x="187" y="1648"/>
                    <a:pt x="187" y="1648"/>
                    <a:pt x="196" y="1641"/>
                  </a:cubicBezTo>
                  <a:cubicBezTo>
                    <a:pt x="204" y="1634"/>
                    <a:pt x="207" y="1623"/>
                    <a:pt x="208" y="1608"/>
                  </a:cubicBezTo>
                  <a:cubicBezTo>
                    <a:pt x="208" y="1592"/>
                    <a:pt x="216" y="1581"/>
                    <a:pt x="229" y="1562"/>
                  </a:cubicBezTo>
                  <a:cubicBezTo>
                    <a:pt x="241" y="1542"/>
                    <a:pt x="235" y="1519"/>
                    <a:pt x="232" y="1492"/>
                  </a:cubicBezTo>
                  <a:cubicBezTo>
                    <a:pt x="229" y="1464"/>
                    <a:pt x="229" y="1379"/>
                    <a:pt x="240" y="1358"/>
                  </a:cubicBezTo>
                  <a:cubicBezTo>
                    <a:pt x="250" y="1337"/>
                    <a:pt x="235" y="1298"/>
                    <a:pt x="239" y="1280"/>
                  </a:cubicBezTo>
                  <a:cubicBezTo>
                    <a:pt x="243" y="1262"/>
                    <a:pt x="253" y="1238"/>
                    <a:pt x="253" y="1221"/>
                  </a:cubicBezTo>
                  <a:cubicBezTo>
                    <a:pt x="253" y="1203"/>
                    <a:pt x="262" y="1173"/>
                    <a:pt x="275" y="1145"/>
                  </a:cubicBezTo>
                  <a:cubicBezTo>
                    <a:pt x="287" y="1117"/>
                    <a:pt x="314" y="1026"/>
                    <a:pt x="315" y="1022"/>
                  </a:cubicBezTo>
                  <a:cubicBezTo>
                    <a:pt x="315" y="1019"/>
                    <a:pt x="320" y="1019"/>
                    <a:pt x="322" y="1030"/>
                  </a:cubicBezTo>
                  <a:cubicBezTo>
                    <a:pt x="324" y="1042"/>
                    <a:pt x="323" y="1042"/>
                    <a:pt x="321" y="1085"/>
                  </a:cubicBezTo>
                  <a:cubicBezTo>
                    <a:pt x="320" y="1129"/>
                    <a:pt x="341" y="1192"/>
                    <a:pt x="342" y="1218"/>
                  </a:cubicBezTo>
                  <a:cubicBezTo>
                    <a:pt x="343" y="1244"/>
                    <a:pt x="349" y="1285"/>
                    <a:pt x="339" y="1331"/>
                  </a:cubicBezTo>
                  <a:cubicBezTo>
                    <a:pt x="329" y="1376"/>
                    <a:pt x="341" y="1439"/>
                    <a:pt x="341" y="1449"/>
                  </a:cubicBezTo>
                  <a:cubicBezTo>
                    <a:pt x="340" y="1473"/>
                    <a:pt x="340" y="1473"/>
                    <a:pt x="340" y="1473"/>
                  </a:cubicBezTo>
                  <a:cubicBezTo>
                    <a:pt x="340" y="1483"/>
                    <a:pt x="337" y="1480"/>
                    <a:pt x="335" y="1486"/>
                  </a:cubicBezTo>
                  <a:cubicBezTo>
                    <a:pt x="333" y="1492"/>
                    <a:pt x="336" y="1500"/>
                    <a:pt x="337" y="1518"/>
                  </a:cubicBezTo>
                  <a:cubicBezTo>
                    <a:pt x="338" y="1535"/>
                    <a:pt x="338" y="1544"/>
                    <a:pt x="338" y="1544"/>
                  </a:cubicBezTo>
                  <a:cubicBezTo>
                    <a:pt x="338" y="1544"/>
                    <a:pt x="339" y="1548"/>
                    <a:pt x="343" y="1555"/>
                  </a:cubicBezTo>
                  <a:cubicBezTo>
                    <a:pt x="347" y="1562"/>
                    <a:pt x="383" y="1568"/>
                    <a:pt x="410" y="1578"/>
                  </a:cubicBezTo>
                  <a:cubicBezTo>
                    <a:pt x="438" y="1588"/>
                    <a:pt x="453" y="1607"/>
                    <a:pt x="478" y="1618"/>
                  </a:cubicBezTo>
                  <a:cubicBezTo>
                    <a:pt x="502" y="1628"/>
                    <a:pt x="534" y="1626"/>
                    <a:pt x="547" y="1619"/>
                  </a:cubicBezTo>
                  <a:cubicBezTo>
                    <a:pt x="561" y="1611"/>
                    <a:pt x="561" y="1600"/>
                    <a:pt x="554" y="1586"/>
                  </a:cubicBezTo>
                  <a:cubicBezTo>
                    <a:pt x="547" y="1571"/>
                    <a:pt x="509" y="1547"/>
                    <a:pt x="496" y="1541"/>
                  </a:cubicBezTo>
                  <a:cubicBezTo>
                    <a:pt x="482" y="1535"/>
                    <a:pt x="465" y="1502"/>
                    <a:pt x="465" y="1502"/>
                  </a:cubicBezTo>
                  <a:cubicBezTo>
                    <a:pt x="465" y="1502"/>
                    <a:pt x="467" y="1484"/>
                    <a:pt x="463" y="1473"/>
                  </a:cubicBezTo>
                  <a:cubicBezTo>
                    <a:pt x="459" y="1461"/>
                    <a:pt x="456" y="1442"/>
                    <a:pt x="446" y="1399"/>
                  </a:cubicBezTo>
                  <a:cubicBezTo>
                    <a:pt x="436" y="1357"/>
                    <a:pt x="452" y="1321"/>
                    <a:pt x="461" y="1288"/>
                  </a:cubicBezTo>
                  <a:cubicBezTo>
                    <a:pt x="470" y="1256"/>
                    <a:pt x="462" y="1239"/>
                    <a:pt x="456" y="1233"/>
                  </a:cubicBezTo>
                  <a:cubicBezTo>
                    <a:pt x="451" y="1226"/>
                    <a:pt x="447" y="1225"/>
                    <a:pt x="452" y="1213"/>
                  </a:cubicBezTo>
                  <a:cubicBezTo>
                    <a:pt x="457" y="1201"/>
                    <a:pt x="453" y="1186"/>
                    <a:pt x="450" y="1179"/>
                  </a:cubicBezTo>
                  <a:cubicBezTo>
                    <a:pt x="447" y="1173"/>
                    <a:pt x="461" y="1154"/>
                    <a:pt x="472" y="1136"/>
                  </a:cubicBezTo>
                  <a:cubicBezTo>
                    <a:pt x="482" y="1119"/>
                    <a:pt x="480" y="1078"/>
                    <a:pt x="481" y="1065"/>
                  </a:cubicBezTo>
                  <a:cubicBezTo>
                    <a:pt x="481" y="1052"/>
                    <a:pt x="489" y="1018"/>
                    <a:pt x="495" y="996"/>
                  </a:cubicBezTo>
                  <a:cubicBezTo>
                    <a:pt x="501" y="974"/>
                    <a:pt x="495" y="929"/>
                    <a:pt x="495" y="929"/>
                  </a:cubicBezTo>
                  <a:cubicBezTo>
                    <a:pt x="495" y="929"/>
                    <a:pt x="496" y="929"/>
                    <a:pt x="498" y="927"/>
                  </a:cubicBezTo>
                  <a:cubicBezTo>
                    <a:pt x="501" y="925"/>
                    <a:pt x="500" y="905"/>
                    <a:pt x="499" y="852"/>
                  </a:cubicBezTo>
                  <a:cubicBezTo>
                    <a:pt x="498" y="799"/>
                    <a:pt x="484" y="687"/>
                    <a:pt x="484" y="687"/>
                  </a:cubicBezTo>
                  <a:cubicBezTo>
                    <a:pt x="484" y="687"/>
                    <a:pt x="487" y="698"/>
                    <a:pt x="488" y="710"/>
                  </a:cubicBezTo>
                  <a:cubicBezTo>
                    <a:pt x="490" y="721"/>
                    <a:pt x="514" y="804"/>
                    <a:pt x="515" y="818"/>
                  </a:cubicBezTo>
                  <a:cubicBezTo>
                    <a:pt x="517" y="832"/>
                    <a:pt x="540" y="874"/>
                    <a:pt x="540" y="874"/>
                  </a:cubicBezTo>
                  <a:cubicBezTo>
                    <a:pt x="540" y="874"/>
                    <a:pt x="540" y="874"/>
                    <a:pt x="546" y="886"/>
                  </a:cubicBezTo>
                  <a:cubicBezTo>
                    <a:pt x="551" y="897"/>
                    <a:pt x="558" y="901"/>
                    <a:pt x="558" y="901"/>
                  </a:cubicBezTo>
                  <a:cubicBezTo>
                    <a:pt x="558" y="901"/>
                    <a:pt x="558" y="901"/>
                    <a:pt x="558" y="904"/>
                  </a:cubicBezTo>
                  <a:cubicBezTo>
                    <a:pt x="558" y="907"/>
                    <a:pt x="557" y="914"/>
                    <a:pt x="558" y="925"/>
                  </a:cubicBezTo>
                  <a:cubicBezTo>
                    <a:pt x="558" y="937"/>
                    <a:pt x="565" y="934"/>
                    <a:pt x="569" y="932"/>
                  </a:cubicBezTo>
                  <a:cubicBezTo>
                    <a:pt x="572" y="930"/>
                    <a:pt x="576" y="901"/>
                    <a:pt x="576" y="901"/>
                  </a:cubicBezTo>
                  <a:cubicBezTo>
                    <a:pt x="576" y="901"/>
                    <a:pt x="578" y="901"/>
                    <a:pt x="583" y="901"/>
                  </a:cubicBezTo>
                  <a:cubicBezTo>
                    <a:pt x="589" y="901"/>
                    <a:pt x="592" y="899"/>
                    <a:pt x="594" y="902"/>
                  </a:cubicBezTo>
                  <a:cubicBezTo>
                    <a:pt x="596" y="905"/>
                    <a:pt x="599" y="913"/>
                    <a:pt x="599" y="916"/>
                  </a:cubicBezTo>
                  <a:cubicBezTo>
                    <a:pt x="599" y="919"/>
                    <a:pt x="599" y="926"/>
                    <a:pt x="599" y="926"/>
                  </a:cubicBezTo>
                  <a:cubicBezTo>
                    <a:pt x="599" y="926"/>
                    <a:pt x="599" y="926"/>
                    <a:pt x="598" y="926"/>
                  </a:cubicBezTo>
                  <a:cubicBezTo>
                    <a:pt x="596" y="926"/>
                    <a:pt x="589" y="932"/>
                    <a:pt x="589" y="932"/>
                  </a:cubicBezTo>
                  <a:cubicBezTo>
                    <a:pt x="585" y="932"/>
                    <a:pt x="585" y="932"/>
                    <a:pt x="585" y="932"/>
                  </a:cubicBezTo>
                  <a:cubicBezTo>
                    <a:pt x="585" y="932"/>
                    <a:pt x="575" y="932"/>
                    <a:pt x="573" y="933"/>
                  </a:cubicBezTo>
                  <a:cubicBezTo>
                    <a:pt x="571" y="935"/>
                    <a:pt x="570" y="940"/>
                    <a:pt x="572" y="942"/>
                  </a:cubicBezTo>
                  <a:cubicBezTo>
                    <a:pt x="575" y="944"/>
                    <a:pt x="581" y="944"/>
                    <a:pt x="581" y="944"/>
                  </a:cubicBezTo>
                  <a:cubicBezTo>
                    <a:pt x="581" y="944"/>
                    <a:pt x="576" y="945"/>
                    <a:pt x="571" y="945"/>
                  </a:cubicBezTo>
                  <a:cubicBezTo>
                    <a:pt x="567" y="945"/>
                    <a:pt x="565" y="946"/>
                    <a:pt x="564" y="950"/>
                  </a:cubicBezTo>
                  <a:cubicBezTo>
                    <a:pt x="562" y="954"/>
                    <a:pt x="570" y="959"/>
                    <a:pt x="570" y="959"/>
                  </a:cubicBezTo>
                  <a:cubicBezTo>
                    <a:pt x="570" y="959"/>
                    <a:pt x="570" y="959"/>
                    <a:pt x="567" y="960"/>
                  </a:cubicBezTo>
                  <a:cubicBezTo>
                    <a:pt x="565" y="962"/>
                    <a:pt x="565" y="964"/>
                    <a:pt x="568" y="966"/>
                  </a:cubicBezTo>
                  <a:cubicBezTo>
                    <a:pt x="570" y="968"/>
                    <a:pt x="584" y="967"/>
                    <a:pt x="592" y="963"/>
                  </a:cubicBezTo>
                  <a:cubicBezTo>
                    <a:pt x="600" y="958"/>
                    <a:pt x="618" y="942"/>
                    <a:pt x="622" y="927"/>
                  </a:cubicBezTo>
                  <a:cubicBezTo>
                    <a:pt x="627" y="913"/>
                    <a:pt x="629" y="901"/>
                    <a:pt x="630" y="895"/>
                  </a:cubicBezTo>
                  <a:cubicBezTo>
                    <a:pt x="630" y="888"/>
                    <a:pt x="622" y="873"/>
                    <a:pt x="622" y="873"/>
                  </a:cubicBezTo>
                  <a:cubicBezTo>
                    <a:pt x="622" y="873"/>
                    <a:pt x="622" y="873"/>
                    <a:pt x="624" y="873"/>
                  </a:cubicBezTo>
                  <a:cubicBezTo>
                    <a:pt x="627" y="873"/>
                    <a:pt x="628" y="865"/>
                    <a:pt x="623" y="851"/>
                  </a:cubicBezTo>
                  <a:cubicBezTo>
                    <a:pt x="618" y="837"/>
                    <a:pt x="609" y="788"/>
                    <a:pt x="606" y="777"/>
                  </a:cubicBezTo>
                  <a:cubicBezTo>
                    <a:pt x="604" y="767"/>
                    <a:pt x="591" y="704"/>
                    <a:pt x="591" y="704"/>
                  </a:cubicBezTo>
                  <a:cubicBezTo>
                    <a:pt x="581" y="685"/>
                    <a:pt x="565" y="612"/>
                    <a:pt x="545" y="545"/>
                  </a:cubicBezTo>
                  <a:cubicBezTo>
                    <a:pt x="526" y="478"/>
                    <a:pt x="510" y="357"/>
                    <a:pt x="506" y="350"/>
                  </a:cubicBezTo>
                  <a:cubicBezTo>
                    <a:pt x="502" y="343"/>
                    <a:pt x="438" y="316"/>
                    <a:pt x="425" y="305"/>
                  </a:cubicBezTo>
                  <a:cubicBezTo>
                    <a:pt x="412" y="293"/>
                    <a:pt x="381" y="273"/>
                    <a:pt x="381" y="273"/>
                  </a:cubicBezTo>
                  <a:cubicBezTo>
                    <a:pt x="372" y="245"/>
                    <a:pt x="372" y="245"/>
                    <a:pt x="372" y="245"/>
                  </a:cubicBezTo>
                  <a:cubicBezTo>
                    <a:pt x="372" y="245"/>
                    <a:pt x="372" y="245"/>
                    <a:pt x="375" y="231"/>
                  </a:cubicBezTo>
                  <a:cubicBezTo>
                    <a:pt x="377" y="216"/>
                    <a:pt x="392" y="189"/>
                    <a:pt x="392" y="189"/>
                  </a:cubicBezTo>
                  <a:cubicBezTo>
                    <a:pt x="392" y="189"/>
                    <a:pt x="405" y="181"/>
                    <a:pt x="407" y="166"/>
                  </a:cubicBezTo>
                  <a:cubicBezTo>
                    <a:pt x="410" y="152"/>
                    <a:pt x="407" y="138"/>
                    <a:pt x="407" y="138"/>
                  </a:cubicBezTo>
                  <a:cubicBezTo>
                    <a:pt x="407" y="138"/>
                    <a:pt x="413" y="86"/>
                    <a:pt x="402" y="51"/>
                  </a:cubicBezTo>
                  <a:cubicBezTo>
                    <a:pt x="392" y="16"/>
                    <a:pt x="356" y="0"/>
                    <a:pt x="344" y="0"/>
                  </a:cubicBezTo>
                  <a:cubicBezTo>
                    <a:pt x="331" y="1"/>
                    <a:pt x="309" y="0"/>
                    <a:pt x="270" y="30"/>
                  </a:cubicBezTo>
                  <a:cubicBezTo>
                    <a:pt x="232" y="59"/>
                    <a:pt x="247" y="108"/>
                    <a:pt x="242" y="122"/>
                  </a:cubicBezTo>
                  <a:cubicBezTo>
                    <a:pt x="238" y="136"/>
                    <a:pt x="250" y="166"/>
                    <a:pt x="257" y="172"/>
                  </a:cubicBezTo>
                  <a:cubicBezTo>
                    <a:pt x="264" y="179"/>
                    <a:pt x="258" y="220"/>
                    <a:pt x="258" y="220"/>
                  </a:cubicBezTo>
                  <a:cubicBezTo>
                    <a:pt x="258" y="220"/>
                    <a:pt x="247" y="228"/>
                    <a:pt x="220" y="245"/>
                  </a:cubicBezTo>
                  <a:cubicBezTo>
                    <a:pt x="193" y="261"/>
                    <a:pt x="111" y="254"/>
                    <a:pt x="101" y="253"/>
                  </a:cubicBezTo>
                  <a:cubicBezTo>
                    <a:pt x="90" y="253"/>
                    <a:pt x="63" y="301"/>
                    <a:pt x="63" y="319"/>
                  </a:cubicBezTo>
                  <a:cubicBezTo>
                    <a:pt x="62" y="336"/>
                    <a:pt x="55" y="339"/>
                    <a:pt x="47" y="375"/>
                  </a:cubicBezTo>
                  <a:cubicBezTo>
                    <a:pt x="39" y="412"/>
                    <a:pt x="29" y="465"/>
                    <a:pt x="29" y="465"/>
                  </a:cubicBezTo>
                  <a:cubicBezTo>
                    <a:pt x="29" y="465"/>
                    <a:pt x="13" y="564"/>
                    <a:pt x="7" y="622"/>
                  </a:cubicBezTo>
                  <a:cubicBezTo>
                    <a:pt x="0" y="680"/>
                    <a:pt x="27" y="760"/>
                    <a:pt x="28" y="785"/>
                  </a:cubicBezTo>
                  <a:close/>
                  <a:moveTo>
                    <a:pt x="121" y="611"/>
                  </a:moveTo>
                  <a:cubicBezTo>
                    <a:pt x="122" y="593"/>
                    <a:pt x="135" y="551"/>
                    <a:pt x="135" y="551"/>
                  </a:cubicBezTo>
                  <a:cubicBezTo>
                    <a:pt x="135" y="551"/>
                    <a:pt x="136" y="562"/>
                    <a:pt x="141" y="600"/>
                  </a:cubicBezTo>
                  <a:cubicBezTo>
                    <a:pt x="145" y="638"/>
                    <a:pt x="123" y="706"/>
                    <a:pt x="123" y="706"/>
                  </a:cubicBezTo>
                  <a:cubicBezTo>
                    <a:pt x="123" y="706"/>
                    <a:pt x="122" y="694"/>
                    <a:pt x="120" y="676"/>
                  </a:cubicBezTo>
                  <a:cubicBezTo>
                    <a:pt x="118" y="658"/>
                    <a:pt x="120" y="629"/>
                    <a:pt x="121" y="6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19" name="Freeform 27"/>
            <p:cNvSpPr>
              <a:spLocks/>
            </p:cNvSpPr>
            <p:nvPr/>
          </p:nvSpPr>
          <p:spPr bwMode="auto">
            <a:xfrm>
              <a:off x="7140575" y="2051050"/>
              <a:ext cx="350838" cy="344488"/>
            </a:xfrm>
            <a:custGeom>
              <a:avLst/>
              <a:gdLst>
                <a:gd name="T0" fmla="*/ 2147483647 w 189"/>
                <a:gd name="T1" fmla="*/ 2147483647 h 223"/>
                <a:gd name="T2" fmla="*/ 2147483647 w 189"/>
                <a:gd name="T3" fmla="*/ 0 h 223"/>
                <a:gd name="T4" fmla="*/ 2147483647 w 189"/>
                <a:gd name="T5" fmla="*/ 2147483647 h 223"/>
                <a:gd name="T6" fmla="*/ 2147483647 w 189"/>
                <a:gd name="T7" fmla="*/ 2147483647 h 223"/>
                <a:gd name="T8" fmla="*/ 2147483647 w 189"/>
                <a:gd name="T9" fmla="*/ 2147483647 h 223"/>
                <a:gd name="T10" fmla="*/ 2147483647 w 189"/>
                <a:gd name="T11" fmla="*/ 2147483647 h 223"/>
                <a:gd name="T12" fmla="*/ 2147483647 w 189"/>
                <a:gd name="T13" fmla="*/ 2147483647 h 223"/>
                <a:gd name="T14" fmla="*/ 2147483647 w 189"/>
                <a:gd name="T15" fmla="*/ 2147483647 h 223"/>
                <a:gd name="T16" fmla="*/ 2147483647 w 189"/>
                <a:gd name="T17" fmla="*/ 2147483647 h 223"/>
                <a:gd name="T18" fmla="*/ 2147483647 w 189"/>
                <a:gd name="T19" fmla="*/ 2147483647 h 223"/>
                <a:gd name="T20" fmla="*/ 2147483647 w 189"/>
                <a:gd name="T21" fmla="*/ 2147483647 h 223"/>
                <a:gd name="T22" fmla="*/ 2147483647 w 189"/>
                <a:gd name="T23" fmla="*/ 2147483647 h 223"/>
                <a:gd name="T24" fmla="*/ 2147483647 w 189"/>
                <a:gd name="T25" fmla="*/ 2147483647 h 223"/>
                <a:gd name="T26" fmla="*/ 2147483647 w 189"/>
                <a:gd name="T27" fmla="*/ 2147483647 h 223"/>
                <a:gd name="T28" fmla="*/ 2147483647 w 189"/>
                <a:gd name="T29" fmla="*/ 2147483647 h 223"/>
                <a:gd name="T30" fmla="*/ 2147483647 w 189"/>
                <a:gd name="T31" fmla="*/ 2147483647 h 223"/>
                <a:gd name="T32" fmla="*/ 2147483647 w 189"/>
                <a:gd name="T33" fmla="*/ 2147483647 h 223"/>
                <a:gd name="T34" fmla="*/ 2147483647 w 189"/>
                <a:gd name="T35" fmla="*/ 2147483647 h 223"/>
                <a:gd name="T36" fmla="*/ 2147483647 w 189"/>
                <a:gd name="T37" fmla="*/ 2147483647 h 223"/>
                <a:gd name="T38" fmla="*/ 2147483647 w 189"/>
                <a:gd name="T39" fmla="*/ 2147483647 h 223"/>
                <a:gd name="T40" fmla="*/ 2147483647 w 189"/>
                <a:gd name="T41" fmla="*/ 2147483647 h 223"/>
                <a:gd name="T42" fmla="*/ 2147483647 w 189"/>
                <a:gd name="T43" fmla="*/ 2147483647 h 223"/>
                <a:gd name="T44" fmla="*/ 0 w 189"/>
                <a:gd name="T45" fmla="*/ 2147483647 h 223"/>
                <a:gd name="T46" fmla="*/ 2147483647 w 189"/>
                <a:gd name="T47" fmla="*/ 2147483647 h 22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89"/>
                <a:gd name="T73" fmla="*/ 0 h 223"/>
                <a:gd name="T74" fmla="*/ 189 w 189"/>
                <a:gd name="T75" fmla="*/ 223 h 22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89" h="223">
                  <a:moveTo>
                    <a:pt x="11" y="1"/>
                  </a:moveTo>
                  <a:cubicBezTo>
                    <a:pt x="11" y="1"/>
                    <a:pt x="11" y="1"/>
                    <a:pt x="11" y="0"/>
                  </a:cubicBezTo>
                  <a:cubicBezTo>
                    <a:pt x="15" y="1"/>
                    <a:pt x="19" y="4"/>
                    <a:pt x="23" y="6"/>
                  </a:cubicBezTo>
                  <a:cubicBezTo>
                    <a:pt x="35" y="13"/>
                    <a:pt x="66" y="38"/>
                    <a:pt x="74" y="42"/>
                  </a:cubicBezTo>
                  <a:cubicBezTo>
                    <a:pt x="81" y="46"/>
                    <a:pt x="91" y="52"/>
                    <a:pt x="92" y="53"/>
                  </a:cubicBezTo>
                  <a:cubicBezTo>
                    <a:pt x="94" y="53"/>
                    <a:pt x="109" y="45"/>
                    <a:pt x="118" y="37"/>
                  </a:cubicBezTo>
                  <a:cubicBezTo>
                    <a:pt x="123" y="32"/>
                    <a:pt x="125" y="28"/>
                    <a:pt x="126" y="26"/>
                  </a:cubicBezTo>
                  <a:cubicBezTo>
                    <a:pt x="134" y="54"/>
                    <a:pt x="134" y="54"/>
                    <a:pt x="134" y="54"/>
                  </a:cubicBezTo>
                  <a:cubicBezTo>
                    <a:pt x="134" y="59"/>
                    <a:pt x="144" y="72"/>
                    <a:pt x="156" y="89"/>
                  </a:cubicBezTo>
                  <a:cubicBezTo>
                    <a:pt x="168" y="106"/>
                    <a:pt x="178" y="120"/>
                    <a:pt x="183" y="151"/>
                  </a:cubicBezTo>
                  <a:cubicBezTo>
                    <a:pt x="189" y="182"/>
                    <a:pt x="178" y="223"/>
                    <a:pt x="178" y="223"/>
                  </a:cubicBezTo>
                  <a:cubicBezTo>
                    <a:pt x="178" y="223"/>
                    <a:pt x="174" y="202"/>
                    <a:pt x="163" y="177"/>
                  </a:cubicBezTo>
                  <a:cubicBezTo>
                    <a:pt x="152" y="151"/>
                    <a:pt x="127" y="114"/>
                    <a:pt x="122" y="104"/>
                  </a:cubicBezTo>
                  <a:cubicBezTo>
                    <a:pt x="118" y="94"/>
                    <a:pt x="128" y="88"/>
                    <a:pt x="128" y="88"/>
                  </a:cubicBezTo>
                  <a:cubicBezTo>
                    <a:pt x="128" y="88"/>
                    <a:pt x="112" y="60"/>
                    <a:pt x="110" y="63"/>
                  </a:cubicBezTo>
                  <a:cubicBezTo>
                    <a:pt x="109" y="67"/>
                    <a:pt x="104" y="63"/>
                    <a:pt x="95" y="58"/>
                  </a:cubicBezTo>
                  <a:cubicBezTo>
                    <a:pt x="87" y="53"/>
                    <a:pt x="72" y="53"/>
                    <a:pt x="64" y="53"/>
                  </a:cubicBezTo>
                  <a:cubicBezTo>
                    <a:pt x="56" y="52"/>
                    <a:pt x="50" y="62"/>
                    <a:pt x="53" y="64"/>
                  </a:cubicBezTo>
                  <a:cubicBezTo>
                    <a:pt x="55" y="66"/>
                    <a:pt x="89" y="100"/>
                    <a:pt x="89" y="100"/>
                  </a:cubicBezTo>
                  <a:cubicBezTo>
                    <a:pt x="89" y="100"/>
                    <a:pt x="88" y="102"/>
                    <a:pt x="84" y="110"/>
                  </a:cubicBezTo>
                  <a:cubicBezTo>
                    <a:pt x="79" y="118"/>
                    <a:pt x="79" y="133"/>
                    <a:pt x="79" y="133"/>
                  </a:cubicBezTo>
                  <a:cubicBezTo>
                    <a:pt x="79" y="133"/>
                    <a:pt x="44" y="64"/>
                    <a:pt x="31" y="42"/>
                  </a:cubicBezTo>
                  <a:cubicBezTo>
                    <a:pt x="23" y="29"/>
                    <a:pt x="9" y="16"/>
                    <a:pt x="0" y="9"/>
                  </a:cubicBezTo>
                  <a:cubicBezTo>
                    <a:pt x="8" y="4"/>
                    <a:pt x="11" y="1"/>
                    <a:pt x="1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grpSp>
      <p:grpSp>
        <p:nvGrpSpPr>
          <p:cNvPr id="5" name="组合 5"/>
          <p:cNvGrpSpPr>
            <a:grpSpLocks/>
          </p:cNvGrpSpPr>
          <p:nvPr/>
        </p:nvGrpSpPr>
        <p:grpSpPr bwMode="auto">
          <a:xfrm>
            <a:off x="8177213" y="2903538"/>
            <a:ext cx="2800350" cy="3141662"/>
            <a:chOff x="8177213" y="2471738"/>
            <a:chExt cx="2800350" cy="3141662"/>
          </a:xfrm>
        </p:grpSpPr>
        <p:sp>
          <p:nvSpPr>
            <p:cNvPr id="136209" name="Freeform 13"/>
            <p:cNvSpPr>
              <a:spLocks/>
            </p:cNvSpPr>
            <p:nvPr/>
          </p:nvSpPr>
          <p:spPr bwMode="auto">
            <a:xfrm>
              <a:off x="8755063" y="4313238"/>
              <a:ext cx="207962" cy="436562"/>
            </a:xfrm>
            <a:custGeom>
              <a:avLst/>
              <a:gdLst>
                <a:gd name="T0" fmla="*/ 2147483647 w 111"/>
                <a:gd name="T1" fmla="*/ 2147483647 h 284"/>
                <a:gd name="T2" fmla="*/ 2147483647 w 111"/>
                <a:gd name="T3" fmla="*/ 2147483647 h 284"/>
                <a:gd name="T4" fmla="*/ 2147483647 w 111"/>
                <a:gd name="T5" fmla="*/ 2147483647 h 284"/>
                <a:gd name="T6" fmla="*/ 2147483647 w 111"/>
                <a:gd name="T7" fmla="*/ 2147483647 h 284"/>
                <a:gd name="T8" fmla="*/ 2147483647 w 111"/>
                <a:gd name="T9" fmla="*/ 2147483647 h 284"/>
                <a:gd name="T10" fmla="*/ 2147483647 w 111"/>
                <a:gd name="T11" fmla="*/ 2147483647 h 284"/>
                <a:gd name="T12" fmla="*/ 2147483647 w 111"/>
                <a:gd name="T13" fmla="*/ 2147483647 h 284"/>
                <a:gd name="T14" fmla="*/ 2147483647 w 111"/>
                <a:gd name="T15" fmla="*/ 2147483647 h 284"/>
                <a:gd name="T16" fmla="*/ 2147483647 w 111"/>
                <a:gd name="T17" fmla="*/ 2147483647 h 284"/>
                <a:gd name="T18" fmla="*/ 2147483647 w 111"/>
                <a:gd name="T19" fmla="*/ 0 h 284"/>
                <a:gd name="T20" fmla="*/ 2147483647 w 111"/>
                <a:gd name="T21" fmla="*/ 2147483647 h 284"/>
                <a:gd name="T22" fmla="*/ 2147483647 w 111"/>
                <a:gd name="T23" fmla="*/ 2147483647 h 284"/>
                <a:gd name="T24" fmla="*/ 2147483647 w 111"/>
                <a:gd name="T25" fmla="*/ 2147483647 h 284"/>
                <a:gd name="T26" fmla="*/ 2147483647 w 111"/>
                <a:gd name="T27" fmla="*/ 2147483647 h 284"/>
                <a:gd name="T28" fmla="*/ 2147483647 w 111"/>
                <a:gd name="T29" fmla="*/ 2147483647 h 284"/>
                <a:gd name="T30" fmla="*/ 2147483647 w 111"/>
                <a:gd name="T31" fmla="*/ 2147483647 h 284"/>
                <a:gd name="T32" fmla="*/ 2147483647 w 111"/>
                <a:gd name="T33" fmla="*/ 2147483647 h 284"/>
                <a:gd name="T34" fmla="*/ 2147483647 w 111"/>
                <a:gd name="T35" fmla="*/ 2147483647 h 284"/>
                <a:gd name="T36" fmla="*/ 2147483647 w 111"/>
                <a:gd name="T37" fmla="*/ 2147483647 h 284"/>
                <a:gd name="T38" fmla="*/ 2147483647 w 111"/>
                <a:gd name="T39" fmla="*/ 2147483647 h 2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1"/>
                <a:gd name="T61" fmla="*/ 0 h 284"/>
                <a:gd name="T62" fmla="*/ 111 w 111"/>
                <a:gd name="T63" fmla="*/ 284 h 28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1" h="284">
                  <a:moveTo>
                    <a:pt x="80" y="284"/>
                  </a:moveTo>
                  <a:cubicBezTo>
                    <a:pt x="111" y="80"/>
                    <a:pt x="111" y="80"/>
                    <a:pt x="111" y="80"/>
                  </a:cubicBezTo>
                  <a:cubicBezTo>
                    <a:pt x="111" y="79"/>
                    <a:pt x="111" y="77"/>
                    <a:pt x="111" y="76"/>
                  </a:cubicBezTo>
                  <a:cubicBezTo>
                    <a:pt x="110" y="74"/>
                    <a:pt x="110" y="73"/>
                    <a:pt x="109" y="71"/>
                  </a:cubicBezTo>
                  <a:cubicBezTo>
                    <a:pt x="108" y="70"/>
                    <a:pt x="106" y="68"/>
                    <a:pt x="105" y="66"/>
                  </a:cubicBezTo>
                  <a:cubicBezTo>
                    <a:pt x="103" y="65"/>
                    <a:pt x="101" y="63"/>
                    <a:pt x="99" y="61"/>
                  </a:cubicBezTo>
                  <a:cubicBezTo>
                    <a:pt x="94" y="58"/>
                    <a:pt x="87" y="54"/>
                    <a:pt x="79" y="49"/>
                  </a:cubicBezTo>
                  <a:cubicBezTo>
                    <a:pt x="71" y="44"/>
                    <a:pt x="63" y="39"/>
                    <a:pt x="55" y="33"/>
                  </a:cubicBezTo>
                  <a:cubicBezTo>
                    <a:pt x="47" y="28"/>
                    <a:pt x="40" y="22"/>
                    <a:pt x="36" y="16"/>
                  </a:cubicBezTo>
                  <a:cubicBezTo>
                    <a:pt x="31" y="11"/>
                    <a:pt x="28" y="5"/>
                    <a:pt x="29" y="0"/>
                  </a:cubicBezTo>
                  <a:cubicBezTo>
                    <a:pt x="1" y="198"/>
                    <a:pt x="1" y="198"/>
                    <a:pt x="1" y="198"/>
                  </a:cubicBezTo>
                  <a:cubicBezTo>
                    <a:pt x="0" y="204"/>
                    <a:pt x="2" y="210"/>
                    <a:pt x="7" y="216"/>
                  </a:cubicBezTo>
                  <a:cubicBezTo>
                    <a:pt x="12" y="221"/>
                    <a:pt x="18" y="228"/>
                    <a:pt x="26" y="233"/>
                  </a:cubicBezTo>
                  <a:cubicBezTo>
                    <a:pt x="33" y="239"/>
                    <a:pt x="41" y="245"/>
                    <a:pt x="49" y="250"/>
                  </a:cubicBezTo>
                  <a:cubicBezTo>
                    <a:pt x="57" y="255"/>
                    <a:pt x="63" y="260"/>
                    <a:pt x="68" y="264"/>
                  </a:cubicBezTo>
                  <a:cubicBezTo>
                    <a:pt x="71" y="265"/>
                    <a:pt x="73" y="267"/>
                    <a:pt x="74" y="269"/>
                  </a:cubicBezTo>
                  <a:cubicBezTo>
                    <a:pt x="76" y="271"/>
                    <a:pt x="77" y="272"/>
                    <a:pt x="78" y="274"/>
                  </a:cubicBezTo>
                  <a:cubicBezTo>
                    <a:pt x="79" y="276"/>
                    <a:pt x="79" y="277"/>
                    <a:pt x="80" y="279"/>
                  </a:cubicBezTo>
                  <a:cubicBezTo>
                    <a:pt x="80" y="280"/>
                    <a:pt x="80" y="281"/>
                    <a:pt x="80" y="282"/>
                  </a:cubicBezTo>
                  <a:cubicBezTo>
                    <a:pt x="80" y="282"/>
                    <a:pt x="80" y="283"/>
                    <a:pt x="80" y="28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10" name="Freeform 14"/>
            <p:cNvSpPr>
              <a:spLocks/>
            </p:cNvSpPr>
            <p:nvPr/>
          </p:nvSpPr>
          <p:spPr bwMode="auto">
            <a:xfrm>
              <a:off x="8177213" y="4430713"/>
              <a:ext cx="2797175" cy="1182687"/>
            </a:xfrm>
            <a:custGeom>
              <a:avLst/>
              <a:gdLst>
                <a:gd name="T0" fmla="*/ 2147483647 w 1509"/>
                <a:gd name="T1" fmla="*/ 2147483647 h 764"/>
                <a:gd name="T2" fmla="*/ 2147483647 w 1509"/>
                <a:gd name="T3" fmla="*/ 2147483647 h 764"/>
                <a:gd name="T4" fmla="*/ 2147483647 w 1509"/>
                <a:gd name="T5" fmla="*/ 2147483647 h 764"/>
                <a:gd name="T6" fmla="*/ 2147483647 w 1509"/>
                <a:gd name="T7" fmla="*/ 2147483647 h 764"/>
                <a:gd name="T8" fmla="*/ 2147483647 w 1509"/>
                <a:gd name="T9" fmla="*/ 2147483647 h 764"/>
                <a:gd name="T10" fmla="*/ 2147483647 w 1509"/>
                <a:gd name="T11" fmla="*/ 2147483647 h 764"/>
                <a:gd name="T12" fmla="*/ 2147483647 w 1509"/>
                <a:gd name="T13" fmla="*/ 2147483647 h 764"/>
                <a:gd name="T14" fmla="*/ 2147483647 w 1509"/>
                <a:gd name="T15" fmla="*/ 2147483647 h 764"/>
                <a:gd name="T16" fmla="*/ 2147483647 w 1509"/>
                <a:gd name="T17" fmla="*/ 2147483647 h 764"/>
                <a:gd name="T18" fmla="*/ 2147483647 w 1509"/>
                <a:gd name="T19" fmla="*/ 2147483647 h 764"/>
                <a:gd name="T20" fmla="*/ 2147483647 w 1509"/>
                <a:gd name="T21" fmla="*/ 2147483647 h 764"/>
                <a:gd name="T22" fmla="*/ 2147483647 w 1509"/>
                <a:gd name="T23" fmla="*/ 2147483647 h 764"/>
                <a:gd name="T24" fmla="*/ 2147483647 w 1509"/>
                <a:gd name="T25" fmla="*/ 2147483647 h 764"/>
                <a:gd name="T26" fmla="*/ 2147483647 w 1509"/>
                <a:gd name="T27" fmla="*/ 2147483647 h 764"/>
                <a:gd name="T28" fmla="*/ 2147483647 w 1509"/>
                <a:gd name="T29" fmla="*/ 2147483647 h 764"/>
                <a:gd name="T30" fmla="*/ 2147483647 w 1509"/>
                <a:gd name="T31" fmla="*/ 2147483647 h 764"/>
                <a:gd name="T32" fmla="*/ 2147483647 w 1509"/>
                <a:gd name="T33" fmla="*/ 2147483647 h 764"/>
                <a:gd name="T34" fmla="*/ 2147483647 w 1509"/>
                <a:gd name="T35" fmla="*/ 2147483647 h 764"/>
                <a:gd name="T36" fmla="*/ 2147483647 w 1509"/>
                <a:gd name="T37" fmla="*/ 2147483647 h 764"/>
                <a:gd name="T38" fmla="*/ 2147483647 w 1509"/>
                <a:gd name="T39" fmla="*/ 2147483647 h 764"/>
                <a:gd name="T40" fmla="*/ 2147483647 w 1509"/>
                <a:gd name="T41" fmla="*/ 2147483647 h 764"/>
                <a:gd name="T42" fmla="*/ 2147483647 w 1509"/>
                <a:gd name="T43" fmla="*/ 2147483647 h 764"/>
                <a:gd name="T44" fmla="*/ 2147483647 w 1509"/>
                <a:gd name="T45" fmla="*/ 2147483647 h 764"/>
                <a:gd name="T46" fmla="*/ 2147483647 w 1509"/>
                <a:gd name="T47" fmla="*/ 2147483647 h 764"/>
                <a:gd name="T48" fmla="*/ 2147483647 w 1509"/>
                <a:gd name="T49" fmla="*/ 2147483647 h 764"/>
                <a:gd name="T50" fmla="*/ 2147483647 w 1509"/>
                <a:gd name="T51" fmla="*/ 2147483647 h 764"/>
                <a:gd name="T52" fmla="*/ 2147483647 w 1509"/>
                <a:gd name="T53" fmla="*/ 2147483647 h 764"/>
                <a:gd name="T54" fmla="*/ 2147483647 w 1509"/>
                <a:gd name="T55" fmla="*/ 2147483647 h 764"/>
                <a:gd name="T56" fmla="*/ 2147483647 w 1509"/>
                <a:gd name="T57" fmla="*/ 2147483647 h 764"/>
                <a:gd name="T58" fmla="*/ 2147483647 w 1509"/>
                <a:gd name="T59" fmla="*/ 2147483647 h 764"/>
                <a:gd name="T60" fmla="*/ 2147483647 w 1509"/>
                <a:gd name="T61" fmla="*/ 2147483647 h 764"/>
                <a:gd name="T62" fmla="*/ 2147483647 w 1509"/>
                <a:gd name="T63" fmla="*/ 2147483647 h 764"/>
                <a:gd name="T64" fmla="*/ 2147483647 w 1509"/>
                <a:gd name="T65" fmla="*/ 2147483647 h 764"/>
                <a:gd name="T66" fmla="*/ 2147483647 w 1509"/>
                <a:gd name="T67" fmla="*/ 2147483647 h 764"/>
                <a:gd name="T68" fmla="*/ 0 w 1509"/>
                <a:gd name="T69" fmla="*/ 2147483647 h 764"/>
                <a:gd name="T70" fmla="*/ 2147483647 w 1509"/>
                <a:gd name="T71" fmla="*/ 2147483647 h 764"/>
                <a:gd name="T72" fmla="*/ 2147483647 w 1509"/>
                <a:gd name="T73" fmla="*/ 2147483647 h 764"/>
                <a:gd name="T74" fmla="*/ 2147483647 w 1509"/>
                <a:gd name="T75" fmla="*/ 2147483647 h 764"/>
                <a:gd name="T76" fmla="*/ 2147483647 w 1509"/>
                <a:gd name="T77" fmla="*/ 2147483647 h 764"/>
                <a:gd name="T78" fmla="*/ 2147483647 w 1509"/>
                <a:gd name="T79" fmla="*/ 2147483647 h 764"/>
                <a:gd name="T80" fmla="*/ 2147483647 w 1509"/>
                <a:gd name="T81" fmla="*/ 2147483647 h 764"/>
                <a:gd name="T82" fmla="*/ 2147483647 w 1509"/>
                <a:gd name="T83" fmla="*/ 2147483647 h 764"/>
                <a:gd name="T84" fmla="*/ 2147483647 w 1509"/>
                <a:gd name="T85" fmla="*/ 2147483647 h 764"/>
                <a:gd name="T86" fmla="*/ 2147483647 w 1509"/>
                <a:gd name="T87" fmla="*/ 2147483647 h 764"/>
                <a:gd name="T88" fmla="*/ 2147483647 w 1509"/>
                <a:gd name="T89" fmla="*/ 2147483647 h 764"/>
                <a:gd name="T90" fmla="*/ 2147483647 w 1509"/>
                <a:gd name="T91" fmla="*/ 2147483647 h 764"/>
                <a:gd name="T92" fmla="*/ 2147483647 w 1509"/>
                <a:gd name="T93" fmla="*/ 2147483647 h 764"/>
                <a:gd name="T94" fmla="*/ 2147483647 w 1509"/>
                <a:gd name="T95" fmla="*/ 2147483647 h 764"/>
                <a:gd name="T96" fmla="*/ 2147483647 w 1509"/>
                <a:gd name="T97" fmla="*/ 2147483647 h 764"/>
                <a:gd name="T98" fmla="*/ 2147483647 w 1509"/>
                <a:gd name="T99" fmla="*/ 2147483647 h 764"/>
                <a:gd name="T100" fmla="*/ 2147483647 w 1509"/>
                <a:gd name="T101" fmla="*/ 2147483647 h 764"/>
                <a:gd name="T102" fmla="*/ 2147483647 w 1509"/>
                <a:gd name="T103" fmla="*/ 2147483647 h 764"/>
                <a:gd name="T104" fmla="*/ 2147483647 w 1509"/>
                <a:gd name="T105" fmla="*/ 2147483647 h 764"/>
                <a:gd name="T106" fmla="*/ 2147483647 w 1509"/>
                <a:gd name="T107" fmla="*/ 2147483647 h 764"/>
                <a:gd name="T108" fmla="*/ 2147483647 w 1509"/>
                <a:gd name="T109" fmla="*/ 2147483647 h 764"/>
                <a:gd name="T110" fmla="*/ 2147483647 w 1509"/>
                <a:gd name="T111" fmla="*/ 2147483647 h 764"/>
                <a:gd name="T112" fmla="*/ 2147483647 w 1509"/>
                <a:gd name="T113" fmla="*/ 2147483647 h 764"/>
                <a:gd name="T114" fmla="*/ 2147483647 w 1509"/>
                <a:gd name="T115" fmla="*/ 2147483647 h 764"/>
                <a:gd name="T116" fmla="*/ 2147483647 w 1509"/>
                <a:gd name="T117" fmla="*/ 2147483647 h 764"/>
                <a:gd name="T118" fmla="*/ 2147483647 w 1509"/>
                <a:gd name="T119" fmla="*/ 2147483647 h 764"/>
                <a:gd name="T120" fmla="*/ 2147483647 w 1509"/>
                <a:gd name="T121" fmla="*/ 2147483647 h 764"/>
                <a:gd name="T122" fmla="*/ 2147483647 w 1509"/>
                <a:gd name="T123" fmla="*/ 2147483647 h 76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509"/>
                <a:gd name="T187" fmla="*/ 0 h 764"/>
                <a:gd name="T188" fmla="*/ 1509 w 1509"/>
                <a:gd name="T189" fmla="*/ 764 h 76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509" h="764">
                  <a:moveTo>
                    <a:pt x="1508" y="498"/>
                  </a:moveTo>
                  <a:cubicBezTo>
                    <a:pt x="1508" y="498"/>
                    <a:pt x="1508" y="498"/>
                    <a:pt x="1508" y="498"/>
                  </a:cubicBezTo>
                  <a:cubicBezTo>
                    <a:pt x="1508" y="498"/>
                    <a:pt x="1508" y="499"/>
                    <a:pt x="1507" y="500"/>
                  </a:cubicBezTo>
                  <a:cubicBezTo>
                    <a:pt x="1507" y="500"/>
                    <a:pt x="1507" y="500"/>
                    <a:pt x="1507" y="500"/>
                  </a:cubicBezTo>
                  <a:cubicBezTo>
                    <a:pt x="1507" y="500"/>
                    <a:pt x="1506" y="501"/>
                    <a:pt x="1506" y="501"/>
                  </a:cubicBezTo>
                  <a:cubicBezTo>
                    <a:pt x="1505" y="501"/>
                    <a:pt x="1505" y="502"/>
                    <a:pt x="1504" y="502"/>
                  </a:cubicBezTo>
                  <a:cubicBezTo>
                    <a:pt x="1504" y="503"/>
                    <a:pt x="1504" y="503"/>
                    <a:pt x="1503" y="503"/>
                  </a:cubicBezTo>
                  <a:cubicBezTo>
                    <a:pt x="1502" y="504"/>
                    <a:pt x="1502" y="504"/>
                    <a:pt x="1502" y="504"/>
                  </a:cubicBezTo>
                  <a:cubicBezTo>
                    <a:pt x="1502" y="504"/>
                    <a:pt x="1502" y="504"/>
                    <a:pt x="1502" y="504"/>
                  </a:cubicBezTo>
                  <a:cubicBezTo>
                    <a:pt x="1501" y="504"/>
                    <a:pt x="1501" y="505"/>
                    <a:pt x="1501" y="505"/>
                  </a:cubicBezTo>
                  <a:cubicBezTo>
                    <a:pt x="1500" y="505"/>
                    <a:pt x="1500" y="505"/>
                    <a:pt x="1500" y="505"/>
                  </a:cubicBezTo>
                  <a:cubicBezTo>
                    <a:pt x="1500" y="505"/>
                    <a:pt x="1499" y="506"/>
                    <a:pt x="1499" y="506"/>
                  </a:cubicBezTo>
                  <a:cubicBezTo>
                    <a:pt x="1498" y="506"/>
                    <a:pt x="1498" y="506"/>
                    <a:pt x="1498" y="506"/>
                  </a:cubicBezTo>
                  <a:cubicBezTo>
                    <a:pt x="1498" y="506"/>
                    <a:pt x="1497" y="507"/>
                    <a:pt x="1496" y="507"/>
                  </a:cubicBezTo>
                  <a:cubicBezTo>
                    <a:pt x="1496" y="507"/>
                    <a:pt x="1496" y="507"/>
                    <a:pt x="1496" y="507"/>
                  </a:cubicBezTo>
                  <a:cubicBezTo>
                    <a:pt x="1495" y="507"/>
                    <a:pt x="1494" y="508"/>
                    <a:pt x="1493" y="508"/>
                  </a:cubicBezTo>
                  <a:cubicBezTo>
                    <a:pt x="1493" y="508"/>
                    <a:pt x="1493" y="508"/>
                    <a:pt x="1493" y="508"/>
                  </a:cubicBezTo>
                  <a:cubicBezTo>
                    <a:pt x="1492" y="509"/>
                    <a:pt x="1491" y="509"/>
                    <a:pt x="1491" y="509"/>
                  </a:cubicBezTo>
                  <a:cubicBezTo>
                    <a:pt x="1490" y="509"/>
                    <a:pt x="1490" y="509"/>
                    <a:pt x="1490" y="509"/>
                  </a:cubicBezTo>
                  <a:cubicBezTo>
                    <a:pt x="1489" y="510"/>
                    <a:pt x="1488" y="510"/>
                    <a:pt x="1488" y="510"/>
                  </a:cubicBezTo>
                  <a:cubicBezTo>
                    <a:pt x="1487" y="510"/>
                    <a:pt x="1487" y="510"/>
                    <a:pt x="1486" y="510"/>
                  </a:cubicBezTo>
                  <a:cubicBezTo>
                    <a:pt x="1486" y="511"/>
                    <a:pt x="1485" y="511"/>
                    <a:pt x="1484" y="511"/>
                  </a:cubicBezTo>
                  <a:cubicBezTo>
                    <a:pt x="1484" y="511"/>
                    <a:pt x="1484" y="511"/>
                    <a:pt x="1483" y="511"/>
                  </a:cubicBezTo>
                  <a:cubicBezTo>
                    <a:pt x="1482" y="511"/>
                    <a:pt x="1482" y="512"/>
                    <a:pt x="1481" y="512"/>
                  </a:cubicBezTo>
                  <a:cubicBezTo>
                    <a:pt x="1480" y="512"/>
                    <a:pt x="1480" y="512"/>
                    <a:pt x="1479" y="512"/>
                  </a:cubicBezTo>
                  <a:cubicBezTo>
                    <a:pt x="1479" y="512"/>
                    <a:pt x="1478" y="512"/>
                    <a:pt x="1477" y="513"/>
                  </a:cubicBezTo>
                  <a:cubicBezTo>
                    <a:pt x="1476" y="513"/>
                    <a:pt x="1476" y="513"/>
                    <a:pt x="1475" y="513"/>
                  </a:cubicBezTo>
                  <a:cubicBezTo>
                    <a:pt x="1474" y="513"/>
                    <a:pt x="1474" y="513"/>
                    <a:pt x="1474" y="513"/>
                  </a:cubicBezTo>
                  <a:cubicBezTo>
                    <a:pt x="1473" y="513"/>
                    <a:pt x="1472" y="513"/>
                    <a:pt x="1471" y="514"/>
                  </a:cubicBezTo>
                  <a:cubicBezTo>
                    <a:pt x="1471" y="514"/>
                    <a:pt x="1470" y="514"/>
                    <a:pt x="1470" y="514"/>
                  </a:cubicBezTo>
                  <a:cubicBezTo>
                    <a:pt x="1469" y="514"/>
                    <a:pt x="1468" y="514"/>
                    <a:pt x="1468" y="514"/>
                  </a:cubicBezTo>
                  <a:cubicBezTo>
                    <a:pt x="1467" y="514"/>
                    <a:pt x="1466" y="514"/>
                    <a:pt x="1465" y="515"/>
                  </a:cubicBezTo>
                  <a:cubicBezTo>
                    <a:pt x="1465" y="515"/>
                    <a:pt x="1464" y="515"/>
                    <a:pt x="1463" y="515"/>
                  </a:cubicBezTo>
                  <a:cubicBezTo>
                    <a:pt x="1462" y="515"/>
                    <a:pt x="1462" y="515"/>
                    <a:pt x="1461" y="515"/>
                  </a:cubicBezTo>
                  <a:cubicBezTo>
                    <a:pt x="1460" y="515"/>
                    <a:pt x="1459" y="515"/>
                    <a:pt x="1459" y="515"/>
                  </a:cubicBezTo>
                  <a:cubicBezTo>
                    <a:pt x="1458" y="515"/>
                    <a:pt x="1457" y="516"/>
                    <a:pt x="1456" y="516"/>
                  </a:cubicBezTo>
                  <a:cubicBezTo>
                    <a:pt x="1455" y="516"/>
                    <a:pt x="1455" y="516"/>
                    <a:pt x="1454" y="516"/>
                  </a:cubicBezTo>
                  <a:cubicBezTo>
                    <a:pt x="1453" y="516"/>
                    <a:pt x="1452" y="516"/>
                    <a:pt x="1451" y="516"/>
                  </a:cubicBezTo>
                  <a:cubicBezTo>
                    <a:pt x="1450" y="516"/>
                    <a:pt x="1449" y="516"/>
                    <a:pt x="1448" y="516"/>
                  </a:cubicBezTo>
                  <a:cubicBezTo>
                    <a:pt x="1448" y="516"/>
                    <a:pt x="1447" y="517"/>
                    <a:pt x="1446" y="517"/>
                  </a:cubicBezTo>
                  <a:cubicBezTo>
                    <a:pt x="1445" y="517"/>
                    <a:pt x="1444" y="517"/>
                    <a:pt x="1443" y="517"/>
                  </a:cubicBezTo>
                  <a:cubicBezTo>
                    <a:pt x="1442" y="517"/>
                    <a:pt x="1441" y="517"/>
                    <a:pt x="1440" y="517"/>
                  </a:cubicBezTo>
                  <a:cubicBezTo>
                    <a:pt x="1439" y="517"/>
                    <a:pt x="1438" y="517"/>
                    <a:pt x="1437" y="517"/>
                  </a:cubicBezTo>
                  <a:cubicBezTo>
                    <a:pt x="1436" y="517"/>
                    <a:pt x="1435" y="517"/>
                    <a:pt x="1434" y="517"/>
                  </a:cubicBezTo>
                  <a:cubicBezTo>
                    <a:pt x="1433" y="517"/>
                    <a:pt x="1432" y="517"/>
                    <a:pt x="1431" y="518"/>
                  </a:cubicBezTo>
                  <a:cubicBezTo>
                    <a:pt x="1430" y="518"/>
                    <a:pt x="1429" y="518"/>
                    <a:pt x="1427" y="518"/>
                  </a:cubicBezTo>
                  <a:cubicBezTo>
                    <a:pt x="1427" y="518"/>
                    <a:pt x="1426" y="518"/>
                    <a:pt x="1425" y="518"/>
                  </a:cubicBezTo>
                  <a:cubicBezTo>
                    <a:pt x="1424" y="518"/>
                    <a:pt x="1422" y="518"/>
                    <a:pt x="1421" y="518"/>
                  </a:cubicBezTo>
                  <a:cubicBezTo>
                    <a:pt x="1419" y="518"/>
                    <a:pt x="1418" y="518"/>
                    <a:pt x="1416" y="518"/>
                  </a:cubicBezTo>
                  <a:cubicBezTo>
                    <a:pt x="1415" y="518"/>
                    <a:pt x="1415" y="518"/>
                    <a:pt x="1414" y="518"/>
                  </a:cubicBezTo>
                  <a:cubicBezTo>
                    <a:pt x="1412" y="518"/>
                    <a:pt x="1409" y="518"/>
                    <a:pt x="1407" y="518"/>
                  </a:cubicBezTo>
                  <a:cubicBezTo>
                    <a:pt x="1406" y="518"/>
                    <a:pt x="1406" y="518"/>
                    <a:pt x="1406" y="518"/>
                  </a:cubicBezTo>
                  <a:cubicBezTo>
                    <a:pt x="1404" y="518"/>
                    <a:pt x="1401" y="518"/>
                    <a:pt x="1399" y="518"/>
                  </a:cubicBezTo>
                  <a:cubicBezTo>
                    <a:pt x="1397" y="518"/>
                    <a:pt x="1395" y="518"/>
                    <a:pt x="1393" y="518"/>
                  </a:cubicBezTo>
                  <a:cubicBezTo>
                    <a:pt x="1391" y="518"/>
                    <a:pt x="1389" y="518"/>
                    <a:pt x="1387" y="518"/>
                  </a:cubicBezTo>
                  <a:cubicBezTo>
                    <a:pt x="1385" y="518"/>
                    <a:pt x="1384" y="518"/>
                    <a:pt x="1382" y="518"/>
                  </a:cubicBezTo>
                  <a:cubicBezTo>
                    <a:pt x="1380" y="518"/>
                    <a:pt x="1378" y="518"/>
                    <a:pt x="1376" y="518"/>
                  </a:cubicBezTo>
                  <a:cubicBezTo>
                    <a:pt x="1327" y="518"/>
                    <a:pt x="1234" y="519"/>
                    <a:pt x="1121" y="520"/>
                  </a:cubicBezTo>
                  <a:cubicBezTo>
                    <a:pt x="1008" y="521"/>
                    <a:pt x="876" y="522"/>
                    <a:pt x="749" y="523"/>
                  </a:cubicBezTo>
                  <a:cubicBezTo>
                    <a:pt x="621" y="524"/>
                    <a:pt x="499" y="525"/>
                    <a:pt x="405" y="526"/>
                  </a:cubicBezTo>
                  <a:cubicBezTo>
                    <a:pt x="311" y="527"/>
                    <a:pt x="247" y="528"/>
                    <a:pt x="235" y="528"/>
                  </a:cubicBezTo>
                  <a:cubicBezTo>
                    <a:pt x="234" y="528"/>
                    <a:pt x="233" y="528"/>
                    <a:pt x="232" y="528"/>
                  </a:cubicBezTo>
                  <a:cubicBezTo>
                    <a:pt x="231" y="528"/>
                    <a:pt x="230" y="528"/>
                    <a:pt x="229" y="528"/>
                  </a:cubicBezTo>
                  <a:cubicBezTo>
                    <a:pt x="228" y="528"/>
                    <a:pt x="227" y="528"/>
                    <a:pt x="226" y="528"/>
                  </a:cubicBezTo>
                  <a:cubicBezTo>
                    <a:pt x="225" y="528"/>
                    <a:pt x="224" y="528"/>
                    <a:pt x="223" y="528"/>
                  </a:cubicBezTo>
                  <a:cubicBezTo>
                    <a:pt x="221" y="528"/>
                    <a:pt x="218" y="528"/>
                    <a:pt x="216" y="528"/>
                  </a:cubicBezTo>
                  <a:cubicBezTo>
                    <a:pt x="216" y="528"/>
                    <a:pt x="216" y="528"/>
                    <a:pt x="216" y="528"/>
                  </a:cubicBezTo>
                  <a:cubicBezTo>
                    <a:pt x="213" y="528"/>
                    <a:pt x="210" y="528"/>
                    <a:pt x="208" y="528"/>
                  </a:cubicBezTo>
                  <a:cubicBezTo>
                    <a:pt x="208" y="528"/>
                    <a:pt x="208" y="528"/>
                    <a:pt x="208" y="528"/>
                  </a:cubicBezTo>
                  <a:cubicBezTo>
                    <a:pt x="205" y="528"/>
                    <a:pt x="203" y="528"/>
                    <a:pt x="200" y="527"/>
                  </a:cubicBezTo>
                  <a:cubicBezTo>
                    <a:pt x="200" y="527"/>
                    <a:pt x="200" y="527"/>
                    <a:pt x="200" y="527"/>
                  </a:cubicBezTo>
                  <a:cubicBezTo>
                    <a:pt x="198" y="527"/>
                    <a:pt x="196" y="527"/>
                    <a:pt x="193" y="527"/>
                  </a:cubicBezTo>
                  <a:cubicBezTo>
                    <a:pt x="193" y="526"/>
                    <a:pt x="193" y="526"/>
                    <a:pt x="193" y="526"/>
                  </a:cubicBezTo>
                  <a:cubicBezTo>
                    <a:pt x="189" y="526"/>
                    <a:pt x="184" y="525"/>
                    <a:pt x="180" y="523"/>
                  </a:cubicBezTo>
                  <a:cubicBezTo>
                    <a:pt x="180" y="523"/>
                    <a:pt x="180" y="523"/>
                    <a:pt x="180" y="523"/>
                  </a:cubicBezTo>
                  <a:cubicBezTo>
                    <a:pt x="178" y="523"/>
                    <a:pt x="176" y="522"/>
                    <a:pt x="174" y="521"/>
                  </a:cubicBezTo>
                  <a:cubicBezTo>
                    <a:pt x="174" y="521"/>
                    <a:pt x="174" y="521"/>
                    <a:pt x="174" y="521"/>
                  </a:cubicBezTo>
                  <a:cubicBezTo>
                    <a:pt x="172" y="520"/>
                    <a:pt x="170" y="519"/>
                    <a:pt x="168" y="518"/>
                  </a:cubicBezTo>
                  <a:cubicBezTo>
                    <a:pt x="168" y="518"/>
                    <a:pt x="167" y="518"/>
                    <a:pt x="167" y="518"/>
                  </a:cubicBezTo>
                  <a:cubicBezTo>
                    <a:pt x="167" y="517"/>
                    <a:pt x="166" y="517"/>
                    <a:pt x="166" y="517"/>
                  </a:cubicBezTo>
                  <a:cubicBezTo>
                    <a:pt x="165" y="517"/>
                    <a:pt x="165" y="516"/>
                    <a:pt x="164" y="516"/>
                  </a:cubicBezTo>
                  <a:cubicBezTo>
                    <a:pt x="164" y="516"/>
                    <a:pt x="163" y="515"/>
                    <a:pt x="163" y="515"/>
                  </a:cubicBezTo>
                  <a:cubicBezTo>
                    <a:pt x="162" y="515"/>
                    <a:pt x="162" y="514"/>
                    <a:pt x="161" y="514"/>
                  </a:cubicBezTo>
                  <a:cubicBezTo>
                    <a:pt x="161" y="513"/>
                    <a:pt x="160" y="513"/>
                    <a:pt x="160" y="513"/>
                  </a:cubicBezTo>
                  <a:cubicBezTo>
                    <a:pt x="159" y="512"/>
                    <a:pt x="159" y="512"/>
                    <a:pt x="158" y="511"/>
                  </a:cubicBezTo>
                  <a:cubicBezTo>
                    <a:pt x="158" y="511"/>
                    <a:pt x="158" y="511"/>
                    <a:pt x="157" y="510"/>
                  </a:cubicBezTo>
                  <a:cubicBezTo>
                    <a:pt x="157" y="510"/>
                    <a:pt x="156" y="509"/>
                    <a:pt x="155" y="509"/>
                  </a:cubicBezTo>
                  <a:cubicBezTo>
                    <a:pt x="155" y="508"/>
                    <a:pt x="155" y="508"/>
                    <a:pt x="155" y="508"/>
                  </a:cubicBezTo>
                  <a:cubicBezTo>
                    <a:pt x="154" y="507"/>
                    <a:pt x="153" y="506"/>
                    <a:pt x="152" y="505"/>
                  </a:cubicBezTo>
                  <a:cubicBezTo>
                    <a:pt x="151" y="504"/>
                    <a:pt x="151" y="504"/>
                    <a:pt x="151" y="504"/>
                  </a:cubicBezTo>
                  <a:cubicBezTo>
                    <a:pt x="151" y="503"/>
                    <a:pt x="150" y="503"/>
                    <a:pt x="149" y="502"/>
                  </a:cubicBezTo>
                  <a:cubicBezTo>
                    <a:pt x="149" y="502"/>
                    <a:pt x="149" y="501"/>
                    <a:pt x="149" y="501"/>
                  </a:cubicBezTo>
                  <a:cubicBezTo>
                    <a:pt x="148" y="500"/>
                    <a:pt x="148" y="499"/>
                    <a:pt x="147" y="499"/>
                  </a:cubicBezTo>
                  <a:cubicBezTo>
                    <a:pt x="147" y="498"/>
                    <a:pt x="146" y="498"/>
                    <a:pt x="146" y="497"/>
                  </a:cubicBezTo>
                  <a:cubicBezTo>
                    <a:pt x="146" y="497"/>
                    <a:pt x="145" y="496"/>
                    <a:pt x="145" y="495"/>
                  </a:cubicBezTo>
                  <a:cubicBezTo>
                    <a:pt x="144" y="495"/>
                    <a:pt x="144" y="494"/>
                    <a:pt x="144" y="494"/>
                  </a:cubicBezTo>
                  <a:cubicBezTo>
                    <a:pt x="143" y="493"/>
                    <a:pt x="143" y="492"/>
                    <a:pt x="143" y="491"/>
                  </a:cubicBezTo>
                  <a:cubicBezTo>
                    <a:pt x="142" y="491"/>
                    <a:pt x="142" y="490"/>
                    <a:pt x="142" y="490"/>
                  </a:cubicBezTo>
                  <a:cubicBezTo>
                    <a:pt x="141" y="489"/>
                    <a:pt x="141" y="488"/>
                    <a:pt x="140" y="487"/>
                  </a:cubicBezTo>
                  <a:cubicBezTo>
                    <a:pt x="140" y="487"/>
                    <a:pt x="140" y="486"/>
                    <a:pt x="140" y="486"/>
                  </a:cubicBezTo>
                  <a:cubicBezTo>
                    <a:pt x="139" y="485"/>
                    <a:pt x="139" y="484"/>
                    <a:pt x="138" y="483"/>
                  </a:cubicBezTo>
                  <a:cubicBezTo>
                    <a:pt x="138" y="482"/>
                    <a:pt x="138" y="482"/>
                    <a:pt x="138" y="481"/>
                  </a:cubicBezTo>
                  <a:cubicBezTo>
                    <a:pt x="137" y="480"/>
                    <a:pt x="137" y="479"/>
                    <a:pt x="136" y="478"/>
                  </a:cubicBezTo>
                  <a:cubicBezTo>
                    <a:pt x="136" y="478"/>
                    <a:pt x="136" y="477"/>
                    <a:pt x="136" y="476"/>
                  </a:cubicBezTo>
                  <a:cubicBezTo>
                    <a:pt x="135" y="475"/>
                    <a:pt x="135" y="474"/>
                    <a:pt x="134" y="473"/>
                  </a:cubicBezTo>
                  <a:cubicBezTo>
                    <a:pt x="134" y="473"/>
                    <a:pt x="134" y="472"/>
                    <a:pt x="134" y="471"/>
                  </a:cubicBezTo>
                  <a:cubicBezTo>
                    <a:pt x="133" y="470"/>
                    <a:pt x="133" y="468"/>
                    <a:pt x="132" y="466"/>
                  </a:cubicBezTo>
                  <a:cubicBezTo>
                    <a:pt x="128" y="454"/>
                    <a:pt x="124" y="439"/>
                    <a:pt x="119" y="424"/>
                  </a:cubicBezTo>
                  <a:cubicBezTo>
                    <a:pt x="114" y="409"/>
                    <a:pt x="109" y="393"/>
                    <a:pt x="104" y="378"/>
                  </a:cubicBezTo>
                  <a:cubicBezTo>
                    <a:pt x="103" y="373"/>
                    <a:pt x="102" y="368"/>
                    <a:pt x="100" y="363"/>
                  </a:cubicBezTo>
                  <a:cubicBezTo>
                    <a:pt x="101" y="363"/>
                    <a:pt x="101" y="363"/>
                    <a:pt x="101" y="363"/>
                  </a:cubicBezTo>
                  <a:cubicBezTo>
                    <a:pt x="102" y="364"/>
                    <a:pt x="103" y="364"/>
                    <a:pt x="104" y="364"/>
                  </a:cubicBezTo>
                  <a:cubicBezTo>
                    <a:pt x="105" y="364"/>
                    <a:pt x="106" y="364"/>
                    <a:pt x="107" y="364"/>
                  </a:cubicBezTo>
                  <a:cubicBezTo>
                    <a:pt x="107" y="364"/>
                    <a:pt x="107" y="364"/>
                    <a:pt x="107" y="364"/>
                  </a:cubicBezTo>
                  <a:cubicBezTo>
                    <a:pt x="108" y="364"/>
                    <a:pt x="108" y="364"/>
                    <a:pt x="109" y="364"/>
                  </a:cubicBezTo>
                  <a:cubicBezTo>
                    <a:pt x="110" y="365"/>
                    <a:pt x="112" y="365"/>
                    <a:pt x="113" y="365"/>
                  </a:cubicBezTo>
                  <a:cubicBezTo>
                    <a:pt x="115" y="365"/>
                    <a:pt x="117" y="365"/>
                    <a:pt x="118" y="365"/>
                  </a:cubicBezTo>
                  <a:cubicBezTo>
                    <a:pt x="119" y="365"/>
                    <a:pt x="119" y="365"/>
                    <a:pt x="119" y="365"/>
                  </a:cubicBezTo>
                  <a:cubicBezTo>
                    <a:pt x="120" y="365"/>
                    <a:pt x="120" y="365"/>
                    <a:pt x="120" y="365"/>
                  </a:cubicBezTo>
                  <a:cubicBezTo>
                    <a:pt x="120" y="365"/>
                    <a:pt x="120" y="365"/>
                    <a:pt x="120" y="365"/>
                  </a:cubicBezTo>
                  <a:cubicBezTo>
                    <a:pt x="121" y="366"/>
                    <a:pt x="122" y="366"/>
                    <a:pt x="123" y="366"/>
                  </a:cubicBezTo>
                  <a:cubicBezTo>
                    <a:pt x="124" y="366"/>
                    <a:pt x="125" y="366"/>
                    <a:pt x="127" y="366"/>
                  </a:cubicBezTo>
                  <a:cubicBezTo>
                    <a:pt x="130" y="366"/>
                    <a:pt x="134" y="367"/>
                    <a:pt x="138" y="367"/>
                  </a:cubicBezTo>
                  <a:cubicBezTo>
                    <a:pt x="138" y="367"/>
                    <a:pt x="139" y="367"/>
                    <a:pt x="140" y="367"/>
                  </a:cubicBezTo>
                  <a:cubicBezTo>
                    <a:pt x="141" y="367"/>
                    <a:pt x="142" y="367"/>
                    <a:pt x="143" y="367"/>
                  </a:cubicBezTo>
                  <a:cubicBezTo>
                    <a:pt x="147" y="368"/>
                    <a:pt x="152" y="368"/>
                    <a:pt x="156" y="368"/>
                  </a:cubicBezTo>
                  <a:cubicBezTo>
                    <a:pt x="156" y="368"/>
                    <a:pt x="157" y="368"/>
                    <a:pt x="157" y="368"/>
                  </a:cubicBezTo>
                  <a:cubicBezTo>
                    <a:pt x="163" y="369"/>
                    <a:pt x="169" y="369"/>
                    <a:pt x="175" y="370"/>
                  </a:cubicBezTo>
                  <a:cubicBezTo>
                    <a:pt x="175" y="370"/>
                    <a:pt x="175" y="370"/>
                    <a:pt x="175" y="370"/>
                  </a:cubicBezTo>
                  <a:cubicBezTo>
                    <a:pt x="180" y="370"/>
                    <a:pt x="185" y="370"/>
                    <a:pt x="190" y="371"/>
                  </a:cubicBezTo>
                  <a:cubicBezTo>
                    <a:pt x="194" y="371"/>
                    <a:pt x="198" y="372"/>
                    <a:pt x="202" y="372"/>
                  </a:cubicBezTo>
                  <a:cubicBezTo>
                    <a:pt x="203" y="372"/>
                    <a:pt x="203" y="372"/>
                    <a:pt x="203" y="372"/>
                  </a:cubicBezTo>
                  <a:cubicBezTo>
                    <a:pt x="208" y="372"/>
                    <a:pt x="212" y="373"/>
                    <a:pt x="217" y="374"/>
                  </a:cubicBezTo>
                  <a:cubicBezTo>
                    <a:pt x="217" y="374"/>
                    <a:pt x="217" y="374"/>
                    <a:pt x="217" y="374"/>
                  </a:cubicBezTo>
                  <a:cubicBezTo>
                    <a:pt x="222" y="374"/>
                    <a:pt x="227" y="375"/>
                    <a:pt x="231" y="376"/>
                  </a:cubicBezTo>
                  <a:cubicBezTo>
                    <a:pt x="234" y="376"/>
                    <a:pt x="236" y="376"/>
                    <a:pt x="238" y="377"/>
                  </a:cubicBezTo>
                  <a:cubicBezTo>
                    <a:pt x="238" y="377"/>
                    <a:pt x="238" y="377"/>
                    <a:pt x="238" y="377"/>
                  </a:cubicBezTo>
                  <a:cubicBezTo>
                    <a:pt x="241" y="377"/>
                    <a:pt x="243" y="378"/>
                    <a:pt x="245" y="378"/>
                  </a:cubicBezTo>
                  <a:cubicBezTo>
                    <a:pt x="245" y="378"/>
                    <a:pt x="245" y="378"/>
                    <a:pt x="245" y="378"/>
                  </a:cubicBezTo>
                  <a:cubicBezTo>
                    <a:pt x="247" y="379"/>
                    <a:pt x="250" y="379"/>
                    <a:pt x="252" y="380"/>
                  </a:cubicBezTo>
                  <a:cubicBezTo>
                    <a:pt x="252" y="380"/>
                    <a:pt x="252" y="380"/>
                    <a:pt x="252" y="380"/>
                  </a:cubicBezTo>
                  <a:cubicBezTo>
                    <a:pt x="254" y="381"/>
                    <a:pt x="256" y="381"/>
                    <a:pt x="258" y="382"/>
                  </a:cubicBezTo>
                  <a:cubicBezTo>
                    <a:pt x="258" y="382"/>
                    <a:pt x="258" y="382"/>
                    <a:pt x="258" y="382"/>
                  </a:cubicBezTo>
                  <a:cubicBezTo>
                    <a:pt x="260" y="383"/>
                    <a:pt x="262" y="384"/>
                    <a:pt x="264" y="385"/>
                  </a:cubicBezTo>
                  <a:cubicBezTo>
                    <a:pt x="265" y="385"/>
                    <a:pt x="265" y="385"/>
                    <a:pt x="265" y="385"/>
                  </a:cubicBezTo>
                  <a:cubicBezTo>
                    <a:pt x="266" y="385"/>
                    <a:pt x="267" y="386"/>
                    <a:pt x="268" y="386"/>
                  </a:cubicBezTo>
                  <a:cubicBezTo>
                    <a:pt x="271" y="387"/>
                    <a:pt x="274" y="389"/>
                    <a:pt x="277" y="390"/>
                  </a:cubicBezTo>
                  <a:cubicBezTo>
                    <a:pt x="277" y="391"/>
                    <a:pt x="277" y="391"/>
                    <a:pt x="277" y="391"/>
                  </a:cubicBezTo>
                  <a:cubicBezTo>
                    <a:pt x="280" y="392"/>
                    <a:pt x="283" y="394"/>
                    <a:pt x="286" y="395"/>
                  </a:cubicBezTo>
                  <a:cubicBezTo>
                    <a:pt x="286" y="396"/>
                    <a:pt x="286" y="396"/>
                    <a:pt x="287" y="396"/>
                  </a:cubicBezTo>
                  <a:cubicBezTo>
                    <a:pt x="290" y="398"/>
                    <a:pt x="292" y="399"/>
                    <a:pt x="295" y="401"/>
                  </a:cubicBezTo>
                  <a:cubicBezTo>
                    <a:pt x="295" y="402"/>
                    <a:pt x="296" y="402"/>
                    <a:pt x="296" y="402"/>
                  </a:cubicBezTo>
                  <a:cubicBezTo>
                    <a:pt x="299" y="404"/>
                    <a:pt x="301" y="406"/>
                    <a:pt x="304" y="408"/>
                  </a:cubicBezTo>
                  <a:cubicBezTo>
                    <a:pt x="304" y="408"/>
                    <a:pt x="304" y="408"/>
                    <a:pt x="304" y="408"/>
                  </a:cubicBezTo>
                  <a:cubicBezTo>
                    <a:pt x="306" y="410"/>
                    <a:pt x="309" y="412"/>
                    <a:pt x="311" y="415"/>
                  </a:cubicBezTo>
                  <a:cubicBezTo>
                    <a:pt x="312" y="416"/>
                    <a:pt x="312" y="416"/>
                    <a:pt x="312" y="416"/>
                  </a:cubicBezTo>
                  <a:cubicBezTo>
                    <a:pt x="314" y="418"/>
                    <a:pt x="317" y="420"/>
                    <a:pt x="319" y="422"/>
                  </a:cubicBezTo>
                  <a:cubicBezTo>
                    <a:pt x="319" y="423"/>
                    <a:pt x="319" y="423"/>
                    <a:pt x="320" y="423"/>
                  </a:cubicBezTo>
                  <a:cubicBezTo>
                    <a:pt x="322" y="426"/>
                    <a:pt x="324" y="428"/>
                    <a:pt x="326" y="430"/>
                  </a:cubicBezTo>
                  <a:cubicBezTo>
                    <a:pt x="326" y="431"/>
                    <a:pt x="326" y="431"/>
                    <a:pt x="326" y="431"/>
                  </a:cubicBezTo>
                  <a:cubicBezTo>
                    <a:pt x="328" y="433"/>
                    <a:pt x="330" y="435"/>
                    <a:pt x="331" y="438"/>
                  </a:cubicBezTo>
                  <a:cubicBezTo>
                    <a:pt x="332" y="438"/>
                    <a:pt x="332" y="439"/>
                    <a:pt x="332" y="439"/>
                  </a:cubicBezTo>
                  <a:cubicBezTo>
                    <a:pt x="334" y="441"/>
                    <a:pt x="336" y="444"/>
                    <a:pt x="337" y="446"/>
                  </a:cubicBezTo>
                  <a:cubicBezTo>
                    <a:pt x="337" y="447"/>
                    <a:pt x="338" y="447"/>
                    <a:pt x="338" y="448"/>
                  </a:cubicBezTo>
                  <a:cubicBezTo>
                    <a:pt x="340" y="450"/>
                    <a:pt x="341" y="453"/>
                    <a:pt x="342" y="456"/>
                  </a:cubicBezTo>
                  <a:cubicBezTo>
                    <a:pt x="343" y="456"/>
                    <a:pt x="343" y="456"/>
                    <a:pt x="343" y="456"/>
                  </a:cubicBezTo>
                  <a:cubicBezTo>
                    <a:pt x="344" y="458"/>
                    <a:pt x="345" y="461"/>
                    <a:pt x="346" y="463"/>
                  </a:cubicBezTo>
                  <a:cubicBezTo>
                    <a:pt x="346" y="464"/>
                    <a:pt x="347" y="464"/>
                    <a:pt x="347" y="465"/>
                  </a:cubicBezTo>
                  <a:cubicBezTo>
                    <a:pt x="348" y="467"/>
                    <a:pt x="349" y="470"/>
                    <a:pt x="350" y="472"/>
                  </a:cubicBezTo>
                  <a:cubicBezTo>
                    <a:pt x="350" y="473"/>
                    <a:pt x="350" y="473"/>
                    <a:pt x="351" y="474"/>
                  </a:cubicBezTo>
                  <a:cubicBezTo>
                    <a:pt x="351" y="477"/>
                    <a:pt x="352" y="479"/>
                    <a:pt x="353" y="482"/>
                  </a:cubicBezTo>
                  <a:cubicBezTo>
                    <a:pt x="353" y="482"/>
                    <a:pt x="353" y="482"/>
                    <a:pt x="353" y="482"/>
                  </a:cubicBezTo>
                  <a:cubicBezTo>
                    <a:pt x="354" y="485"/>
                    <a:pt x="354" y="487"/>
                    <a:pt x="355" y="490"/>
                  </a:cubicBezTo>
                  <a:cubicBezTo>
                    <a:pt x="355" y="490"/>
                    <a:pt x="355" y="491"/>
                    <a:pt x="355" y="491"/>
                  </a:cubicBezTo>
                  <a:cubicBezTo>
                    <a:pt x="356" y="494"/>
                    <a:pt x="356" y="496"/>
                    <a:pt x="356" y="499"/>
                  </a:cubicBezTo>
                  <a:cubicBezTo>
                    <a:pt x="356" y="499"/>
                    <a:pt x="356" y="500"/>
                    <a:pt x="356" y="500"/>
                  </a:cubicBezTo>
                  <a:cubicBezTo>
                    <a:pt x="357" y="503"/>
                    <a:pt x="357" y="505"/>
                    <a:pt x="357" y="508"/>
                  </a:cubicBezTo>
                  <a:cubicBezTo>
                    <a:pt x="357" y="508"/>
                    <a:pt x="357" y="508"/>
                    <a:pt x="357" y="509"/>
                  </a:cubicBezTo>
                  <a:cubicBezTo>
                    <a:pt x="357" y="509"/>
                    <a:pt x="357" y="510"/>
                    <a:pt x="357" y="510"/>
                  </a:cubicBezTo>
                  <a:cubicBezTo>
                    <a:pt x="357" y="510"/>
                    <a:pt x="357" y="511"/>
                    <a:pt x="357" y="511"/>
                  </a:cubicBezTo>
                  <a:cubicBezTo>
                    <a:pt x="357" y="512"/>
                    <a:pt x="357" y="512"/>
                    <a:pt x="357" y="513"/>
                  </a:cubicBezTo>
                  <a:cubicBezTo>
                    <a:pt x="390" y="291"/>
                    <a:pt x="390" y="291"/>
                    <a:pt x="390" y="291"/>
                  </a:cubicBezTo>
                  <a:cubicBezTo>
                    <a:pt x="390" y="290"/>
                    <a:pt x="390" y="290"/>
                    <a:pt x="391" y="290"/>
                  </a:cubicBezTo>
                  <a:cubicBezTo>
                    <a:pt x="391" y="289"/>
                    <a:pt x="391" y="289"/>
                    <a:pt x="391" y="288"/>
                  </a:cubicBezTo>
                  <a:cubicBezTo>
                    <a:pt x="391" y="288"/>
                    <a:pt x="391" y="288"/>
                    <a:pt x="391" y="287"/>
                  </a:cubicBezTo>
                  <a:cubicBezTo>
                    <a:pt x="391" y="287"/>
                    <a:pt x="391" y="287"/>
                    <a:pt x="391" y="286"/>
                  </a:cubicBezTo>
                  <a:cubicBezTo>
                    <a:pt x="391" y="284"/>
                    <a:pt x="390" y="281"/>
                    <a:pt x="390" y="279"/>
                  </a:cubicBezTo>
                  <a:cubicBezTo>
                    <a:pt x="390" y="279"/>
                    <a:pt x="390" y="278"/>
                    <a:pt x="390" y="278"/>
                  </a:cubicBezTo>
                  <a:cubicBezTo>
                    <a:pt x="390" y="275"/>
                    <a:pt x="389" y="273"/>
                    <a:pt x="389" y="271"/>
                  </a:cubicBezTo>
                  <a:cubicBezTo>
                    <a:pt x="389" y="270"/>
                    <a:pt x="389" y="270"/>
                    <a:pt x="388" y="269"/>
                  </a:cubicBezTo>
                  <a:cubicBezTo>
                    <a:pt x="387" y="264"/>
                    <a:pt x="386" y="259"/>
                    <a:pt x="384" y="254"/>
                  </a:cubicBezTo>
                  <a:cubicBezTo>
                    <a:pt x="383" y="254"/>
                    <a:pt x="383" y="254"/>
                    <a:pt x="383" y="254"/>
                  </a:cubicBezTo>
                  <a:cubicBezTo>
                    <a:pt x="383" y="253"/>
                    <a:pt x="383" y="253"/>
                    <a:pt x="383" y="253"/>
                  </a:cubicBezTo>
                  <a:cubicBezTo>
                    <a:pt x="382" y="251"/>
                    <a:pt x="381" y="249"/>
                    <a:pt x="380" y="247"/>
                  </a:cubicBezTo>
                  <a:cubicBezTo>
                    <a:pt x="380" y="246"/>
                    <a:pt x="380" y="246"/>
                    <a:pt x="380" y="246"/>
                  </a:cubicBezTo>
                  <a:cubicBezTo>
                    <a:pt x="380" y="245"/>
                    <a:pt x="379" y="245"/>
                    <a:pt x="379" y="244"/>
                  </a:cubicBezTo>
                  <a:cubicBezTo>
                    <a:pt x="378" y="242"/>
                    <a:pt x="377" y="240"/>
                    <a:pt x="375" y="237"/>
                  </a:cubicBezTo>
                  <a:cubicBezTo>
                    <a:pt x="375" y="237"/>
                    <a:pt x="375" y="237"/>
                    <a:pt x="375" y="237"/>
                  </a:cubicBezTo>
                  <a:cubicBezTo>
                    <a:pt x="374" y="235"/>
                    <a:pt x="372" y="232"/>
                    <a:pt x="371" y="230"/>
                  </a:cubicBezTo>
                  <a:cubicBezTo>
                    <a:pt x="370" y="229"/>
                    <a:pt x="370" y="229"/>
                    <a:pt x="370" y="229"/>
                  </a:cubicBezTo>
                  <a:cubicBezTo>
                    <a:pt x="368" y="226"/>
                    <a:pt x="366" y="224"/>
                    <a:pt x="365" y="222"/>
                  </a:cubicBezTo>
                  <a:cubicBezTo>
                    <a:pt x="364" y="221"/>
                    <a:pt x="364" y="221"/>
                    <a:pt x="364" y="221"/>
                  </a:cubicBezTo>
                  <a:cubicBezTo>
                    <a:pt x="364" y="221"/>
                    <a:pt x="364" y="221"/>
                    <a:pt x="364" y="221"/>
                  </a:cubicBezTo>
                  <a:cubicBezTo>
                    <a:pt x="362" y="218"/>
                    <a:pt x="360" y="216"/>
                    <a:pt x="358" y="214"/>
                  </a:cubicBezTo>
                  <a:cubicBezTo>
                    <a:pt x="358" y="214"/>
                    <a:pt x="358" y="214"/>
                    <a:pt x="358" y="214"/>
                  </a:cubicBezTo>
                  <a:cubicBezTo>
                    <a:pt x="357" y="212"/>
                    <a:pt x="355" y="210"/>
                    <a:pt x="354" y="209"/>
                  </a:cubicBezTo>
                  <a:cubicBezTo>
                    <a:pt x="353" y="208"/>
                    <a:pt x="353" y="208"/>
                    <a:pt x="352" y="208"/>
                  </a:cubicBezTo>
                  <a:cubicBezTo>
                    <a:pt x="351" y="206"/>
                    <a:pt x="349" y="204"/>
                    <a:pt x="347" y="202"/>
                  </a:cubicBezTo>
                  <a:cubicBezTo>
                    <a:pt x="346" y="202"/>
                    <a:pt x="345" y="201"/>
                    <a:pt x="344" y="200"/>
                  </a:cubicBezTo>
                  <a:cubicBezTo>
                    <a:pt x="341" y="197"/>
                    <a:pt x="338" y="195"/>
                    <a:pt x="335" y="193"/>
                  </a:cubicBezTo>
                  <a:cubicBezTo>
                    <a:pt x="335" y="193"/>
                    <a:pt x="335" y="193"/>
                    <a:pt x="335" y="193"/>
                  </a:cubicBezTo>
                  <a:cubicBezTo>
                    <a:pt x="335" y="192"/>
                    <a:pt x="334" y="192"/>
                    <a:pt x="334" y="192"/>
                  </a:cubicBezTo>
                  <a:cubicBezTo>
                    <a:pt x="331" y="190"/>
                    <a:pt x="328" y="188"/>
                    <a:pt x="325" y="186"/>
                  </a:cubicBezTo>
                  <a:cubicBezTo>
                    <a:pt x="324" y="185"/>
                    <a:pt x="323" y="184"/>
                    <a:pt x="322" y="184"/>
                  </a:cubicBezTo>
                  <a:cubicBezTo>
                    <a:pt x="320" y="182"/>
                    <a:pt x="317" y="181"/>
                    <a:pt x="315" y="180"/>
                  </a:cubicBezTo>
                  <a:cubicBezTo>
                    <a:pt x="314" y="179"/>
                    <a:pt x="314" y="179"/>
                    <a:pt x="313" y="179"/>
                  </a:cubicBezTo>
                  <a:cubicBezTo>
                    <a:pt x="311" y="178"/>
                    <a:pt x="310" y="177"/>
                    <a:pt x="308" y="176"/>
                  </a:cubicBezTo>
                  <a:cubicBezTo>
                    <a:pt x="307" y="176"/>
                    <a:pt x="307" y="176"/>
                    <a:pt x="307" y="176"/>
                  </a:cubicBezTo>
                  <a:cubicBezTo>
                    <a:pt x="304" y="174"/>
                    <a:pt x="301" y="173"/>
                    <a:pt x="298" y="172"/>
                  </a:cubicBezTo>
                  <a:cubicBezTo>
                    <a:pt x="297" y="171"/>
                    <a:pt x="297" y="171"/>
                    <a:pt x="297" y="171"/>
                  </a:cubicBezTo>
                  <a:cubicBezTo>
                    <a:pt x="297" y="171"/>
                    <a:pt x="296" y="171"/>
                    <a:pt x="295" y="171"/>
                  </a:cubicBezTo>
                  <a:cubicBezTo>
                    <a:pt x="295" y="171"/>
                    <a:pt x="295" y="171"/>
                    <a:pt x="295" y="171"/>
                  </a:cubicBezTo>
                  <a:cubicBezTo>
                    <a:pt x="295" y="170"/>
                    <a:pt x="295" y="170"/>
                    <a:pt x="295" y="170"/>
                  </a:cubicBezTo>
                  <a:cubicBezTo>
                    <a:pt x="294" y="170"/>
                    <a:pt x="294" y="170"/>
                    <a:pt x="293" y="170"/>
                  </a:cubicBezTo>
                  <a:cubicBezTo>
                    <a:pt x="292" y="170"/>
                    <a:pt x="292" y="169"/>
                    <a:pt x="291" y="169"/>
                  </a:cubicBezTo>
                  <a:cubicBezTo>
                    <a:pt x="290" y="169"/>
                    <a:pt x="290" y="169"/>
                    <a:pt x="289" y="169"/>
                  </a:cubicBezTo>
                  <a:cubicBezTo>
                    <a:pt x="288" y="168"/>
                    <a:pt x="288" y="168"/>
                    <a:pt x="288" y="168"/>
                  </a:cubicBezTo>
                  <a:cubicBezTo>
                    <a:pt x="288" y="168"/>
                    <a:pt x="288" y="168"/>
                    <a:pt x="288" y="168"/>
                  </a:cubicBezTo>
                  <a:cubicBezTo>
                    <a:pt x="287" y="168"/>
                    <a:pt x="287" y="168"/>
                    <a:pt x="287" y="168"/>
                  </a:cubicBezTo>
                  <a:cubicBezTo>
                    <a:pt x="287" y="168"/>
                    <a:pt x="286" y="168"/>
                    <a:pt x="286" y="167"/>
                  </a:cubicBezTo>
                  <a:cubicBezTo>
                    <a:pt x="285" y="167"/>
                    <a:pt x="284" y="167"/>
                    <a:pt x="284" y="167"/>
                  </a:cubicBezTo>
                  <a:cubicBezTo>
                    <a:pt x="283" y="167"/>
                    <a:pt x="283" y="167"/>
                    <a:pt x="282" y="166"/>
                  </a:cubicBezTo>
                  <a:cubicBezTo>
                    <a:pt x="282" y="166"/>
                    <a:pt x="282" y="166"/>
                    <a:pt x="282" y="166"/>
                  </a:cubicBezTo>
                  <a:cubicBezTo>
                    <a:pt x="281" y="166"/>
                    <a:pt x="281" y="166"/>
                    <a:pt x="281" y="166"/>
                  </a:cubicBezTo>
                  <a:cubicBezTo>
                    <a:pt x="281" y="166"/>
                    <a:pt x="281" y="166"/>
                    <a:pt x="281" y="166"/>
                  </a:cubicBezTo>
                  <a:cubicBezTo>
                    <a:pt x="280" y="166"/>
                    <a:pt x="280" y="166"/>
                    <a:pt x="279" y="166"/>
                  </a:cubicBezTo>
                  <a:cubicBezTo>
                    <a:pt x="279" y="166"/>
                    <a:pt x="279" y="165"/>
                    <a:pt x="278" y="165"/>
                  </a:cubicBezTo>
                  <a:cubicBezTo>
                    <a:pt x="278" y="165"/>
                    <a:pt x="277" y="165"/>
                    <a:pt x="277" y="165"/>
                  </a:cubicBezTo>
                  <a:cubicBezTo>
                    <a:pt x="276" y="165"/>
                    <a:pt x="276" y="165"/>
                    <a:pt x="275" y="165"/>
                  </a:cubicBezTo>
                  <a:cubicBezTo>
                    <a:pt x="275" y="165"/>
                    <a:pt x="275" y="165"/>
                    <a:pt x="275" y="165"/>
                  </a:cubicBezTo>
                  <a:cubicBezTo>
                    <a:pt x="275" y="165"/>
                    <a:pt x="275" y="165"/>
                    <a:pt x="275" y="165"/>
                  </a:cubicBezTo>
                  <a:cubicBezTo>
                    <a:pt x="274" y="164"/>
                    <a:pt x="274" y="164"/>
                    <a:pt x="274" y="164"/>
                  </a:cubicBezTo>
                  <a:cubicBezTo>
                    <a:pt x="274" y="164"/>
                    <a:pt x="273" y="164"/>
                    <a:pt x="273" y="164"/>
                  </a:cubicBezTo>
                  <a:cubicBezTo>
                    <a:pt x="272" y="164"/>
                    <a:pt x="272" y="164"/>
                    <a:pt x="271" y="164"/>
                  </a:cubicBezTo>
                  <a:cubicBezTo>
                    <a:pt x="270" y="164"/>
                    <a:pt x="270" y="164"/>
                    <a:pt x="270" y="164"/>
                  </a:cubicBezTo>
                  <a:cubicBezTo>
                    <a:pt x="270" y="164"/>
                    <a:pt x="269" y="163"/>
                    <a:pt x="269" y="163"/>
                  </a:cubicBezTo>
                  <a:cubicBezTo>
                    <a:pt x="268" y="163"/>
                    <a:pt x="268" y="163"/>
                    <a:pt x="268" y="163"/>
                  </a:cubicBezTo>
                  <a:cubicBezTo>
                    <a:pt x="268" y="163"/>
                    <a:pt x="268" y="163"/>
                    <a:pt x="268" y="163"/>
                  </a:cubicBezTo>
                  <a:cubicBezTo>
                    <a:pt x="268" y="163"/>
                    <a:pt x="268" y="163"/>
                    <a:pt x="268" y="163"/>
                  </a:cubicBezTo>
                  <a:cubicBezTo>
                    <a:pt x="266" y="163"/>
                    <a:pt x="266" y="163"/>
                    <a:pt x="266" y="163"/>
                  </a:cubicBezTo>
                  <a:cubicBezTo>
                    <a:pt x="266" y="163"/>
                    <a:pt x="265" y="163"/>
                    <a:pt x="265" y="163"/>
                  </a:cubicBezTo>
                  <a:cubicBezTo>
                    <a:pt x="265" y="163"/>
                    <a:pt x="264" y="163"/>
                    <a:pt x="264" y="162"/>
                  </a:cubicBezTo>
                  <a:cubicBezTo>
                    <a:pt x="263" y="162"/>
                    <a:pt x="263" y="162"/>
                    <a:pt x="262" y="162"/>
                  </a:cubicBezTo>
                  <a:cubicBezTo>
                    <a:pt x="262" y="162"/>
                    <a:pt x="262" y="162"/>
                    <a:pt x="261" y="162"/>
                  </a:cubicBezTo>
                  <a:cubicBezTo>
                    <a:pt x="261" y="162"/>
                    <a:pt x="261" y="162"/>
                    <a:pt x="261" y="162"/>
                  </a:cubicBezTo>
                  <a:cubicBezTo>
                    <a:pt x="261" y="162"/>
                    <a:pt x="261" y="162"/>
                    <a:pt x="261" y="162"/>
                  </a:cubicBezTo>
                  <a:cubicBezTo>
                    <a:pt x="261" y="162"/>
                    <a:pt x="261" y="162"/>
                    <a:pt x="261" y="162"/>
                  </a:cubicBezTo>
                  <a:cubicBezTo>
                    <a:pt x="261" y="162"/>
                    <a:pt x="261" y="162"/>
                    <a:pt x="261" y="162"/>
                  </a:cubicBezTo>
                  <a:cubicBezTo>
                    <a:pt x="259" y="162"/>
                    <a:pt x="258" y="162"/>
                    <a:pt x="257" y="162"/>
                  </a:cubicBezTo>
                  <a:cubicBezTo>
                    <a:pt x="256" y="161"/>
                    <a:pt x="254" y="161"/>
                    <a:pt x="253" y="161"/>
                  </a:cubicBezTo>
                  <a:cubicBezTo>
                    <a:pt x="252" y="161"/>
                    <a:pt x="251" y="161"/>
                    <a:pt x="249" y="161"/>
                  </a:cubicBezTo>
                  <a:cubicBezTo>
                    <a:pt x="248" y="160"/>
                    <a:pt x="247" y="160"/>
                    <a:pt x="246" y="160"/>
                  </a:cubicBezTo>
                  <a:cubicBezTo>
                    <a:pt x="246" y="160"/>
                    <a:pt x="246" y="160"/>
                    <a:pt x="246" y="160"/>
                  </a:cubicBezTo>
                  <a:cubicBezTo>
                    <a:pt x="246" y="160"/>
                    <a:pt x="246" y="160"/>
                    <a:pt x="246" y="160"/>
                  </a:cubicBezTo>
                  <a:cubicBezTo>
                    <a:pt x="244" y="160"/>
                    <a:pt x="242" y="160"/>
                    <a:pt x="240" y="160"/>
                  </a:cubicBezTo>
                  <a:cubicBezTo>
                    <a:pt x="237" y="159"/>
                    <a:pt x="235" y="159"/>
                    <a:pt x="233" y="159"/>
                  </a:cubicBezTo>
                  <a:cubicBezTo>
                    <a:pt x="232" y="159"/>
                    <a:pt x="232" y="159"/>
                    <a:pt x="232" y="159"/>
                  </a:cubicBezTo>
                  <a:cubicBezTo>
                    <a:pt x="231" y="159"/>
                    <a:pt x="231" y="159"/>
                    <a:pt x="231" y="159"/>
                  </a:cubicBezTo>
                  <a:cubicBezTo>
                    <a:pt x="230" y="159"/>
                    <a:pt x="228" y="158"/>
                    <a:pt x="227" y="158"/>
                  </a:cubicBezTo>
                  <a:cubicBezTo>
                    <a:pt x="225" y="158"/>
                    <a:pt x="223" y="158"/>
                    <a:pt x="221" y="158"/>
                  </a:cubicBezTo>
                  <a:cubicBezTo>
                    <a:pt x="220" y="158"/>
                    <a:pt x="220" y="158"/>
                    <a:pt x="219" y="158"/>
                  </a:cubicBezTo>
                  <a:cubicBezTo>
                    <a:pt x="214" y="157"/>
                    <a:pt x="210" y="157"/>
                    <a:pt x="205" y="157"/>
                  </a:cubicBezTo>
                  <a:cubicBezTo>
                    <a:pt x="204" y="157"/>
                    <a:pt x="204" y="157"/>
                    <a:pt x="203" y="157"/>
                  </a:cubicBezTo>
                  <a:cubicBezTo>
                    <a:pt x="201" y="156"/>
                    <a:pt x="199" y="156"/>
                    <a:pt x="197" y="156"/>
                  </a:cubicBezTo>
                  <a:cubicBezTo>
                    <a:pt x="193" y="156"/>
                    <a:pt x="189" y="156"/>
                    <a:pt x="186" y="155"/>
                  </a:cubicBezTo>
                  <a:cubicBezTo>
                    <a:pt x="185" y="155"/>
                    <a:pt x="185" y="155"/>
                    <a:pt x="185" y="155"/>
                  </a:cubicBezTo>
                  <a:cubicBezTo>
                    <a:pt x="180" y="155"/>
                    <a:pt x="175" y="155"/>
                    <a:pt x="170" y="155"/>
                  </a:cubicBezTo>
                  <a:cubicBezTo>
                    <a:pt x="169" y="154"/>
                    <a:pt x="167" y="154"/>
                    <a:pt x="165" y="154"/>
                  </a:cubicBezTo>
                  <a:cubicBezTo>
                    <a:pt x="161" y="154"/>
                    <a:pt x="158" y="154"/>
                    <a:pt x="154" y="153"/>
                  </a:cubicBezTo>
                  <a:cubicBezTo>
                    <a:pt x="152" y="153"/>
                    <a:pt x="149" y="153"/>
                    <a:pt x="147" y="153"/>
                  </a:cubicBezTo>
                  <a:cubicBezTo>
                    <a:pt x="146" y="153"/>
                    <a:pt x="146" y="153"/>
                    <a:pt x="146" y="153"/>
                  </a:cubicBezTo>
                  <a:cubicBezTo>
                    <a:pt x="142" y="152"/>
                    <a:pt x="138" y="152"/>
                    <a:pt x="134" y="152"/>
                  </a:cubicBezTo>
                  <a:cubicBezTo>
                    <a:pt x="133" y="152"/>
                    <a:pt x="133" y="152"/>
                    <a:pt x="133" y="152"/>
                  </a:cubicBezTo>
                  <a:cubicBezTo>
                    <a:pt x="129" y="151"/>
                    <a:pt x="125" y="151"/>
                    <a:pt x="121" y="150"/>
                  </a:cubicBezTo>
                  <a:cubicBezTo>
                    <a:pt x="121" y="150"/>
                    <a:pt x="121" y="150"/>
                    <a:pt x="121" y="150"/>
                  </a:cubicBezTo>
                  <a:cubicBezTo>
                    <a:pt x="117" y="150"/>
                    <a:pt x="113" y="149"/>
                    <a:pt x="110" y="148"/>
                  </a:cubicBezTo>
                  <a:cubicBezTo>
                    <a:pt x="109" y="148"/>
                    <a:pt x="109" y="148"/>
                    <a:pt x="109" y="148"/>
                  </a:cubicBezTo>
                  <a:cubicBezTo>
                    <a:pt x="106" y="148"/>
                    <a:pt x="102" y="147"/>
                    <a:pt x="99" y="146"/>
                  </a:cubicBezTo>
                  <a:cubicBezTo>
                    <a:pt x="99" y="146"/>
                    <a:pt x="99" y="146"/>
                    <a:pt x="99" y="146"/>
                  </a:cubicBezTo>
                  <a:cubicBezTo>
                    <a:pt x="97" y="146"/>
                    <a:pt x="95" y="145"/>
                    <a:pt x="94" y="145"/>
                  </a:cubicBezTo>
                  <a:cubicBezTo>
                    <a:pt x="94" y="145"/>
                    <a:pt x="94" y="145"/>
                    <a:pt x="94" y="145"/>
                  </a:cubicBezTo>
                  <a:cubicBezTo>
                    <a:pt x="92" y="144"/>
                    <a:pt x="90" y="144"/>
                    <a:pt x="89" y="144"/>
                  </a:cubicBezTo>
                  <a:cubicBezTo>
                    <a:pt x="89" y="144"/>
                    <a:pt x="89" y="144"/>
                    <a:pt x="89" y="144"/>
                  </a:cubicBezTo>
                  <a:cubicBezTo>
                    <a:pt x="87" y="143"/>
                    <a:pt x="86" y="143"/>
                    <a:pt x="84" y="142"/>
                  </a:cubicBezTo>
                  <a:cubicBezTo>
                    <a:pt x="84" y="142"/>
                    <a:pt x="84" y="142"/>
                    <a:pt x="84" y="142"/>
                  </a:cubicBezTo>
                  <a:cubicBezTo>
                    <a:pt x="83" y="142"/>
                    <a:pt x="82" y="141"/>
                    <a:pt x="81" y="141"/>
                  </a:cubicBezTo>
                  <a:cubicBezTo>
                    <a:pt x="80" y="140"/>
                    <a:pt x="79" y="140"/>
                    <a:pt x="78" y="140"/>
                  </a:cubicBezTo>
                  <a:cubicBezTo>
                    <a:pt x="78" y="139"/>
                    <a:pt x="77" y="139"/>
                    <a:pt x="76" y="139"/>
                  </a:cubicBezTo>
                  <a:cubicBezTo>
                    <a:pt x="75" y="138"/>
                    <a:pt x="75" y="138"/>
                    <a:pt x="74" y="137"/>
                  </a:cubicBezTo>
                  <a:cubicBezTo>
                    <a:pt x="73" y="137"/>
                    <a:pt x="73" y="137"/>
                    <a:pt x="72" y="137"/>
                  </a:cubicBezTo>
                  <a:cubicBezTo>
                    <a:pt x="72" y="136"/>
                    <a:pt x="71" y="136"/>
                    <a:pt x="70" y="135"/>
                  </a:cubicBezTo>
                  <a:cubicBezTo>
                    <a:pt x="70" y="135"/>
                    <a:pt x="69" y="135"/>
                    <a:pt x="69" y="135"/>
                  </a:cubicBezTo>
                  <a:cubicBezTo>
                    <a:pt x="68" y="134"/>
                    <a:pt x="67" y="133"/>
                    <a:pt x="66" y="132"/>
                  </a:cubicBezTo>
                  <a:cubicBezTo>
                    <a:pt x="57" y="126"/>
                    <a:pt x="51" y="117"/>
                    <a:pt x="45" y="108"/>
                  </a:cubicBezTo>
                  <a:cubicBezTo>
                    <a:pt x="39" y="99"/>
                    <a:pt x="35" y="88"/>
                    <a:pt x="32" y="78"/>
                  </a:cubicBezTo>
                  <a:cubicBezTo>
                    <a:pt x="28" y="68"/>
                    <a:pt x="26" y="57"/>
                    <a:pt x="25" y="48"/>
                  </a:cubicBezTo>
                  <a:cubicBezTo>
                    <a:pt x="23" y="38"/>
                    <a:pt x="23" y="29"/>
                    <a:pt x="23" y="22"/>
                  </a:cubicBezTo>
                  <a:cubicBezTo>
                    <a:pt x="23" y="20"/>
                    <a:pt x="23" y="18"/>
                    <a:pt x="23" y="16"/>
                  </a:cubicBezTo>
                  <a:cubicBezTo>
                    <a:pt x="23" y="14"/>
                    <a:pt x="23" y="12"/>
                    <a:pt x="23" y="10"/>
                  </a:cubicBezTo>
                  <a:cubicBezTo>
                    <a:pt x="24" y="8"/>
                    <a:pt x="24" y="7"/>
                    <a:pt x="24" y="5"/>
                  </a:cubicBezTo>
                  <a:cubicBezTo>
                    <a:pt x="24" y="3"/>
                    <a:pt x="24" y="2"/>
                    <a:pt x="24" y="0"/>
                  </a:cubicBezTo>
                  <a:cubicBezTo>
                    <a:pt x="17" y="68"/>
                    <a:pt x="9" y="135"/>
                    <a:pt x="2" y="203"/>
                  </a:cubicBezTo>
                  <a:cubicBezTo>
                    <a:pt x="2" y="204"/>
                    <a:pt x="1" y="206"/>
                    <a:pt x="1" y="208"/>
                  </a:cubicBezTo>
                  <a:cubicBezTo>
                    <a:pt x="1" y="210"/>
                    <a:pt x="1" y="211"/>
                    <a:pt x="1" y="213"/>
                  </a:cubicBezTo>
                  <a:cubicBezTo>
                    <a:pt x="1" y="215"/>
                    <a:pt x="0" y="217"/>
                    <a:pt x="0" y="220"/>
                  </a:cubicBezTo>
                  <a:cubicBezTo>
                    <a:pt x="0" y="222"/>
                    <a:pt x="0" y="224"/>
                    <a:pt x="0" y="226"/>
                  </a:cubicBezTo>
                  <a:cubicBezTo>
                    <a:pt x="0" y="234"/>
                    <a:pt x="0" y="243"/>
                    <a:pt x="1" y="253"/>
                  </a:cubicBezTo>
                  <a:cubicBezTo>
                    <a:pt x="3" y="264"/>
                    <a:pt x="5" y="275"/>
                    <a:pt x="8" y="286"/>
                  </a:cubicBezTo>
                  <a:cubicBezTo>
                    <a:pt x="11" y="297"/>
                    <a:pt x="16" y="308"/>
                    <a:pt x="21" y="318"/>
                  </a:cubicBezTo>
                  <a:cubicBezTo>
                    <a:pt x="26" y="328"/>
                    <a:pt x="33" y="337"/>
                    <a:pt x="41" y="343"/>
                  </a:cubicBezTo>
                  <a:cubicBezTo>
                    <a:pt x="42" y="344"/>
                    <a:pt x="43" y="345"/>
                    <a:pt x="44" y="346"/>
                  </a:cubicBezTo>
                  <a:cubicBezTo>
                    <a:pt x="44" y="346"/>
                    <a:pt x="44" y="346"/>
                    <a:pt x="44" y="346"/>
                  </a:cubicBezTo>
                  <a:cubicBezTo>
                    <a:pt x="45" y="347"/>
                    <a:pt x="45" y="347"/>
                    <a:pt x="45" y="347"/>
                  </a:cubicBezTo>
                  <a:cubicBezTo>
                    <a:pt x="46" y="347"/>
                    <a:pt x="47" y="348"/>
                    <a:pt x="47" y="348"/>
                  </a:cubicBezTo>
                  <a:cubicBezTo>
                    <a:pt x="48" y="348"/>
                    <a:pt x="48" y="348"/>
                    <a:pt x="48" y="348"/>
                  </a:cubicBezTo>
                  <a:cubicBezTo>
                    <a:pt x="48" y="349"/>
                    <a:pt x="48" y="349"/>
                    <a:pt x="49" y="349"/>
                  </a:cubicBezTo>
                  <a:cubicBezTo>
                    <a:pt x="50" y="349"/>
                    <a:pt x="50" y="350"/>
                    <a:pt x="51" y="350"/>
                  </a:cubicBezTo>
                  <a:cubicBezTo>
                    <a:pt x="52" y="351"/>
                    <a:pt x="52" y="351"/>
                    <a:pt x="52" y="351"/>
                  </a:cubicBezTo>
                  <a:cubicBezTo>
                    <a:pt x="52" y="351"/>
                    <a:pt x="52" y="351"/>
                    <a:pt x="53" y="351"/>
                  </a:cubicBezTo>
                  <a:cubicBezTo>
                    <a:pt x="54" y="352"/>
                    <a:pt x="55" y="352"/>
                    <a:pt x="55" y="352"/>
                  </a:cubicBezTo>
                  <a:cubicBezTo>
                    <a:pt x="56" y="353"/>
                    <a:pt x="56" y="353"/>
                    <a:pt x="56" y="353"/>
                  </a:cubicBezTo>
                  <a:cubicBezTo>
                    <a:pt x="56" y="353"/>
                    <a:pt x="57" y="353"/>
                    <a:pt x="57" y="353"/>
                  </a:cubicBezTo>
                  <a:cubicBezTo>
                    <a:pt x="58" y="353"/>
                    <a:pt x="58" y="353"/>
                    <a:pt x="58" y="354"/>
                  </a:cubicBezTo>
                  <a:cubicBezTo>
                    <a:pt x="59" y="354"/>
                    <a:pt x="59" y="354"/>
                    <a:pt x="59" y="354"/>
                  </a:cubicBezTo>
                  <a:cubicBezTo>
                    <a:pt x="59" y="354"/>
                    <a:pt x="59" y="354"/>
                    <a:pt x="59" y="354"/>
                  </a:cubicBezTo>
                  <a:cubicBezTo>
                    <a:pt x="60" y="354"/>
                    <a:pt x="60" y="354"/>
                    <a:pt x="60" y="354"/>
                  </a:cubicBezTo>
                  <a:cubicBezTo>
                    <a:pt x="60" y="354"/>
                    <a:pt x="61" y="355"/>
                    <a:pt x="61" y="355"/>
                  </a:cubicBezTo>
                  <a:cubicBezTo>
                    <a:pt x="62" y="355"/>
                    <a:pt x="62" y="355"/>
                    <a:pt x="62" y="355"/>
                  </a:cubicBezTo>
                  <a:cubicBezTo>
                    <a:pt x="63" y="355"/>
                    <a:pt x="63" y="355"/>
                    <a:pt x="63" y="355"/>
                  </a:cubicBezTo>
                  <a:cubicBezTo>
                    <a:pt x="64" y="356"/>
                    <a:pt x="64" y="356"/>
                    <a:pt x="64" y="356"/>
                  </a:cubicBezTo>
                  <a:cubicBezTo>
                    <a:pt x="64" y="356"/>
                    <a:pt x="64" y="356"/>
                    <a:pt x="64" y="356"/>
                  </a:cubicBezTo>
                  <a:cubicBezTo>
                    <a:pt x="64" y="356"/>
                    <a:pt x="65" y="356"/>
                    <a:pt x="65" y="356"/>
                  </a:cubicBezTo>
                  <a:cubicBezTo>
                    <a:pt x="65" y="356"/>
                    <a:pt x="66" y="356"/>
                    <a:pt x="66" y="356"/>
                  </a:cubicBezTo>
                  <a:cubicBezTo>
                    <a:pt x="67" y="357"/>
                    <a:pt x="67" y="357"/>
                    <a:pt x="68" y="357"/>
                  </a:cubicBezTo>
                  <a:cubicBezTo>
                    <a:pt x="68" y="357"/>
                    <a:pt x="68" y="357"/>
                    <a:pt x="68" y="357"/>
                  </a:cubicBezTo>
                  <a:cubicBezTo>
                    <a:pt x="68" y="357"/>
                    <a:pt x="68" y="357"/>
                    <a:pt x="68" y="357"/>
                  </a:cubicBezTo>
                  <a:cubicBezTo>
                    <a:pt x="69" y="357"/>
                    <a:pt x="69" y="357"/>
                    <a:pt x="69" y="357"/>
                  </a:cubicBezTo>
                  <a:cubicBezTo>
                    <a:pt x="69" y="357"/>
                    <a:pt x="70" y="357"/>
                    <a:pt x="70" y="358"/>
                  </a:cubicBezTo>
                  <a:cubicBezTo>
                    <a:pt x="71" y="358"/>
                    <a:pt x="71" y="358"/>
                    <a:pt x="72" y="358"/>
                  </a:cubicBezTo>
                  <a:cubicBezTo>
                    <a:pt x="72" y="358"/>
                    <a:pt x="72" y="358"/>
                    <a:pt x="73" y="358"/>
                  </a:cubicBezTo>
                  <a:cubicBezTo>
                    <a:pt x="73" y="358"/>
                    <a:pt x="73" y="358"/>
                    <a:pt x="73" y="358"/>
                  </a:cubicBezTo>
                  <a:cubicBezTo>
                    <a:pt x="73" y="358"/>
                    <a:pt x="73" y="358"/>
                    <a:pt x="73" y="358"/>
                  </a:cubicBezTo>
                  <a:cubicBezTo>
                    <a:pt x="73" y="358"/>
                    <a:pt x="73" y="358"/>
                    <a:pt x="73" y="358"/>
                  </a:cubicBezTo>
                  <a:cubicBezTo>
                    <a:pt x="74" y="358"/>
                    <a:pt x="74" y="359"/>
                    <a:pt x="74" y="359"/>
                  </a:cubicBezTo>
                  <a:cubicBezTo>
                    <a:pt x="75" y="359"/>
                    <a:pt x="75" y="359"/>
                    <a:pt x="76" y="359"/>
                  </a:cubicBezTo>
                  <a:cubicBezTo>
                    <a:pt x="76" y="359"/>
                    <a:pt x="77" y="359"/>
                    <a:pt x="77" y="359"/>
                  </a:cubicBezTo>
                  <a:cubicBezTo>
                    <a:pt x="78" y="359"/>
                    <a:pt x="79" y="360"/>
                    <a:pt x="79" y="360"/>
                  </a:cubicBezTo>
                  <a:cubicBezTo>
                    <a:pt x="80" y="360"/>
                    <a:pt x="80" y="360"/>
                    <a:pt x="81" y="360"/>
                  </a:cubicBezTo>
                  <a:cubicBezTo>
                    <a:pt x="81" y="360"/>
                    <a:pt x="82" y="360"/>
                    <a:pt x="82" y="360"/>
                  </a:cubicBezTo>
                  <a:cubicBezTo>
                    <a:pt x="84" y="361"/>
                    <a:pt x="84" y="361"/>
                    <a:pt x="84" y="361"/>
                  </a:cubicBezTo>
                  <a:cubicBezTo>
                    <a:pt x="84" y="361"/>
                    <a:pt x="84" y="361"/>
                    <a:pt x="84" y="361"/>
                  </a:cubicBezTo>
                  <a:cubicBezTo>
                    <a:pt x="84" y="361"/>
                    <a:pt x="84" y="361"/>
                    <a:pt x="84" y="361"/>
                  </a:cubicBezTo>
                  <a:cubicBezTo>
                    <a:pt x="85" y="361"/>
                    <a:pt x="85" y="361"/>
                    <a:pt x="85" y="361"/>
                  </a:cubicBezTo>
                  <a:cubicBezTo>
                    <a:pt x="78" y="416"/>
                    <a:pt x="71" y="472"/>
                    <a:pt x="64" y="528"/>
                  </a:cubicBezTo>
                  <a:cubicBezTo>
                    <a:pt x="63" y="536"/>
                    <a:pt x="64" y="547"/>
                    <a:pt x="66" y="560"/>
                  </a:cubicBezTo>
                  <a:cubicBezTo>
                    <a:pt x="69" y="574"/>
                    <a:pt x="72" y="589"/>
                    <a:pt x="76" y="605"/>
                  </a:cubicBezTo>
                  <a:cubicBezTo>
                    <a:pt x="80" y="621"/>
                    <a:pt x="85" y="637"/>
                    <a:pt x="90" y="653"/>
                  </a:cubicBezTo>
                  <a:cubicBezTo>
                    <a:pt x="94" y="669"/>
                    <a:pt x="99" y="685"/>
                    <a:pt x="102" y="698"/>
                  </a:cubicBezTo>
                  <a:cubicBezTo>
                    <a:pt x="103" y="700"/>
                    <a:pt x="103" y="701"/>
                    <a:pt x="104" y="703"/>
                  </a:cubicBezTo>
                  <a:cubicBezTo>
                    <a:pt x="104" y="704"/>
                    <a:pt x="104" y="704"/>
                    <a:pt x="105" y="705"/>
                  </a:cubicBezTo>
                  <a:cubicBezTo>
                    <a:pt x="105" y="706"/>
                    <a:pt x="105" y="707"/>
                    <a:pt x="106" y="709"/>
                  </a:cubicBezTo>
                  <a:cubicBezTo>
                    <a:pt x="106" y="709"/>
                    <a:pt x="106" y="710"/>
                    <a:pt x="106" y="711"/>
                  </a:cubicBezTo>
                  <a:cubicBezTo>
                    <a:pt x="107" y="712"/>
                    <a:pt x="107" y="713"/>
                    <a:pt x="108" y="714"/>
                  </a:cubicBezTo>
                  <a:cubicBezTo>
                    <a:pt x="108" y="714"/>
                    <a:pt x="108" y="715"/>
                    <a:pt x="108" y="715"/>
                  </a:cubicBezTo>
                  <a:cubicBezTo>
                    <a:pt x="109" y="716"/>
                    <a:pt x="109" y="717"/>
                    <a:pt x="109" y="718"/>
                  </a:cubicBezTo>
                  <a:cubicBezTo>
                    <a:pt x="110" y="719"/>
                    <a:pt x="110" y="719"/>
                    <a:pt x="110" y="719"/>
                  </a:cubicBezTo>
                  <a:cubicBezTo>
                    <a:pt x="110" y="720"/>
                    <a:pt x="110" y="720"/>
                    <a:pt x="110" y="720"/>
                  </a:cubicBezTo>
                  <a:cubicBezTo>
                    <a:pt x="111" y="721"/>
                    <a:pt x="111" y="722"/>
                    <a:pt x="111" y="723"/>
                  </a:cubicBezTo>
                  <a:cubicBezTo>
                    <a:pt x="112" y="723"/>
                    <a:pt x="112" y="724"/>
                    <a:pt x="112" y="724"/>
                  </a:cubicBezTo>
                  <a:cubicBezTo>
                    <a:pt x="113" y="725"/>
                    <a:pt x="113" y="726"/>
                    <a:pt x="114" y="727"/>
                  </a:cubicBezTo>
                  <a:cubicBezTo>
                    <a:pt x="114" y="727"/>
                    <a:pt x="114" y="728"/>
                    <a:pt x="114" y="728"/>
                  </a:cubicBezTo>
                  <a:cubicBezTo>
                    <a:pt x="115" y="729"/>
                    <a:pt x="115" y="730"/>
                    <a:pt x="116" y="731"/>
                  </a:cubicBezTo>
                  <a:cubicBezTo>
                    <a:pt x="116" y="731"/>
                    <a:pt x="116" y="732"/>
                    <a:pt x="117" y="732"/>
                  </a:cubicBezTo>
                  <a:cubicBezTo>
                    <a:pt x="117" y="733"/>
                    <a:pt x="117" y="733"/>
                    <a:pt x="117" y="733"/>
                  </a:cubicBezTo>
                  <a:cubicBezTo>
                    <a:pt x="117" y="733"/>
                    <a:pt x="118" y="734"/>
                    <a:pt x="118" y="734"/>
                  </a:cubicBezTo>
                  <a:cubicBezTo>
                    <a:pt x="119" y="735"/>
                    <a:pt x="119" y="735"/>
                    <a:pt x="119" y="735"/>
                  </a:cubicBezTo>
                  <a:cubicBezTo>
                    <a:pt x="119" y="736"/>
                    <a:pt x="119" y="736"/>
                    <a:pt x="119" y="736"/>
                  </a:cubicBezTo>
                  <a:cubicBezTo>
                    <a:pt x="119" y="736"/>
                    <a:pt x="120" y="737"/>
                    <a:pt x="121" y="738"/>
                  </a:cubicBezTo>
                  <a:cubicBezTo>
                    <a:pt x="121" y="739"/>
                    <a:pt x="121" y="739"/>
                    <a:pt x="121" y="739"/>
                  </a:cubicBezTo>
                  <a:cubicBezTo>
                    <a:pt x="122" y="740"/>
                    <a:pt x="123" y="741"/>
                    <a:pt x="124" y="742"/>
                  </a:cubicBezTo>
                  <a:cubicBezTo>
                    <a:pt x="125" y="743"/>
                    <a:pt x="125" y="743"/>
                    <a:pt x="125" y="743"/>
                  </a:cubicBezTo>
                  <a:cubicBezTo>
                    <a:pt x="125" y="743"/>
                    <a:pt x="126" y="744"/>
                    <a:pt x="126" y="745"/>
                  </a:cubicBezTo>
                  <a:cubicBezTo>
                    <a:pt x="127" y="745"/>
                    <a:pt x="127" y="745"/>
                    <a:pt x="127" y="746"/>
                  </a:cubicBezTo>
                  <a:cubicBezTo>
                    <a:pt x="128" y="746"/>
                    <a:pt x="128" y="747"/>
                    <a:pt x="129" y="747"/>
                  </a:cubicBezTo>
                  <a:cubicBezTo>
                    <a:pt x="129" y="747"/>
                    <a:pt x="129" y="747"/>
                    <a:pt x="129" y="747"/>
                  </a:cubicBezTo>
                  <a:cubicBezTo>
                    <a:pt x="130" y="748"/>
                    <a:pt x="130" y="748"/>
                    <a:pt x="130" y="748"/>
                  </a:cubicBezTo>
                  <a:cubicBezTo>
                    <a:pt x="131" y="748"/>
                    <a:pt x="131" y="749"/>
                    <a:pt x="132" y="749"/>
                  </a:cubicBezTo>
                  <a:cubicBezTo>
                    <a:pt x="132" y="750"/>
                    <a:pt x="133" y="750"/>
                    <a:pt x="133" y="750"/>
                  </a:cubicBezTo>
                  <a:cubicBezTo>
                    <a:pt x="134" y="751"/>
                    <a:pt x="134" y="751"/>
                    <a:pt x="135" y="751"/>
                  </a:cubicBezTo>
                  <a:cubicBezTo>
                    <a:pt x="135" y="752"/>
                    <a:pt x="135" y="752"/>
                    <a:pt x="136" y="752"/>
                  </a:cubicBezTo>
                  <a:cubicBezTo>
                    <a:pt x="137" y="753"/>
                    <a:pt x="137" y="753"/>
                    <a:pt x="137" y="753"/>
                  </a:cubicBezTo>
                  <a:cubicBezTo>
                    <a:pt x="137" y="753"/>
                    <a:pt x="137" y="753"/>
                    <a:pt x="137" y="753"/>
                  </a:cubicBezTo>
                  <a:cubicBezTo>
                    <a:pt x="139" y="754"/>
                    <a:pt x="140" y="755"/>
                    <a:pt x="141" y="755"/>
                  </a:cubicBezTo>
                  <a:cubicBezTo>
                    <a:pt x="142" y="756"/>
                    <a:pt x="142" y="756"/>
                    <a:pt x="142" y="756"/>
                  </a:cubicBezTo>
                  <a:cubicBezTo>
                    <a:pt x="142" y="756"/>
                    <a:pt x="142" y="756"/>
                    <a:pt x="142" y="756"/>
                  </a:cubicBezTo>
                  <a:cubicBezTo>
                    <a:pt x="142" y="756"/>
                    <a:pt x="142" y="756"/>
                    <a:pt x="142" y="756"/>
                  </a:cubicBezTo>
                  <a:cubicBezTo>
                    <a:pt x="143" y="756"/>
                    <a:pt x="143" y="756"/>
                    <a:pt x="143" y="756"/>
                  </a:cubicBezTo>
                  <a:cubicBezTo>
                    <a:pt x="144" y="757"/>
                    <a:pt x="144" y="757"/>
                    <a:pt x="144" y="757"/>
                  </a:cubicBezTo>
                  <a:cubicBezTo>
                    <a:pt x="145" y="757"/>
                    <a:pt x="145" y="757"/>
                    <a:pt x="145" y="757"/>
                  </a:cubicBezTo>
                  <a:cubicBezTo>
                    <a:pt x="146" y="757"/>
                    <a:pt x="146" y="757"/>
                    <a:pt x="146" y="757"/>
                  </a:cubicBezTo>
                  <a:cubicBezTo>
                    <a:pt x="147" y="758"/>
                    <a:pt x="147" y="758"/>
                    <a:pt x="147" y="758"/>
                  </a:cubicBezTo>
                  <a:cubicBezTo>
                    <a:pt x="147" y="758"/>
                    <a:pt x="147" y="758"/>
                    <a:pt x="147" y="758"/>
                  </a:cubicBezTo>
                  <a:cubicBezTo>
                    <a:pt x="148" y="758"/>
                    <a:pt x="148" y="758"/>
                    <a:pt x="148" y="758"/>
                  </a:cubicBezTo>
                  <a:cubicBezTo>
                    <a:pt x="148" y="758"/>
                    <a:pt x="148" y="758"/>
                    <a:pt x="148" y="758"/>
                  </a:cubicBezTo>
                  <a:cubicBezTo>
                    <a:pt x="148" y="758"/>
                    <a:pt x="148" y="758"/>
                    <a:pt x="148" y="758"/>
                  </a:cubicBezTo>
                  <a:cubicBezTo>
                    <a:pt x="149" y="758"/>
                    <a:pt x="149" y="758"/>
                    <a:pt x="149" y="758"/>
                  </a:cubicBezTo>
                  <a:cubicBezTo>
                    <a:pt x="150" y="759"/>
                    <a:pt x="150" y="759"/>
                    <a:pt x="150" y="759"/>
                  </a:cubicBezTo>
                  <a:cubicBezTo>
                    <a:pt x="150" y="759"/>
                    <a:pt x="150" y="759"/>
                    <a:pt x="150" y="759"/>
                  </a:cubicBezTo>
                  <a:cubicBezTo>
                    <a:pt x="151" y="759"/>
                    <a:pt x="151" y="759"/>
                    <a:pt x="151" y="759"/>
                  </a:cubicBezTo>
                  <a:cubicBezTo>
                    <a:pt x="152" y="759"/>
                    <a:pt x="152" y="759"/>
                    <a:pt x="152" y="759"/>
                  </a:cubicBezTo>
                  <a:cubicBezTo>
                    <a:pt x="153" y="760"/>
                    <a:pt x="153" y="760"/>
                    <a:pt x="153" y="760"/>
                  </a:cubicBezTo>
                  <a:cubicBezTo>
                    <a:pt x="153" y="760"/>
                    <a:pt x="153" y="760"/>
                    <a:pt x="153" y="760"/>
                  </a:cubicBezTo>
                  <a:cubicBezTo>
                    <a:pt x="154" y="760"/>
                    <a:pt x="154" y="760"/>
                    <a:pt x="154" y="760"/>
                  </a:cubicBezTo>
                  <a:cubicBezTo>
                    <a:pt x="155" y="760"/>
                    <a:pt x="155" y="760"/>
                    <a:pt x="155" y="760"/>
                  </a:cubicBezTo>
                  <a:cubicBezTo>
                    <a:pt x="155" y="760"/>
                    <a:pt x="155" y="760"/>
                    <a:pt x="155" y="760"/>
                  </a:cubicBezTo>
                  <a:cubicBezTo>
                    <a:pt x="155" y="760"/>
                    <a:pt x="155" y="760"/>
                    <a:pt x="155" y="760"/>
                  </a:cubicBezTo>
                  <a:cubicBezTo>
                    <a:pt x="156" y="760"/>
                    <a:pt x="156" y="760"/>
                    <a:pt x="156" y="760"/>
                  </a:cubicBezTo>
                  <a:cubicBezTo>
                    <a:pt x="156" y="761"/>
                    <a:pt x="156" y="761"/>
                    <a:pt x="156" y="761"/>
                  </a:cubicBezTo>
                  <a:cubicBezTo>
                    <a:pt x="157" y="761"/>
                    <a:pt x="157" y="761"/>
                    <a:pt x="157" y="761"/>
                  </a:cubicBezTo>
                  <a:cubicBezTo>
                    <a:pt x="158" y="761"/>
                    <a:pt x="158" y="761"/>
                    <a:pt x="158" y="761"/>
                  </a:cubicBezTo>
                  <a:cubicBezTo>
                    <a:pt x="159" y="761"/>
                    <a:pt x="159" y="761"/>
                    <a:pt x="159" y="761"/>
                  </a:cubicBezTo>
                  <a:cubicBezTo>
                    <a:pt x="160" y="761"/>
                    <a:pt x="160" y="761"/>
                    <a:pt x="160" y="761"/>
                  </a:cubicBezTo>
                  <a:cubicBezTo>
                    <a:pt x="160" y="761"/>
                    <a:pt x="160" y="761"/>
                    <a:pt x="160" y="761"/>
                  </a:cubicBezTo>
                  <a:cubicBezTo>
                    <a:pt x="161" y="762"/>
                    <a:pt x="161" y="762"/>
                    <a:pt x="161" y="762"/>
                  </a:cubicBezTo>
                  <a:cubicBezTo>
                    <a:pt x="161" y="762"/>
                    <a:pt x="161" y="762"/>
                    <a:pt x="161" y="762"/>
                  </a:cubicBezTo>
                  <a:cubicBezTo>
                    <a:pt x="161" y="762"/>
                    <a:pt x="161" y="762"/>
                    <a:pt x="161" y="762"/>
                  </a:cubicBezTo>
                  <a:cubicBezTo>
                    <a:pt x="161" y="762"/>
                    <a:pt x="161" y="762"/>
                    <a:pt x="161" y="762"/>
                  </a:cubicBezTo>
                  <a:cubicBezTo>
                    <a:pt x="162" y="762"/>
                    <a:pt x="162" y="762"/>
                    <a:pt x="162" y="762"/>
                  </a:cubicBezTo>
                  <a:cubicBezTo>
                    <a:pt x="163" y="762"/>
                    <a:pt x="163" y="762"/>
                    <a:pt x="163" y="762"/>
                  </a:cubicBezTo>
                  <a:cubicBezTo>
                    <a:pt x="164" y="762"/>
                    <a:pt x="164" y="762"/>
                    <a:pt x="164" y="762"/>
                  </a:cubicBezTo>
                  <a:cubicBezTo>
                    <a:pt x="165" y="762"/>
                    <a:pt x="165" y="762"/>
                    <a:pt x="166" y="762"/>
                  </a:cubicBezTo>
                  <a:cubicBezTo>
                    <a:pt x="166" y="762"/>
                    <a:pt x="166" y="762"/>
                    <a:pt x="167" y="762"/>
                  </a:cubicBezTo>
                  <a:cubicBezTo>
                    <a:pt x="167" y="762"/>
                    <a:pt x="167" y="762"/>
                    <a:pt x="168" y="763"/>
                  </a:cubicBezTo>
                  <a:cubicBezTo>
                    <a:pt x="168" y="763"/>
                    <a:pt x="168" y="763"/>
                    <a:pt x="168" y="763"/>
                  </a:cubicBezTo>
                  <a:cubicBezTo>
                    <a:pt x="168" y="763"/>
                    <a:pt x="168" y="763"/>
                    <a:pt x="168" y="763"/>
                  </a:cubicBezTo>
                  <a:cubicBezTo>
                    <a:pt x="169" y="763"/>
                    <a:pt x="169" y="763"/>
                    <a:pt x="169" y="763"/>
                  </a:cubicBezTo>
                  <a:cubicBezTo>
                    <a:pt x="169" y="763"/>
                    <a:pt x="170" y="763"/>
                    <a:pt x="170" y="763"/>
                  </a:cubicBezTo>
                  <a:cubicBezTo>
                    <a:pt x="171" y="763"/>
                    <a:pt x="171" y="763"/>
                    <a:pt x="172" y="763"/>
                  </a:cubicBezTo>
                  <a:cubicBezTo>
                    <a:pt x="172" y="763"/>
                    <a:pt x="173" y="763"/>
                    <a:pt x="173" y="763"/>
                  </a:cubicBezTo>
                  <a:cubicBezTo>
                    <a:pt x="174" y="763"/>
                    <a:pt x="174" y="763"/>
                    <a:pt x="175" y="763"/>
                  </a:cubicBezTo>
                  <a:cubicBezTo>
                    <a:pt x="175" y="763"/>
                    <a:pt x="175" y="763"/>
                    <a:pt x="175" y="763"/>
                  </a:cubicBezTo>
                  <a:cubicBezTo>
                    <a:pt x="176" y="763"/>
                    <a:pt x="176" y="763"/>
                    <a:pt x="176" y="763"/>
                  </a:cubicBezTo>
                  <a:cubicBezTo>
                    <a:pt x="176" y="763"/>
                    <a:pt x="176" y="763"/>
                    <a:pt x="177" y="763"/>
                  </a:cubicBezTo>
                  <a:cubicBezTo>
                    <a:pt x="178" y="763"/>
                    <a:pt x="178" y="763"/>
                    <a:pt x="179" y="763"/>
                  </a:cubicBezTo>
                  <a:cubicBezTo>
                    <a:pt x="180" y="763"/>
                    <a:pt x="180" y="763"/>
                    <a:pt x="181" y="763"/>
                  </a:cubicBezTo>
                  <a:cubicBezTo>
                    <a:pt x="182" y="763"/>
                    <a:pt x="182" y="763"/>
                    <a:pt x="183" y="764"/>
                  </a:cubicBezTo>
                  <a:cubicBezTo>
                    <a:pt x="183" y="764"/>
                    <a:pt x="183" y="764"/>
                    <a:pt x="183" y="764"/>
                  </a:cubicBezTo>
                  <a:cubicBezTo>
                    <a:pt x="184" y="764"/>
                    <a:pt x="184" y="764"/>
                    <a:pt x="185" y="764"/>
                  </a:cubicBezTo>
                  <a:cubicBezTo>
                    <a:pt x="186" y="764"/>
                    <a:pt x="186" y="764"/>
                    <a:pt x="187" y="764"/>
                  </a:cubicBezTo>
                  <a:cubicBezTo>
                    <a:pt x="188" y="764"/>
                    <a:pt x="188" y="764"/>
                    <a:pt x="189" y="764"/>
                  </a:cubicBezTo>
                  <a:cubicBezTo>
                    <a:pt x="189" y="764"/>
                    <a:pt x="190" y="764"/>
                    <a:pt x="191" y="764"/>
                  </a:cubicBezTo>
                  <a:cubicBezTo>
                    <a:pt x="192" y="764"/>
                    <a:pt x="193" y="764"/>
                    <a:pt x="194" y="764"/>
                  </a:cubicBezTo>
                  <a:cubicBezTo>
                    <a:pt x="194" y="764"/>
                    <a:pt x="195" y="764"/>
                    <a:pt x="196" y="764"/>
                  </a:cubicBezTo>
                  <a:cubicBezTo>
                    <a:pt x="197" y="764"/>
                    <a:pt x="198" y="764"/>
                    <a:pt x="199" y="764"/>
                  </a:cubicBezTo>
                  <a:cubicBezTo>
                    <a:pt x="200" y="764"/>
                    <a:pt x="201" y="763"/>
                    <a:pt x="202" y="763"/>
                  </a:cubicBezTo>
                  <a:cubicBezTo>
                    <a:pt x="213" y="763"/>
                    <a:pt x="277" y="763"/>
                    <a:pt x="368" y="762"/>
                  </a:cubicBezTo>
                  <a:cubicBezTo>
                    <a:pt x="459" y="761"/>
                    <a:pt x="579" y="760"/>
                    <a:pt x="703" y="759"/>
                  </a:cubicBezTo>
                  <a:cubicBezTo>
                    <a:pt x="827" y="758"/>
                    <a:pt x="956" y="757"/>
                    <a:pt x="1066" y="757"/>
                  </a:cubicBezTo>
                  <a:cubicBezTo>
                    <a:pt x="1176" y="756"/>
                    <a:pt x="1267" y="755"/>
                    <a:pt x="1315" y="755"/>
                  </a:cubicBezTo>
                  <a:cubicBezTo>
                    <a:pt x="1317" y="755"/>
                    <a:pt x="1318" y="755"/>
                    <a:pt x="1320" y="755"/>
                  </a:cubicBezTo>
                  <a:cubicBezTo>
                    <a:pt x="1322" y="755"/>
                    <a:pt x="1324" y="755"/>
                    <a:pt x="1325" y="755"/>
                  </a:cubicBezTo>
                  <a:cubicBezTo>
                    <a:pt x="1327" y="755"/>
                    <a:pt x="1329" y="755"/>
                    <a:pt x="1331" y="755"/>
                  </a:cubicBezTo>
                  <a:cubicBezTo>
                    <a:pt x="1333" y="755"/>
                    <a:pt x="1335" y="755"/>
                    <a:pt x="1337" y="755"/>
                  </a:cubicBezTo>
                  <a:cubicBezTo>
                    <a:pt x="1338" y="755"/>
                    <a:pt x="1339" y="755"/>
                    <a:pt x="1340" y="755"/>
                  </a:cubicBezTo>
                  <a:cubicBezTo>
                    <a:pt x="1341" y="755"/>
                    <a:pt x="1343" y="755"/>
                    <a:pt x="1344" y="755"/>
                  </a:cubicBezTo>
                  <a:cubicBezTo>
                    <a:pt x="1344" y="755"/>
                    <a:pt x="1345" y="755"/>
                    <a:pt x="1345" y="755"/>
                  </a:cubicBezTo>
                  <a:cubicBezTo>
                    <a:pt x="1346" y="755"/>
                    <a:pt x="1347" y="755"/>
                    <a:pt x="1348" y="755"/>
                  </a:cubicBezTo>
                  <a:cubicBezTo>
                    <a:pt x="1349" y="755"/>
                    <a:pt x="1350" y="755"/>
                    <a:pt x="1351" y="755"/>
                  </a:cubicBezTo>
                  <a:cubicBezTo>
                    <a:pt x="1352" y="755"/>
                    <a:pt x="1352" y="755"/>
                    <a:pt x="1352" y="755"/>
                  </a:cubicBezTo>
                  <a:cubicBezTo>
                    <a:pt x="1352" y="755"/>
                    <a:pt x="1353" y="755"/>
                    <a:pt x="1353" y="755"/>
                  </a:cubicBezTo>
                  <a:cubicBezTo>
                    <a:pt x="1355" y="755"/>
                    <a:pt x="1356" y="755"/>
                    <a:pt x="1358" y="755"/>
                  </a:cubicBezTo>
                  <a:cubicBezTo>
                    <a:pt x="1358" y="755"/>
                    <a:pt x="1358" y="755"/>
                    <a:pt x="1358" y="755"/>
                  </a:cubicBezTo>
                  <a:cubicBezTo>
                    <a:pt x="1359" y="755"/>
                    <a:pt x="1360" y="755"/>
                    <a:pt x="1361" y="755"/>
                  </a:cubicBezTo>
                  <a:cubicBezTo>
                    <a:pt x="1362" y="755"/>
                    <a:pt x="1363" y="755"/>
                    <a:pt x="1365" y="755"/>
                  </a:cubicBezTo>
                  <a:cubicBezTo>
                    <a:pt x="1365" y="755"/>
                    <a:pt x="1365" y="755"/>
                    <a:pt x="1365" y="755"/>
                  </a:cubicBezTo>
                  <a:cubicBezTo>
                    <a:pt x="1366" y="755"/>
                    <a:pt x="1367" y="755"/>
                    <a:pt x="1367" y="755"/>
                  </a:cubicBezTo>
                  <a:cubicBezTo>
                    <a:pt x="1369" y="755"/>
                    <a:pt x="1370" y="755"/>
                    <a:pt x="1371" y="755"/>
                  </a:cubicBezTo>
                  <a:cubicBezTo>
                    <a:pt x="1371" y="754"/>
                    <a:pt x="1371" y="754"/>
                    <a:pt x="1371" y="754"/>
                  </a:cubicBezTo>
                  <a:cubicBezTo>
                    <a:pt x="1372" y="754"/>
                    <a:pt x="1373" y="754"/>
                    <a:pt x="1374" y="754"/>
                  </a:cubicBezTo>
                  <a:cubicBezTo>
                    <a:pt x="1375" y="754"/>
                    <a:pt x="1376" y="754"/>
                    <a:pt x="1377" y="754"/>
                  </a:cubicBezTo>
                  <a:cubicBezTo>
                    <a:pt x="1377" y="754"/>
                    <a:pt x="1377" y="754"/>
                    <a:pt x="1377" y="754"/>
                  </a:cubicBezTo>
                  <a:cubicBezTo>
                    <a:pt x="1378" y="754"/>
                    <a:pt x="1379" y="754"/>
                    <a:pt x="1380" y="754"/>
                  </a:cubicBezTo>
                  <a:cubicBezTo>
                    <a:pt x="1381" y="754"/>
                    <a:pt x="1381" y="754"/>
                    <a:pt x="1382" y="754"/>
                  </a:cubicBezTo>
                  <a:cubicBezTo>
                    <a:pt x="1383" y="754"/>
                    <a:pt x="1383" y="754"/>
                    <a:pt x="1383" y="754"/>
                  </a:cubicBezTo>
                  <a:cubicBezTo>
                    <a:pt x="1384" y="754"/>
                    <a:pt x="1384" y="754"/>
                    <a:pt x="1385" y="753"/>
                  </a:cubicBezTo>
                  <a:cubicBezTo>
                    <a:pt x="1386" y="753"/>
                    <a:pt x="1386" y="753"/>
                    <a:pt x="1387" y="753"/>
                  </a:cubicBezTo>
                  <a:cubicBezTo>
                    <a:pt x="1388" y="753"/>
                    <a:pt x="1388" y="753"/>
                    <a:pt x="1388" y="753"/>
                  </a:cubicBezTo>
                  <a:cubicBezTo>
                    <a:pt x="1389" y="753"/>
                    <a:pt x="1389" y="753"/>
                    <a:pt x="1389" y="753"/>
                  </a:cubicBezTo>
                  <a:cubicBezTo>
                    <a:pt x="1389" y="753"/>
                    <a:pt x="1390" y="753"/>
                    <a:pt x="1390" y="753"/>
                  </a:cubicBezTo>
                  <a:cubicBezTo>
                    <a:pt x="1391" y="753"/>
                    <a:pt x="1391" y="753"/>
                    <a:pt x="1392" y="753"/>
                  </a:cubicBezTo>
                  <a:cubicBezTo>
                    <a:pt x="1393" y="753"/>
                    <a:pt x="1393" y="753"/>
                    <a:pt x="1393" y="753"/>
                  </a:cubicBezTo>
                  <a:cubicBezTo>
                    <a:pt x="1394" y="753"/>
                    <a:pt x="1394" y="753"/>
                    <a:pt x="1395" y="752"/>
                  </a:cubicBezTo>
                  <a:cubicBezTo>
                    <a:pt x="1395" y="752"/>
                    <a:pt x="1396" y="752"/>
                    <a:pt x="1396" y="752"/>
                  </a:cubicBezTo>
                  <a:cubicBezTo>
                    <a:pt x="1397" y="752"/>
                    <a:pt x="1397" y="752"/>
                    <a:pt x="1398" y="752"/>
                  </a:cubicBezTo>
                  <a:cubicBezTo>
                    <a:pt x="1398" y="752"/>
                    <a:pt x="1399" y="752"/>
                    <a:pt x="1399" y="752"/>
                  </a:cubicBezTo>
                  <a:cubicBezTo>
                    <a:pt x="1401" y="752"/>
                    <a:pt x="1401" y="752"/>
                    <a:pt x="1401" y="752"/>
                  </a:cubicBezTo>
                  <a:cubicBezTo>
                    <a:pt x="1401" y="752"/>
                    <a:pt x="1402" y="752"/>
                    <a:pt x="1402" y="752"/>
                  </a:cubicBezTo>
                  <a:cubicBezTo>
                    <a:pt x="1403" y="751"/>
                    <a:pt x="1403" y="751"/>
                    <a:pt x="1404" y="751"/>
                  </a:cubicBezTo>
                  <a:cubicBezTo>
                    <a:pt x="1405" y="751"/>
                    <a:pt x="1405" y="751"/>
                    <a:pt x="1405" y="751"/>
                  </a:cubicBezTo>
                  <a:cubicBezTo>
                    <a:pt x="1405" y="751"/>
                    <a:pt x="1406" y="751"/>
                    <a:pt x="1406" y="751"/>
                  </a:cubicBezTo>
                  <a:cubicBezTo>
                    <a:pt x="1407" y="751"/>
                    <a:pt x="1407" y="751"/>
                    <a:pt x="1408" y="751"/>
                  </a:cubicBezTo>
                  <a:cubicBezTo>
                    <a:pt x="1408" y="750"/>
                    <a:pt x="1408" y="750"/>
                    <a:pt x="1408" y="750"/>
                  </a:cubicBezTo>
                  <a:cubicBezTo>
                    <a:pt x="1409" y="750"/>
                    <a:pt x="1410" y="750"/>
                    <a:pt x="1410" y="750"/>
                  </a:cubicBezTo>
                  <a:cubicBezTo>
                    <a:pt x="1411" y="750"/>
                    <a:pt x="1411" y="750"/>
                    <a:pt x="1411" y="750"/>
                  </a:cubicBezTo>
                  <a:cubicBezTo>
                    <a:pt x="1412" y="750"/>
                    <a:pt x="1412" y="750"/>
                    <a:pt x="1412" y="750"/>
                  </a:cubicBezTo>
                  <a:cubicBezTo>
                    <a:pt x="1412" y="750"/>
                    <a:pt x="1413" y="750"/>
                    <a:pt x="1413" y="750"/>
                  </a:cubicBezTo>
                  <a:cubicBezTo>
                    <a:pt x="1414" y="749"/>
                    <a:pt x="1415" y="749"/>
                    <a:pt x="1415" y="749"/>
                  </a:cubicBezTo>
                  <a:cubicBezTo>
                    <a:pt x="1416" y="749"/>
                    <a:pt x="1416" y="749"/>
                    <a:pt x="1416" y="749"/>
                  </a:cubicBezTo>
                  <a:cubicBezTo>
                    <a:pt x="1417" y="749"/>
                    <a:pt x="1417" y="749"/>
                    <a:pt x="1417" y="749"/>
                  </a:cubicBezTo>
                  <a:cubicBezTo>
                    <a:pt x="1418" y="748"/>
                    <a:pt x="1418" y="748"/>
                    <a:pt x="1419" y="748"/>
                  </a:cubicBezTo>
                  <a:cubicBezTo>
                    <a:pt x="1420" y="748"/>
                    <a:pt x="1420" y="748"/>
                    <a:pt x="1420" y="748"/>
                  </a:cubicBezTo>
                  <a:cubicBezTo>
                    <a:pt x="1420" y="748"/>
                    <a:pt x="1420" y="748"/>
                    <a:pt x="1420" y="748"/>
                  </a:cubicBezTo>
                  <a:cubicBezTo>
                    <a:pt x="1421" y="748"/>
                    <a:pt x="1421" y="748"/>
                    <a:pt x="1421" y="748"/>
                  </a:cubicBezTo>
                  <a:cubicBezTo>
                    <a:pt x="1422" y="747"/>
                    <a:pt x="1422" y="747"/>
                    <a:pt x="1422" y="747"/>
                  </a:cubicBezTo>
                  <a:cubicBezTo>
                    <a:pt x="1423" y="747"/>
                    <a:pt x="1423" y="747"/>
                    <a:pt x="1423" y="747"/>
                  </a:cubicBezTo>
                  <a:cubicBezTo>
                    <a:pt x="1424" y="747"/>
                    <a:pt x="1424" y="747"/>
                    <a:pt x="1424" y="747"/>
                  </a:cubicBezTo>
                  <a:cubicBezTo>
                    <a:pt x="1424" y="747"/>
                    <a:pt x="1425" y="746"/>
                    <a:pt x="1425" y="746"/>
                  </a:cubicBezTo>
                  <a:cubicBezTo>
                    <a:pt x="1426" y="746"/>
                    <a:pt x="1426" y="746"/>
                    <a:pt x="1426" y="746"/>
                  </a:cubicBezTo>
                  <a:cubicBezTo>
                    <a:pt x="1427" y="746"/>
                    <a:pt x="1427" y="746"/>
                    <a:pt x="1427" y="746"/>
                  </a:cubicBezTo>
                  <a:cubicBezTo>
                    <a:pt x="1427" y="746"/>
                    <a:pt x="1428" y="745"/>
                    <a:pt x="1428" y="745"/>
                  </a:cubicBezTo>
                  <a:cubicBezTo>
                    <a:pt x="1429" y="745"/>
                    <a:pt x="1429" y="745"/>
                    <a:pt x="1429" y="745"/>
                  </a:cubicBezTo>
                  <a:cubicBezTo>
                    <a:pt x="1430" y="745"/>
                    <a:pt x="1431" y="744"/>
                    <a:pt x="1432" y="744"/>
                  </a:cubicBezTo>
                  <a:cubicBezTo>
                    <a:pt x="1432" y="744"/>
                    <a:pt x="1432" y="744"/>
                    <a:pt x="1432" y="744"/>
                  </a:cubicBezTo>
                  <a:cubicBezTo>
                    <a:pt x="1432" y="744"/>
                    <a:pt x="1432" y="744"/>
                    <a:pt x="1432" y="744"/>
                  </a:cubicBezTo>
                  <a:cubicBezTo>
                    <a:pt x="1433" y="743"/>
                    <a:pt x="1433" y="743"/>
                    <a:pt x="1434" y="743"/>
                  </a:cubicBezTo>
                  <a:cubicBezTo>
                    <a:pt x="1435" y="742"/>
                    <a:pt x="1435" y="742"/>
                    <a:pt x="1435" y="742"/>
                  </a:cubicBezTo>
                  <a:cubicBezTo>
                    <a:pt x="1435" y="742"/>
                    <a:pt x="1435" y="742"/>
                    <a:pt x="1436" y="742"/>
                  </a:cubicBezTo>
                  <a:cubicBezTo>
                    <a:pt x="1436" y="742"/>
                    <a:pt x="1436" y="742"/>
                    <a:pt x="1436" y="742"/>
                  </a:cubicBezTo>
                  <a:cubicBezTo>
                    <a:pt x="1436" y="741"/>
                    <a:pt x="1436" y="741"/>
                    <a:pt x="1436" y="741"/>
                  </a:cubicBezTo>
                  <a:cubicBezTo>
                    <a:pt x="1438" y="741"/>
                    <a:pt x="1438" y="741"/>
                    <a:pt x="1438" y="741"/>
                  </a:cubicBezTo>
                  <a:cubicBezTo>
                    <a:pt x="1438" y="740"/>
                    <a:pt x="1438" y="740"/>
                    <a:pt x="1438" y="740"/>
                  </a:cubicBezTo>
                  <a:cubicBezTo>
                    <a:pt x="1439" y="740"/>
                    <a:pt x="1439" y="740"/>
                    <a:pt x="1439" y="740"/>
                  </a:cubicBezTo>
                  <a:cubicBezTo>
                    <a:pt x="1439" y="740"/>
                    <a:pt x="1439" y="740"/>
                    <a:pt x="1439" y="740"/>
                  </a:cubicBezTo>
                  <a:cubicBezTo>
                    <a:pt x="1439" y="739"/>
                    <a:pt x="1439" y="739"/>
                    <a:pt x="1439" y="739"/>
                  </a:cubicBezTo>
                  <a:cubicBezTo>
                    <a:pt x="1440" y="739"/>
                    <a:pt x="1440" y="739"/>
                    <a:pt x="1440" y="739"/>
                  </a:cubicBezTo>
                  <a:cubicBezTo>
                    <a:pt x="1441" y="738"/>
                    <a:pt x="1441" y="738"/>
                    <a:pt x="1441" y="737"/>
                  </a:cubicBezTo>
                  <a:cubicBezTo>
                    <a:pt x="1442" y="737"/>
                    <a:pt x="1442" y="737"/>
                    <a:pt x="1442" y="737"/>
                  </a:cubicBezTo>
                  <a:cubicBezTo>
                    <a:pt x="1443" y="736"/>
                    <a:pt x="1443" y="736"/>
                    <a:pt x="1443" y="736"/>
                  </a:cubicBezTo>
                  <a:cubicBezTo>
                    <a:pt x="1443" y="736"/>
                    <a:pt x="1443" y="736"/>
                    <a:pt x="1443" y="736"/>
                  </a:cubicBezTo>
                  <a:cubicBezTo>
                    <a:pt x="1443" y="736"/>
                    <a:pt x="1443" y="736"/>
                    <a:pt x="1443" y="736"/>
                  </a:cubicBezTo>
                  <a:cubicBezTo>
                    <a:pt x="1443" y="735"/>
                    <a:pt x="1443" y="735"/>
                    <a:pt x="1443" y="735"/>
                  </a:cubicBezTo>
                  <a:cubicBezTo>
                    <a:pt x="1444" y="734"/>
                    <a:pt x="1444" y="734"/>
                    <a:pt x="1444" y="734"/>
                  </a:cubicBezTo>
                  <a:cubicBezTo>
                    <a:pt x="1444" y="734"/>
                    <a:pt x="1444" y="734"/>
                    <a:pt x="1444" y="734"/>
                  </a:cubicBezTo>
                  <a:cubicBezTo>
                    <a:pt x="1444" y="734"/>
                    <a:pt x="1444" y="734"/>
                    <a:pt x="1444" y="734"/>
                  </a:cubicBezTo>
                  <a:cubicBezTo>
                    <a:pt x="1444" y="733"/>
                    <a:pt x="1444" y="733"/>
                    <a:pt x="1444" y="733"/>
                  </a:cubicBezTo>
                  <a:cubicBezTo>
                    <a:pt x="1444" y="733"/>
                    <a:pt x="1444" y="733"/>
                    <a:pt x="1444" y="733"/>
                  </a:cubicBezTo>
                  <a:cubicBezTo>
                    <a:pt x="1445" y="733"/>
                    <a:pt x="1445" y="733"/>
                    <a:pt x="1445" y="733"/>
                  </a:cubicBezTo>
                  <a:cubicBezTo>
                    <a:pt x="1445" y="732"/>
                    <a:pt x="1445" y="732"/>
                    <a:pt x="1445" y="732"/>
                  </a:cubicBezTo>
                  <a:cubicBezTo>
                    <a:pt x="1445" y="732"/>
                    <a:pt x="1445" y="732"/>
                    <a:pt x="1445" y="732"/>
                  </a:cubicBezTo>
                  <a:cubicBezTo>
                    <a:pt x="1454" y="697"/>
                    <a:pt x="1464" y="662"/>
                    <a:pt x="1473" y="627"/>
                  </a:cubicBezTo>
                  <a:cubicBezTo>
                    <a:pt x="1485" y="583"/>
                    <a:pt x="1497" y="540"/>
                    <a:pt x="1509" y="496"/>
                  </a:cubicBezTo>
                  <a:cubicBezTo>
                    <a:pt x="1509" y="496"/>
                    <a:pt x="1509" y="497"/>
                    <a:pt x="1508" y="498"/>
                  </a:cubicBezTo>
                  <a:close/>
                </a:path>
              </a:pathLst>
            </a:custGeom>
            <a:gradFill rotWithShape="1">
              <a:gsLst>
                <a:gs pos="0">
                  <a:srgbClr val="292929"/>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11" name="Freeform 20"/>
            <p:cNvSpPr>
              <a:spLocks/>
            </p:cNvSpPr>
            <p:nvPr/>
          </p:nvSpPr>
          <p:spPr bwMode="auto">
            <a:xfrm>
              <a:off x="8220075" y="4271963"/>
              <a:ext cx="2757488" cy="976312"/>
            </a:xfrm>
            <a:custGeom>
              <a:avLst/>
              <a:gdLst>
                <a:gd name="T0" fmla="*/ 2147483647 w 1487"/>
                <a:gd name="T1" fmla="*/ 2147483647 h 631"/>
                <a:gd name="T2" fmla="*/ 2147483647 w 1487"/>
                <a:gd name="T3" fmla="*/ 2147483647 h 631"/>
                <a:gd name="T4" fmla="*/ 2147483647 w 1487"/>
                <a:gd name="T5" fmla="*/ 2147483647 h 631"/>
                <a:gd name="T6" fmla="*/ 2147483647 w 1487"/>
                <a:gd name="T7" fmla="*/ 2147483647 h 631"/>
                <a:gd name="T8" fmla="*/ 2147483647 w 1487"/>
                <a:gd name="T9" fmla="*/ 2147483647 h 631"/>
                <a:gd name="T10" fmla="*/ 2147483647 w 1487"/>
                <a:gd name="T11" fmla="*/ 2147483647 h 631"/>
                <a:gd name="T12" fmla="*/ 2147483647 w 1487"/>
                <a:gd name="T13" fmla="*/ 2147483647 h 631"/>
                <a:gd name="T14" fmla="*/ 2147483647 w 1487"/>
                <a:gd name="T15" fmla="*/ 2147483647 h 631"/>
                <a:gd name="T16" fmla="*/ 2147483647 w 1487"/>
                <a:gd name="T17" fmla="*/ 2147483647 h 631"/>
                <a:gd name="T18" fmla="*/ 2147483647 w 1487"/>
                <a:gd name="T19" fmla="*/ 2147483647 h 631"/>
                <a:gd name="T20" fmla="*/ 2147483647 w 1487"/>
                <a:gd name="T21" fmla="*/ 2147483647 h 631"/>
                <a:gd name="T22" fmla="*/ 2147483647 w 1487"/>
                <a:gd name="T23" fmla="*/ 2147483647 h 631"/>
                <a:gd name="T24" fmla="*/ 2147483647 w 1487"/>
                <a:gd name="T25" fmla="*/ 2147483647 h 631"/>
                <a:gd name="T26" fmla="*/ 2147483647 w 1487"/>
                <a:gd name="T27" fmla="*/ 2147483647 h 631"/>
                <a:gd name="T28" fmla="*/ 2147483647 w 1487"/>
                <a:gd name="T29" fmla="*/ 2147483647 h 631"/>
                <a:gd name="T30" fmla="*/ 2147483647 w 1487"/>
                <a:gd name="T31" fmla="*/ 2147483647 h 631"/>
                <a:gd name="T32" fmla="*/ 2147483647 w 1487"/>
                <a:gd name="T33" fmla="*/ 2147483647 h 631"/>
                <a:gd name="T34" fmla="*/ 2147483647 w 1487"/>
                <a:gd name="T35" fmla="*/ 0 h 631"/>
                <a:gd name="T36" fmla="*/ 2147483647 w 1487"/>
                <a:gd name="T37" fmla="*/ 2147483647 h 631"/>
                <a:gd name="T38" fmla="*/ 2147483647 w 1487"/>
                <a:gd name="T39" fmla="*/ 2147483647 h 631"/>
                <a:gd name="T40" fmla="*/ 2147483647 w 1487"/>
                <a:gd name="T41" fmla="*/ 2147483647 h 631"/>
                <a:gd name="T42" fmla="*/ 2147483647 w 1487"/>
                <a:gd name="T43" fmla="*/ 2147483647 h 631"/>
                <a:gd name="T44" fmla="*/ 2147483647 w 1487"/>
                <a:gd name="T45" fmla="*/ 2147483647 h 631"/>
                <a:gd name="T46" fmla="*/ 2147483647 w 1487"/>
                <a:gd name="T47" fmla="*/ 2147483647 h 631"/>
                <a:gd name="T48" fmla="*/ 2147483647 w 1487"/>
                <a:gd name="T49" fmla="*/ 2147483647 h 631"/>
                <a:gd name="T50" fmla="*/ 2147483647 w 1487"/>
                <a:gd name="T51" fmla="*/ 2147483647 h 631"/>
                <a:gd name="T52" fmla="*/ 2147483647 w 1487"/>
                <a:gd name="T53" fmla="*/ 2147483647 h 631"/>
                <a:gd name="T54" fmla="*/ 2147483647 w 1487"/>
                <a:gd name="T55" fmla="*/ 2147483647 h 631"/>
                <a:gd name="T56" fmla="*/ 2147483647 w 1487"/>
                <a:gd name="T57" fmla="*/ 2147483647 h 631"/>
                <a:gd name="T58" fmla="*/ 0 w 1487"/>
                <a:gd name="T59" fmla="*/ 2147483647 h 631"/>
                <a:gd name="T60" fmla="*/ 2147483647 w 1487"/>
                <a:gd name="T61" fmla="*/ 2147483647 h 631"/>
                <a:gd name="T62" fmla="*/ 2147483647 w 1487"/>
                <a:gd name="T63" fmla="*/ 2147483647 h 631"/>
                <a:gd name="T64" fmla="*/ 2147483647 w 1487"/>
                <a:gd name="T65" fmla="*/ 2147483647 h 631"/>
                <a:gd name="T66" fmla="*/ 2147483647 w 1487"/>
                <a:gd name="T67" fmla="*/ 2147483647 h 631"/>
                <a:gd name="T68" fmla="*/ 2147483647 w 1487"/>
                <a:gd name="T69" fmla="*/ 2147483647 h 631"/>
                <a:gd name="T70" fmla="*/ 2147483647 w 1487"/>
                <a:gd name="T71" fmla="*/ 2147483647 h 631"/>
                <a:gd name="T72" fmla="*/ 2147483647 w 1487"/>
                <a:gd name="T73" fmla="*/ 2147483647 h 631"/>
                <a:gd name="T74" fmla="*/ 2147483647 w 1487"/>
                <a:gd name="T75" fmla="*/ 2147483647 h 631"/>
                <a:gd name="T76" fmla="*/ 2147483647 w 1487"/>
                <a:gd name="T77" fmla="*/ 2147483647 h 631"/>
                <a:gd name="T78" fmla="*/ 2147483647 w 1487"/>
                <a:gd name="T79" fmla="*/ 2147483647 h 631"/>
                <a:gd name="T80" fmla="*/ 2147483647 w 1487"/>
                <a:gd name="T81" fmla="*/ 2147483647 h 631"/>
                <a:gd name="T82" fmla="*/ 2147483647 w 1487"/>
                <a:gd name="T83" fmla="*/ 2147483647 h 631"/>
                <a:gd name="T84" fmla="*/ 2147483647 w 1487"/>
                <a:gd name="T85" fmla="*/ 2147483647 h 631"/>
                <a:gd name="T86" fmla="*/ 2147483647 w 1487"/>
                <a:gd name="T87" fmla="*/ 2147483647 h 631"/>
                <a:gd name="T88" fmla="*/ 2147483647 w 1487"/>
                <a:gd name="T89" fmla="*/ 2147483647 h 631"/>
                <a:gd name="T90" fmla="*/ 2147483647 w 1487"/>
                <a:gd name="T91" fmla="*/ 2147483647 h 631"/>
                <a:gd name="T92" fmla="*/ 2147483647 w 1487"/>
                <a:gd name="T93" fmla="*/ 2147483647 h 631"/>
                <a:gd name="T94" fmla="*/ 2147483647 w 1487"/>
                <a:gd name="T95" fmla="*/ 2147483647 h 631"/>
                <a:gd name="T96" fmla="*/ 2147483647 w 1487"/>
                <a:gd name="T97" fmla="*/ 2147483647 h 631"/>
                <a:gd name="T98" fmla="*/ 2147483647 w 1487"/>
                <a:gd name="T99" fmla="*/ 2147483647 h 631"/>
                <a:gd name="T100" fmla="*/ 2147483647 w 1487"/>
                <a:gd name="T101" fmla="*/ 2147483647 h 631"/>
                <a:gd name="T102" fmla="*/ 2147483647 w 1487"/>
                <a:gd name="T103" fmla="*/ 2147483647 h 631"/>
                <a:gd name="T104" fmla="*/ 2147483647 w 1487"/>
                <a:gd name="T105" fmla="*/ 2147483647 h 631"/>
                <a:gd name="T106" fmla="*/ 2147483647 w 1487"/>
                <a:gd name="T107" fmla="*/ 2147483647 h 631"/>
                <a:gd name="T108" fmla="*/ 2147483647 w 1487"/>
                <a:gd name="T109" fmla="*/ 2147483647 h 63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87"/>
                <a:gd name="T166" fmla="*/ 0 h 631"/>
                <a:gd name="T167" fmla="*/ 1487 w 1487"/>
                <a:gd name="T168" fmla="*/ 631 h 63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87" h="631">
                  <a:moveTo>
                    <a:pt x="1486" y="593"/>
                  </a:moveTo>
                  <a:cubicBezTo>
                    <a:pt x="1484" y="589"/>
                    <a:pt x="1482" y="587"/>
                    <a:pt x="1482" y="587"/>
                  </a:cubicBezTo>
                  <a:cubicBezTo>
                    <a:pt x="1091" y="173"/>
                    <a:pt x="1091" y="173"/>
                    <a:pt x="1091" y="173"/>
                  </a:cubicBezTo>
                  <a:cubicBezTo>
                    <a:pt x="1077" y="158"/>
                    <a:pt x="1077" y="158"/>
                    <a:pt x="1077" y="158"/>
                  </a:cubicBezTo>
                  <a:cubicBezTo>
                    <a:pt x="1077" y="158"/>
                    <a:pt x="1076" y="156"/>
                    <a:pt x="1074" y="154"/>
                  </a:cubicBezTo>
                  <a:cubicBezTo>
                    <a:pt x="1072" y="152"/>
                    <a:pt x="1069" y="150"/>
                    <a:pt x="1066" y="147"/>
                  </a:cubicBezTo>
                  <a:cubicBezTo>
                    <a:pt x="1062" y="145"/>
                    <a:pt x="1058" y="142"/>
                    <a:pt x="1053" y="140"/>
                  </a:cubicBezTo>
                  <a:cubicBezTo>
                    <a:pt x="1048" y="138"/>
                    <a:pt x="1042" y="136"/>
                    <a:pt x="1035" y="136"/>
                  </a:cubicBezTo>
                  <a:cubicBezTo>
                    <a:pt x="1035" y="136"/>
                    <a:pt x="1034" y="136"/>
                    <a:pt x="1033" y="136"/>
                  </a:cubicBezTo>
                  <a:cubicBezTo>
                    <a:pt x="1032" y="136"/>
                    <a:pt x="1031" y="136"/>
                    <a:pt x="1030" y="136"/>
                  </a:cubicBezTo>
                  <a:cubicBezTo>
                    <a:pt x="1029" y="136"/>
                    <a:pt x="1028" y="136"/>
                    <a:pt x="1026" y="136"/>
                  </a:cubicBezTo>
                  <a:cubicBezTo>
                    <a:pt x="1025" y="136"/>
                    <a:pt x="1023" y="136"/>
                    <a:pt x="1022" y="136"/>
                  </a:cubicBezTo>
                  <a:cubicBezTo>
                    <a:pt x="1014" y="136"/>
                    <a:pt x="1005" y="136"/>
                    <a:pt x="994" y="136"/>
                  </a:cubicBezTo>
                  <a:cubicBezTo>
                    <a:pt x="982" y="136"/>
                    <a:pt x="969" y="137"/>
                    <a:pt x="955" y="137"/>
                  </a:cubicBezTo>
                  <a:cubicBezTo>
                    <a:pt x="941" y="138"/>
                    <a:pt x="926" y="138"/>
                    <a:pt x="910" y="139"/>
                  </a:cubicBezTo>
                  <a:cubicBezTo>
                    <a:pt x="894" y="139"/>
                    <a:pt x="877" y="140"/>
                    <a:pt x="860" y="140"/>
                  </a:cubicBezTo>
                  <a:cubicBezTo>
                    <a:pt x="844" y="141"/>
                    <a:pt x="827" y="142"/>
                    <a:pt x="811" y="142"/>
                  </a:cubicBezTo>
                  <a:cubicBezTo>
                    <a:pt x="795" y="143"/>
                    <a:pt x="779" y="143"/>
                    <a:pt x="765" y="144"/>
                  </a:cubicBezTo>
                  <a:cubicBezTo>
                    <a:pt x="750" y="144"/>
                    <a:pt x="737" y="145"/>
                    <a:pt x="725" y="145"/>
                  </a:cubicBezTo>
                  <a:cubicBezTo>
                    <a:pt x="713" y="145"/>
                    <a:pt x="703" y="145"/>
                    <a:pt x="695" y="145"/>
                  </a:cubicBezTo>
                  <a:cubicBezTo>
                    <a:pt x="694" y="145"/>
                    <a:pt x="693" y="145"/>
                    <a:pt x="692" y="145"/>
                  </a:cubicBezTo>
                  <a:cubicBezTo>
                    <a:pt x="692" y="145"/>
                    <a:pt x="691" y="145"/>
                    <a:pt x="690" y="145"/>
                  </a:cubicBezTo>
                  <a:cubicBezTo>
                    <a:pt x="689" y="145"/>
                    <a:pt x="689" y="145"/>
                    <a:pt x="688" y="145"/>
                  </a:cubicBezTo>
                  <a:cubicBezTo>
                    <a:pt x="687" y="145"/>
                    <a:pt x="687" y="145"/>
                    <a:pt x="686" y="145"/>
                  </a:cubicBezTo>
                  <a:cubicBezTo>
                    <a:pt x="672" y="145"/>
                    <a:pt x="660" y="143"/>
                    <a:pt x="650" y="140"/>
                  </a:cubicBezTo>
                  <a:cubicBezTo>
                    <a:pt x="640" y="138"/>
                    <a:pt x="632" y="133"/>
                    <a:pt x="626" y="129"/>
                  </a:cubicBezTo>
                  <a:cubicBezTo>
                    <a:pt x="620" y="124"/>
                    <a:pt x="616" y="119"/>
                    <a:pt x="613" y="114"/>
                  </a:cubicBezTo>
                  <a:cubicBezTo>
                    <a:pt x="611" y="109"/>
                    <a:pt x="609" y="103"/>
                    <a:pt x="608" y="98"/>
                  </a:cubicBezTo>
                  <a:cubicBezTo>
                    <a:pt x="608" y="94"/>
                    <a:pt x="607" y="89"/>
                    <a:pt x="605" y="84"/>
                  </a:cubicBezTo>
                  <a:cubicBezTo>
                    <a:pt x="603" y="79"/>
                    <a:pt x="600" y="74"/>
                    <a:pt x="596" y="69"/>
                  </a:cubicBezTo>
                  <a:cubicBezTo>
                    <a:pt x="592" y="63"/>
                    <a:pt x="586" y="57"/>
                    <a:pt x="579" y="51"/>
                  </a:cubicBezTo>
                  <a:cubicBezTo>
                    <a:pt x="571" y="44"/>
                    <a:pt x="562" y="37"/>
                    <a:pt x="551" y="29"/>
                  </a:cubicBezTo>
                  <a:cubicBezTo>
                    <a:pt x="544" y="24"/>
                    <a:pt x="535" y="20"/>
                    <a:pt x="524" y="16"/>
                  </a:cubicBezTo>
                  <a:cubicBezTo>
                    <a:pt x="514" y="12"/>
                    <a:pt x="502" y="9"/>
                    <a:pt x="489" y="7"/>
                  </a:cubicBezTo>
                  <a:cubicBezTo>
                    <a:pt x="476" y="4"/>
                    <a:pt x="463" y="3"/>
                    <a:pt x="449" y="1"/>
                  </a:cubicBezTo>
                  <a:cubicBezTo>
                    <a:pt x="435" y="0"/>
                    <a:pt x="422" y="0"/>
                    <a:pt x="409" y="0"/>
                  </a:cubicBezTo>
                  <a:cubicBezTo>
                    <a:pt x="400" y="0"/>
                    <a:pt x="392" y="0"/>
                    <a:pt x="385" y="1"/>
                  </a:cubicBezTo>
                  <a:cubicBezTo>
                    <a:pt x="377" y="1"/>
                    <a:pt x="370" y="2"/>
                    <a:pt x="363" y="3"/>
                  </a:cubicBezTo>
                  <a:cubicBezTo>
                    <a:pt x="357" y="4"/>
                    <a:pt x="351" y="5"/>
                    <a:pt x="345" y="7"/>
                  </a:cubicBezTo>
                  <a:cubicBezTo>
                    <a:pt x="340" y="8"/>
                    <a:pt x="335" y="10"/>
                    <a:pt x="331" y="12"/>
                  </a:cubicBezTo>
                  <a:cubicBezTo>
                    <a:pt x="321" y="17"/>
                    <a:pt x="318" y="23"/>
                    <a:pt x="319" y="30"/>
                  </a:cubicBezTo>
                  <a:cubicBezTo>
                    <a:pt x="320" y="36"/>
                    <a:pt x="327" y="43"/>
                    <a:pt x="335" y="50"/>
                  </a:cubicBezTo>
                  <a:cubicBezTo>
                    <a:pt x="343" y="57"/>
                    <a:pt x="353" y="64"/>
                    <a:pt x="363" y="70"/>
                  </a:cubicBezTo>
                  <a:cubicBezTo>
                    <a:pt x="373" y="76"/>
                    <a:pt x="382" y="82"/>
                    <a:pt x="389" y="86"/>
                  </a:cubicBezTo>
                  <a:cubicBezTo>
                    <a:pt x="395" y="91"/>
                    <a:pt x="399" y="95"/>
                    <a:pt x="400" y="100"/>
                  </a:cubicBezTo>
                  <a:cubicBezTo>
                    <a:pt x="402" y="104"/>
                    <a:pt x="401" y="108"/>
                    <a:pt x="398" y="112"/>
                  </a:cubicBezTo>
                  <a:cubicBezTo>
                    <a:pt x="395" y="116"/>
                    <a:pt x="390" y="119"/>
                    <a:pt x="383" y="122"/>
                  </a:cubicBezTo>
                  <a:cubicBezTo>
                    <a:pt x="376" y="125"/>
                    <a:pt x="368" y="127"/>
                    <a:pt x="358" y="129"/>
                  </a:cubicBezTo>
                  <a:cubicBezTo>
                    <a:pt x="357" y="129"/>
                    <a:pt x="357" y="129"/>
                    <a:pt x="356" y="129"/>
                  </a:cubicBezTo>
                  <a:cubicBezTo>
                    <a:pt x="356" y="129"/>
                    <a:pt x="355" y="129"/>
                    <a:pt x="354" y="129"/>
                  </a:cubicBezTo>
                  <a:cubicBezTo>
                    <a:pt x="354" y="129"/>
                    <a:pt x="353" y="129"/>
                    <a:pt x="352" y="129"/>
                  </a:cubicBezTo>
                  <a:cubicBezTo>
                    <a:pt x="351" y="129"/>
                    <a:pt x="351" y="129"/>
                    <a:pt x="350" y="129"/>
                  </a:cubicBezTo>
                  <a:cubicBezTo>
                    <a:pt x="334" y="129"/>
                    <a:pt x="305" y="126"/>
                    <a:pt x="270" y="122"/>
                  </a:cubicBezTo>
                  <a:cubicBezTo>
                    <a:pt x="236" y="118"/>
                    <a:pt x="196" y="112"/>
                    <a:pt x="157" y="106"/>
                  </a:cubicBezTo>
                  <a:cubicBezTo>
                    <a:pt x="119" y="100"/>
                    <a:pt x="83" y="94"/>
                    <a:pt x="55" y="90"/>
                  </a:cubicBezTo>
                  <a:cubicBezTo>
                    <a:pt x="28" y="85"/>
                    <a:pt x="9" y="82"/>
                    <a:pt x="5" y="81"/>
                  </a:cubicBezTo>
                  <a:cubicBezTo>
                    <a:pt x="5" y="82"/>
                    <a:pt x="5" y="83"/>
                    <a:pt x="4" y="84"/>
                  </a:cubicBezTo>
                  <a:cubicBezTo>
                    <a:pt x="4" y="86"/>
                    <a:pt x="3" y="89"/>
                    <a:pt x="3" y="93"/>
                  </a:cubicBezTo>
                  <a:cubicBezTo>
                    <a:pt x="2" y="96"/>
                    <a:pt x="2" y="101"/>
                    <a:pt x="1" y="106"/>
                  </a:cubicBezTo>
                  <a:cubicBezTo>
                    <a:pt x="1" y="112"/>
                    <a:pt x="0" y="118"/>
                    <a:pt x="0" y="125"/>
                  </a:cubicBezTo>
                  <a:cubicBezTo>
                    <a:pt x="0" y="132"/>
                    <a:pt x="0" y="141"/>
                    <a:pt x="2" y="151"/>
                  </a:cubicBezTo>
                  <a:cubicBezTo>
                    <a:pt x="3" y="160"/>
                    <a:pt x="5" y="171"/>
                    <a:pt x="9" y="181"/>
                  </a:cubicBezTo>
                  <a:cubicBezTo>
                    <a:pt x="12" y="191"/>
                    <a:pt x="16" y="202"/>
                    <a:pt x="22" y="211"/>
                  </a:cubicBezTo>
                  <a:cubicBezTo>
                    <a:pt x="28" y="220"/>
                    <a:pt x="34" y="229"/>
                    <a:pt x="43" y="235"/>
                  </a:cubicBezTo>
                  <a:cubicBezTo>
                    <a:pt x="51" y="242"/>
                    <a:pt x="62" y="246"/>
                    <a:pt x="76" y="249"/>
                  </a:cubicBezTo>
                  <a:cubicBezTo>
                    <a:pt x="90" y="252"/>
                    <a:pt x="106" y="254"/>
                    <a:pt x="123" y="256"/>
                  </a:cubicBezTo>
                  <a:cubicBezTo>
                    <a:pt x="141" y="257"/>
                    <a:pt x="160" y="258"/>
                    <a:pt x="179" y="260"/>
                  </a:cubicBezTo>
                  <a:cubicBezTo>
                    <a:pt x="199" y="261"/>
                    <a:pt x="218" y="262"/>
                    <a:pt x="238" y="265"/>
                  </a:cubicBezTo>
                  <a:cubicBezTo>
                    <a:pt x="257" y="268"/>
                    <a:pt x="274" y="274"/>
                    <a:pt x="290" y="282"/>
                  </a:cubicBezTo>
                  <a:cubicBezTo>
                    <a:pt x="306" y="290"/>
                    <a:pt x="319" y="300"/>
                    <a:pt x="331" y="312"/>
                  </a:cubicBezTo>
                  <a:cubicBezTo>
                    <a:pt x="342" y="324"/>
                    <a:pt x="351" y="337"/>
                    <a:pt x="357" y="350"/>
                  </a:cubicBezTo>
                  <a:cubicBezTo>
                    <a:pt x="364" y="363"/>
                    <a:pt x="367" y="377"/>
                    <a:pt x="368" y="389"/>
                  </a:cubicBezTo>
                  <a:cubicBezTo>
                    <a:pt x="368" y="396"/>
                    <a:pt x="366" y="402"/>
                    <a:pt x="361" y="407"/>
                  </a:cubicBezTo>
                  <a:cubicBezTo>
                    <a:pt x="357" y="412"/>
                    <a:pt x="351" y="416"/>
                    <a:pt x="343" y="419"/>
                  </a:cubicBezTo>
                  <a:cubicBezTo>
                    <a:pt x="336" y="422"/>
                    <a:pt x="327" y="424"/>
                    <a:pt x="317" y="426"/>
                  </a:cubicBezTo>
                  <a:cubicBezTo>
                    <a:pt x="307" y="427"/>
                    <a:pt x="296" y="428"/>
                    <a:pt x="286" y="428"/>
                  </a:cubicBezTo>
                  <a:cubicBezTo>
                    <a:pt x="277" y="428"/>
                    <a:pt x="267" y="428"/>
                    <a:pt x="258" y="427"/>
                  </a:cubicBezTo>
                  <a:cubicBezTo>
                    <a:pt x="249" y="426"/>
                    <a:pt x="240" y="425"/>
                    <a:pt x="232" y="423"/>
                  </a:cubicBezTo>
                  <a:cubicBezTo>
                    <a:pt x="224" y="421"/>
                    <a:pt x="216" y="419"/>
                    <a:pt x="209" y="417"/>
                  </a:cubicBezTo>
                  <a:cubicBezTo>
                    <a:pt x="202" y="415"/>
                    <a:pt x="196" y="412"/>
                    <a:pt x="191" y="409"/>
                  </a:cubicBezTo>
                  <a:cubicBezTo>
                    <a:pt x="184" y="406"/>
                    <a:pt x="178" y="402"/>
                    <a:pt x="171" y="400"/>
                  </a:cubicBezTo>
                  <a:cubicBezTo>
                    <a:pt x="165" y="397"/>
                    <a:pt x="158" y="395"/>
                    <a:pt x="152" y="394"/>
                  </a:cubicBezTo>
                  <a:cubicBezTo>
                    <a:pt x="145" y="392"/>
                    <a:pt x="139" y="391"/>
                    <a:pt x="133" y="391"/>
                  </a:cubicBezTo>
                  <a:cubicBezTo>
                    <a:pt x="127" y="390"/>
                    <a:pt x="121" y="390"/>
                    <a:pt x="115" y="390"/>
                  </a:cubicBezTo>
                  <a:cubicBezTo>
                    <a:pt x="111" y="390"/>
                    <a:pt x="108" y="390"/>
                    <a:pt x="104" y="390"/>
                  </a:cubicBezTo>
                  <a:cubicBezTo>
                    <a:pt x="100" y="390"/>
                    <a:pt x="96" y="391"/>
                    <a:pt x="93" y="392"/>
                  </a:cubicBezTo>
                  <a:cubicBezTo>
                    <a:pt x="90" y="392"/>
                    <a:pt x="87" y="393"/>
                    <a:pt x="84" y="394"/>
                  </a:cubicBezTo>
                  <a:cubicBezTo>
                    <a:pt x="81" y="394"/>
                    <a:pt x="78" y="395"/>
                    <a:pt x="75" y="396"/>
                  </a:cubicBezTo>
                  <a:cubicBezTo>
                    <a:pt x="70" y="399"/>
                    <a:pt x="68" y="407"/>
                    <a:pt x="68" y="418"/>
                  </a:cubicBezTo>
                  <a:cubicBezTo>
                    <a:pt x="69" y="430"/>
                    <a:pt x="72" y="446"/>
                    <a:pt x="76" y="463"/>
                  </a:cubicBezTo>
                  <a:cubicBezTo>
                    <a:pt x="81" y="480"/>
                    <a:pt x="87" y="499"/>
                    <a:pt x="93" y="518"/>
                  </a:cubicBezTo>
                  <a:cubicBezTo>
                    <a:pt x="99" y="536"/>
                    <a:pt x="105" y="554"/>
                    <a:pt x="109" y="569"/>
                  </a:cubicBezTo>
                  <a:cubicBezTo>
                    <a:pt x="113" y="583"/>
                    <a:pt x="118" y="594"/>
                    <a:pt x="124" y="602"/>
                  </a:cubicBezTo>
                  <a:cubicBezTo>
                    <a:pt x="130" y="611"/>
                    <a:pt x="137" y="617"/>
                    <a:pt x="145" y="621"/>
                  </a:cubicBezTo>
                  <a:cubicBezTo>
                    <a:pt x="152" y="625"/>
                    <a:pt x="161" y="628"/>
                    <a:pt x="170" y="630"/>
                  </a:cubicBezTo>
                  <a:cubicBezTo>
                    <a:pt x="180" y="631"/>
                    <a:pt x="190" y="631"/>
                    <a:pt x="200" y="631"/>
                  </a:cubicBezTo>
                  <a:cubicBezTo>
                    <a:pt x="201" y="631"/>
                    <a:pt x="202" y="631"/>
                    <a:pt x="203" y="631"/>
                  </a:cubicBezTo>
                  <a:cubicBezTo>
                    <a:pt x="204" y="631"/>
                    <a:pt x="205" y="631"/>
                    <a:pt x="206" y="631"/>
                  </a:cubicBezTo>
                  <a:cubicBezTo>
                    <a:pt x="207" y="631"/>
                    <a:pt x="208" y="631"/>
                    <a:pt x="209" y="631"/>
                  </a:cubicBezTo>
                  <a:cubicBezTo>
                    <a:pt x="210" y="631"/>
                    <a:pt x="211" y="631"/>
                    <a:pt x="212" y="631"/>
                  </a:cubicBezTo>
                  <a:cubicBezTo>
                    <a:pt x="224" y="631"/>
                    <a:pt x="288" y="630"/>
                    <a:pt x="382" y="629"/>
                  </a:cubicBezTo>
                  <a:cubicBezTo>
                    <a:pt x="476" y="628"/>
                    <a:pt x="598" y="627"/>
                    <a:pt x="726" y="626"/>
                  </a:cubicBezTo>
                  <a:cubicBezTo>
                    <a:pt x="853" y="625"/>
                    <a:pt x="985" y="624"/>
                    <a:pt x="1098" y="623"/>
                  </a:cubicBezTo>
                  <a:cubicBezTo>
                    <a:pt x="1211" y="622"/>
                    <a:pt x="1304" y="621"/>
                    <a:pt x="1353" y="621"/>
                  </a:cubicBezTo>
                  <a:cubicBezTo>
                    <a:pt x="1355" y="621"/>
                    <a:pt x="1357" y="621"/>
                    <a:pt x="1359" y="621"/>
                  </a:cubicBezTo>
                  <a:cubicBezTo>
                    <a:pt x="1361" y="621"/>
                    <a:pt x="1362" y="621"/>
                    <a:pt x="1364" y="621"/>
                  </a:cubicBezTo>
                  <a:cubicBezTo>
                    <a:pt x="1366" y="621"/>
                    <a:pt x="1368" y="621"/>
                    <a:pt x="1370" y="621"/>
                  </a:cubicBezTo>
                  <a:cubicBezTo>
                    <a:pt x="1372" y="621"/>
                    <a:pt x="1374" y="621"/>
                    <a:pt x="1376" y="621"/>
                  </a:cubicBezTo>
                  <a:cubicBezTo>
                    <a:pt x="1411" y="621"/>
                    <a:pt x="1436" y="619"/>
                    <a:pt x="1452" y="616"/>
                  </a:cubicBezTo>
                  <a:cubicBezTo>
                    <a:pt x="1469" y="613"/>
                    <a:pt x="1478" y="609"/>
                    <a:pt x="1482" y="604"/>
                  </a:cubicBezTo>
                  <a:cubicBezTo>
                    <a:pt x="1487" y="600"/>
                    <a:pt x="1487" y="596"/>
                    <a:pt x="1486" y="593"/>
                  </a:cubicBezTo>
                  <a:close/>
                </a:path>
              </a:pathLst>
            </a:custGeom>
            <a:gradFill rotWithShape="1">
              <a:gsLst>
                <a:gs pos="0">
                  <a:srgbClr val="EAEAEA"/>
                </a:gs>
                <a:gs pos="100000">
                  <a:srgbClr val="C0C0C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12" name="Freeform 28"/>
            <p:cNvSpPr>
              <a:spLocks noEditPoints="1"/>
            </p:cNvSpPr>
            <p:nvPr/>
          </p:nvSpPr>
          <p:spPr bwMode="auto">
            <a:xfrm>
              <a:off x="9024938" y="2471738"/>
              <a:ext cx="981075" cy="2487612"/>
            </a:xfrm>
            <a:custGeom>
              <a:avLst/>
              <a:gdLst>
                <a:gd name="T0" fmla="*/ 2147483647 w 527"/>
                <a:gd name="T1" fmla="*/ 2147483647 h 1608"/>
                <a:gd name="T2" fmla="*/ 2147483647 w 527"/>
                <a:gd name="T3" fmla="*/ 2147483647 h 1608"/>
                <a:gd name="T4" fmla="*/ 2147483647 w 527"/>
                <a:gd name="T5" fmla="*/ 2147483647 h 1608"/>
                <a:gd name="T6" fmla="*/ 2147483647 w 527"/>
                <a:gd name="T7" fmla="*/ 2147483647 h 1608"/>
                <a:gd name="T8" fmla="*/ 2147483647 w 527"/>
                <a:gd name="T9" fmla="*/ 2147483647 h 1608"/>
                <a:gd name="T10" fmla="*/ 2147483647 w 527"/>
                <a:gd name="T11" fmla="*/ 2147483647 h 1608"/>
                <a:gd name="T12" fmla="*/ 2147483647 w 527"/>
                <a:gd name="T13" fmla="*/ 2147483647 h 1608"/>
                <a:gd name="T14" fmla="*/ 2147483647 w 527"/>
                <a:gd name="T15" fmla="*/ 2147483647 h 1608"/>
                <a:gd name="T16" fmla="*/ 2147483647 w 527"/>
                <a:gd name="T17" fmla="*/ 2147483647 h 1608"/>
                <a:gd name="T18" fmla="*/ 2147483647 w 527"/>
                <a:gd name="T19" fmla="*/ 2147483647 h 1608"/>
                <a:gd name="T20" fmla="*/ 2147483647 w 527"/>
                <a:gd name="T21" fmla="*/ 2147483647 h 1608"/>
                <a:gd name="T22" fmla="*/ 2147483647 w 527"/>
                <a:gd name="T23" fmla="*/ 2147483647 h 1608"/>
                <a:gd name="T24" fmla="*/ 2147483647 w 527"/>
                <a:gd name="T25" fmla="*/ 2147483647 h 1608"/>
                <a:gd name="T26" fmla="*/ 2147483647 w 527"/>
                <a:gd name="T27" fmla="*/ 2147483647 h 1608"/>
                <a:gd name="T28" fmla="*/ 2147483647 w 527"/>
                <a:gd name="T29" fmla="*/ 2147483647 h 1608"/>
                <a:gd name="T30" fmla="*/ 2147483647 w 527"/>
                <a:gd name="T31" fmla="*/ 2147483647 h 1608"/>
                <a:gd name="T32" fmla="*/ 2147483647 w 527"/>
                <a:gd name="T33" fmla="*/ 2147483647 h 1608"/>
                <a:gd name="T34" fmla="*/ 2147483647 w 527"/>
                <a:gd name="T35" fmla="*/ 2147483647 h 1608"/>
                <a:gd name="T36" fmla="*/ 2147483647 w 527"/>
                <a:gd name="T37" fmla="*/ 2147483647 h 1608"/>
                <a:gd name="T38" fmla="*/ 2147483647 w 527"/>
                <a:gd name="T39" fmla="*/ 2147483647 h 1608"/>
                <a:gd name="T40" fmla="*/ 2147483647 w 527"/>
                <a:gd name="T41" fmla="*/ 2147483647 h 1608"/>
                <a:gd name="T42" fmla="*/ 2147483647 w 527"/>
                <a:gd name="T43" fmla="*/ 2147483647 h 1608"/>
                <a:gd name="T44" fmla="*/ 2147483647 w 527"/>
                <a:gd name="T45" fmla="*/ 2147483647 h 1608"/>
                <a:gd name="T46" fmla="*/ 2147483647 w 527"/>
                <a:gd name="T47" fmla="*/ 2147483647 h 1608"/>
                <a:gd name="T48" fmla="*/ 2147483647 w 527"/>
                <a:gd name="T49" fmla="*/ 2147483647 h 1608"/>
                <a:gd name="T50" fmla="*/ 2147483647 w 527"/>
                <a:gd name="T51" fmla="*/ 2147483647 h 1608"/>
                <a:gd name="T52" fmla="*/ 2147483647 w 527"/>
                <a:gd name="T53" fmla="*/ 2147483647 h 1608"/>
                <a:gd name="T54" fmla="*/ 2147483647 w 527"/>
                <a:gd name="T55" fmla="*/ 2147483647 h 1608"/>
                <a:gd name="T56" fmla="*/ 2147483647 w 527"/>
                <a:gd name="T57" fmla="*/ 2147483647 h 1608"/>
                <a:gd name="T58" fmla="*/ 2147483647 w 527"/>
                <a:gd name="T59" fmla="*/ 2147483647 h 1608"/>
                <a:gd name="T60" fmla="*/ 2147483647 w 527"/>
                <a:gd name="T61" fmla="*/ 2147483647 h 1608"/>
                <a:gd name="T62" fmla="*/ 2147483647 w 527"/>
                <a:gd name="T63" fmla="*/ 2147483647 h 1608"/>
                <a:gd name="T64" fmla="*/ 2147483647 w 527"/>
                <a:gd name="T65" fmla="*/ 2147483647 h 1608"/>
                <a:gd name="T66" fmla="*/ 2147483647 w 527"/>
                <a:gd name="T67" fmla="*/ 2147483647 h 1608"/>
                <a:gd name="T68" fmla="*/ 2147483647 w 527"/>
                <a:gd name="T69" fmla="*/ 2147483647 h 1608"/>
                <a:gd name="T70" fmla="*/ 2147483647 w 527"/>
                <a:gd name="T71" fmla="*/ 2147483647 h 1608"/>
                <a:gd name="T72" fmla="*/ 2147483647 w 527"/>
                <a:gd name="T73" fmla="*/ 2147483647 h 1608"/>
                <a:gd name="T74" fmla="*/ 2147483647 w 527"/>
                <a:gd name="T75" fmla="*/ 2147483647 h 1608"/>
                <a:gd name="T76" fmla="*/ 2147483647 w 527"/>
                <a:gd name="T77" fmla="*/ 0 h 1608"/>
                <a:gd name="T78" fmla="*/ 2147483647 w 527"/>
                <a:gd name="T79" fmla="*/ 2147483647 h 1608"/>
                <a:gd name="T80" fmla="*/ 2147483647 w 527"/>
                <a:gd name="T81" fmla="*/ 2147483647 h 1608"/>
                <a:gd name="T82" fmla="*/ 2147483647 w 527"/>
                <a:gd name="T83" fmla="*/ 2147483647 h 1608"/>
                <a:gd name="T84" fmla="*/ 2147483647 w 527"/>
                <a:gd name="T85" fmla="*/ 2147483647 h 1608"/>
                <a:gd name="T86" fmla="*/ 2147483647 w 527"/>
                <a:gd name="T87" fmla="*/ 2147483647 h 1608"/>
                <a:gd name="T88" fmla="*/ 2147483647 w 527"/>
                <a:gd name="T89" fmla="*/ 2147483647 h 1608"/>
                <a:gd name="T90" fmla="*/ 2147483647 w 527"/>
                <a:gd name="T91" fmla="*/ 2147483647 h 1608"/>
                <a:gd name="T92" fmla="*/ 2147483647 w 527"/>
                <a:gd name="T93" fmla="*/ 2147483647 h 1608"/>
                <a:gd name="T94" fmla="*/ 2147483647 w 527"/>
                <a:gd name="T95" fmla="*/ 2147483647 h 1608"/>
                <a:gd name="T96" fmla="*/ 2147483647 w 527"/>
                <a:gd name="T97" fmla="*/ 2147483647 h 1608"/>
                <a:gd name="T98" fmla="*/ 2147483647 w 527"/>
                <a:gd name="T99" fmla="*/ 2147483647 h 1608"/>
                <a:gd name="T100" fmla="*/ 2147483647 w 527"/>
                <a:gd name="T101" fmla="*/ 2147483647 h 16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27"/>
                <a:gd name="T154" fmla="*/ 0 h 1608"/>
                <a:gd name="T155" fmla="*/ 527 w 527"/>
                <a:gd name="T156" fmla="*/ 1608 h 16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27" h="1608">
                  <a:moveTo>
                    <a:pt x="9" y="593"/>
                  </a:moveTo>
                  <a:cubicBezTo>
                    <a:pt x="9" y="611"/>
                    <a:pt x="0" y="664"/>
                    <a:pt x="1" y="689"/>
                  </a:cubicBezTo>
                  <a:cubicBezTo>
                    <a:pt x="2" y="714"/>
                    <a:pt x="18" y="758"/>
                    <a:pt x="23" y="772"/>
                  </a:cubicBezTo>
                  <a:cubicBezTo>
                    <a:pt x="28" y="786"/>
                    <a:pt x="28" y="770"/>
                    <a:pt x="28" y="770"/>
                  </a:cubicBezTo>
                  <a:cubicBezTo>
                    <a:pt x="28" y="770"/>
                    <a:pt x="39" y="792"/>
                    <a:pt x="39" y="802"/>
                  </a:cubicBezTo>
                  <a:cubicBezTo>
                    <a:pt x="40" y="811"/>
                    <a:pt x="45" y="796"/>
                    <a:pt x="45" y="796"/>
                  </a:cubicBezTo>
                  <a:cubicBezTo>
                    <a:pt x="45" y="796"/>
                    <a:pt x="46" y="799"/>
                    <a:pt x="47" y="802"/>
                  </a:cubicBezTo>
                  <a:cubicBezTo>
                    <a:pt x="48" y="805"/>
                    <a:pt x="48" y="814"/>
                    <a:pt x="50" y="827"/>
                  </a:cubicBezTo>
                  <a:cubicBezTo>
                    <a:pt x="53" y="841"/>
                    <a:pt x="47" y="865"/>
                    <a:pt x="47" y="871"/>
                  </a:cubicBezTo>
                  <a:cubicBezTo>
                    <a:pt x="48" y="877"/>
                    <a:pt x="53" y="898"/>
                    <a:pt x="56" y="912"/>
                  </a:cubicBezTo>
                  <a:cubicBezTo>
                    <a:pt x="60" y="925"/>
                    <a:pt x="70" y="989"/>
                    <a:pt x="72" y="1006"/>
                  </a:cubicBezTo>
                  <a:cubicBezTo>
                    <a:pt x="74" y="1023"/>
                    <a:pt x="87" y="1080"/>
                    <a:pt x="90" y="1089"/>
                  </a:cubicBezTo>
                  <a:cubicBezTo>
                    <a:pt x="92" y="1098"/>
                    <a:pt x="88" y="1100"/>
                    <a:pt x="91" y="1120"/>
                  </a:cubicBezTo>
                  <a:cubicBezTo>
                    <a:pt x="93" y="1139"/>
                    <a:pt x="99" y="1179"/>
                    <a:pt x="89" y="1202"/>
                  </a:cubicBezTo>
                  <a:cubicBezTo>
                    <a:pt x="80" y="1226"/>
                    <a:pt x="112" y="1316"/>
                    <a:pt x="115" y="1325"/>
                  </a:cubicBezTo>
                  <a:cubicBezTo>
                    <a:pt x="117" y="1334"/>
                    <a:pt x="122" y="1338"/>
                    <a:pt x="116" y="1353"/>
                  </a:cubicBezTo>
                  <a:cubicBezTo>
                    <a:pt x="110" y="1368"/>
                    <a:pt x="111" y="1383"/>
                    <a:pt x="111" y="1393"/>
                  </a:cubicBezTo>
                  <a:cubicBezTo>
                    <a:pt x="111" y="1402"/>
                    <a:pt x="110" y="1408"/>
                    <a:pt x="110" y="1408"/>
                  </a:cubicBezTo>
                  <a:cubicBezTo>
                    <a:pt x="110" y="1408"/>
                    <a:pt x="81" y="1442"/>
                    <a:pt x="64" y="1461"/>
                  </a:cubicBezTo>
                  <a:cubicBezTo>
                    <a:pt x="47" y="1480"/>
                    <a:pt x="50" y="1490"/>
                    <a:pt x="54" y="1499"/>
                  </a:cubicBezTo>
                  <a:cubicBezTo>
                    <a:pt x="57" y="1508"/>
                    <a:pt x="71" y="1514"/>
                    <a:pt x="92" y="1515"/>
                  </a:cubicBezTo>
                  <a:cubicBezTo>
                    <a:pt x="113" y="1516"/>
                    <a:pt x="138" y="1499"/>
                    <a:pt x="150" y="1484"/>
                  </a:cubicBezTo>
                  <a:cubicBezTo>
                    <a:pt x="162" y="1469"/>
                    <a:pt x="176" y="1461"/>
                    <a:pt x="192" y="1453"/>
                  </a:cubicBezTo>
                  <a:cubicBezTo>
                    <a:pt x="208" y="1445"/>
                    <a:pt x="214" y="1437"/>
                    <a:pt x="214" y="1437"/>
                  </a:cubicBezTo>
                  <a:cubicBezTo>
                    <a:pt x="214" y="1410"/>
                    <a:pt x="214" y="1410"/>
                    <a:pt x="214" y="1410"/>
                  </a:cubicBezTo>
                  <a:cubicBezTo>
                    <a:pt x="214" y="1410"/>
                    <a:pt x="218" y="1406"/>
                    <a:pt x="222" y="1398"/>
                  </a:cubicBezTo>
                  <a:cubicBezTo>
                    <a:pt x="226" y="1390"/>
                    <a:pt x="227" y="1368"/>
                    <a:pt x="224" y="1360"/>
                  </a:cubicBezTo>
                  <a:cubicBezTo>
                    <a:pt x="221" y="1351"/>
                    <a:pt x="218" y="1346"/>
                    <a:pt x="223" y="1334"/>
                  </a:cubicBezTo>
                  <a:cubicBezTo>
                    <a:pt x="227" y="1322"/>
                    <a:pt x="223" y="1291"/>
                    <a:pt x="220" y="1263"/>
                  </a:cubicBezTo>
                  <a:cubicBezTo>
                    <a:pt x="217" y="1235"/>
                    <a:pt x="202" y="1176"/>
                    <a:pt x="199" y="1173"/>
                  </a:cubicBezTo>
                  <a:cubicBezTo>
                    <a:pt x="195" y="1169"/>
                    <a:pt x="198" y="1163"/>
                    <a:pt x="200" y="1156"/>
                  </a:cubicBezTo>
                  <a:cubicBezTo>
                    <a:pt x="203" y="1148"/>
                    <a:pt x="200" y="1151"/>
                    <a:pt x="196" y="1144"/>
                  </a:cubicBezTo>
                  <a:cubicBezTo>
                    <a:pt x="192" y="1138"/>
                    <a:pt x="191" y="1139"/>
                    <a:pt x="195" y="1133"/>
                  </a:cubicBezTo>
                  <a:cubicBezTo>
                    <a:pt x="198" y="1126"/>
                    <a:pt x="203" y="1124"/>
                    <a:pt x="199" y="1114"/>
                  </a:cubicBezTo>
                  <a:cubicBezTo>
                    <a:pt x="194" y="1104"/>
                    <a:pt x="197" y="1093"/>
                    <a:pt x="201" y="1086"/>
                  </a:cubicBezTo>
                  <a:cubicBezTo>
                    <a:pt x="206" y="1079"/>
                    <a:pt x="205" y="1072"/>
                    <a:pt x="207" y="1060"/>
                  </a:cubicBezTo>
                  <a:cubicBezTo>
                    <a:pt x="208" y="1048"/>
                    <a:pt x="218" y="1008"/>
                    <a:pt x="221" y="993"/>
                  </a:cubicBezTo>
                  <a:cubicBezTo>
                    <a:pt x="224" y="978"/>
                    <a:pt x="221" y="949"/>
                    <a:pt x="222" y="938"/>
                  </a:cubicBezTo>
                  <a:cubicBezTo>
                    <a:pt x="224" y="927"/>
                    <a:pt x="231" y="916"/>
                    <a:pt x="231" y="916"/>
                  </a:cubicBezTo>
                  <a:cubicBezTo>
                    <a:pt x="231" y="916"/>
                    <a:pt x="231" y="917"/>
                    <a:pt x="234" y="930"/>
                  </a:cubicBezTo>
                  <a:cubicBezTo>
                    <a:pt x="237" y="943"/>
                    <a:pt x="253" y="998"/>
                    <a:pt x="256" y="1007"/>
                  </a:cubicBezTo>
                  <a:cubicBezTo>
                    <a:pt x="259" y="1016"/>
                    <a:pt x="271" y="1075"/>
                    <a:pt x="274" y="1089"/>
                  </a:cubicBezTo>
                  <a:cubicBezTo>
                    <a:pt x="278" y="1103"/>
                    <a:pt x="275" y="1110"/>
                    <a:pt x="283" y="1129"/>
                  </a:cubicBezTo>
                  <a:cubicBezTo>
                    <a:pt x="292" y="1148"/>
                    <a:pt x="289" y="1181"/>
                    <a:pt x="288" y="1187"/>
                  </a:cubicBezTo>
                  <a:cubicBezTo>
                    <a:pt x="287" y="1193"/>
                    <a:pt x="288" y="1197"/>
                    <a:pt x="294" y="1217"/>
                  </a:cubicBezTo>
                  <a:cubicBezTo>
                    <a:pt x="301" y="1238"/>
                    <a:pt x="300" y="1264"/>
                    <a:pt x="301" y="1298"/>
                  </a:cubicBezTo>
                  <a:cubicBezTo>
                    <a:pt x="303" y="1331"/>
                    <a:pt x="318" y="1374"/>
                    <a:pt x="327" y="1388"/>
                  </a:cubicBezTo>
                  <a:cubicBezTo>
                    <a:pt x="335" y="1403"/>
                    <a:pt x="333" y="1417"/>
                    <a:pt x="326" y="1428"/>
                  </a:cubicBezTo>
                  <a:cubicBezTo>
                    <a:pt x="319" y="1438"/>
                    <a:pt x="328" y="1457"/>
                    <a:pt x="331" y="1466"/>
                  </a:cubicBezTo>
                  <a:cubicBezTo>
                    <a:pt x="333" y="1476"/>
                    <a:pt x="352" y="1496"/>
                    <a:pt x="352" y="1496"/>
                  </a:cubicBezTo>
                  <a:cubicBezTo>
                    <a:pt x="352" y="1496"/>
                    <a:pt x="352" y="1496"/>
                    <a:pt x="357" y="1509"/>
                  </a:cubicBezTo>
                  <a:cubicBezTo>
                    <a:pt x="363" y="1522"/>
                    <a:pt x="358" y="1534"/>
                    <a:pt x="357" y="1558"/>
                  </a:cubicBezTo>
                  <a:cubicBezTo>
                    <a:pt x="356" y="1581"/>
                    <a:pt x="367" y="1589"/>
                    <a:pt x="380" y="1598"/>
                  </a:cubicBezTo>
                  <a:cubicBezTo>
                    <a:pt x="392" y="1608"/>
                    <a:pt x="433" y="1606"/>
                    <a:pt x="440" y="1599"/>
                  </a:cubicBezTo>
                  <a:cubicBezTo>
                    <a:pt x="448" y="1592"/>
                    <a:pt x="449" y="1567"/>
                    <a:pt x="448" y="1556"/>
                  </a:cubicBezTo>
                  <a:cubicBezTo>
                    <a:pt x="447" y="1545"/>
                    <a:pt x="440" y="1488"/>
                    <a:pt x="440" y="1488"/>
                  </a:cubicBezTo>
                  <a:cubicBezTo>
                    <a:pt x="440" y="1488"/>
                    <a:pt x="439" y="1480"/>
                    <a:pt x="442" y="1467"/>
                  </a:cubicBezTo>
                  <a:cubicBezTo>
                    <a:pt x="446" y="1454"/>
                    <a:pt x="437" y="1430"/>
                    <a:pt x="434" y="1421"/>
                  </a:cubicBezTo>
                  <a:cubicBezTo>
                    <a:pt x="431" y="1413"/>
                    <a:pt x="424" y="1411"/>
                    <a:pt x="418" y="1402"/>
                  </a:cubicBezTo>
                  <a:cubicBezTo>
                    <a:pt x="413" y="1393"/>
                    <a:pt x="418" y="1389"/>
                    <a:pt x="424" y="1375"/>
                  </a:cubicBezTo>
                  <a:cubicBezTo>
                    <a:pt x="431" y="1361"/>
                    <a:pt x="427" y="1345"/>
                    <a:pt x="424" y="1332"/>
                  </a:cubicBezTo>
                  <a:cubicBezTo>
                    <a:pt x="421" y="1318"/>
                    <a:pt x="424" y="1316"/>
                    <a:pt x="425" y="1308"/>
                  </a:cubicBezTo>
                  <a:cubicBezTo>
                    <a:pt x="426" y="1300"/>
                    <a:pt x="423" y="1252"/>
                    <a:pt x="422" y="1243"/>
                  </a:cubicBezTo>
                  <a:cubicBezTo>
                    <a:pt x="420" y="1235"/>
                    <a:pt x="418" y="1232"/>
                    <a:pt x="423" y="1223"/>
                  </a:cubicBezTo>
                  <a:cubicBezTo>
                    <a:pt x="428" y="1213"/>
                    <a:pt x="421" y="1199"/>
                    <a:pt x="418" y="1192"/>
                  </a:cubicBezTo>
                  <a:cubicBezTo>
                    <a:pt x="416" y="1185"/>
                    <a:pt x="410" y="1172"/>
                    <a:pt x="418" y="1156"/>
                  </a:cubicBezTo>
                  <a:cubicBezTo>
                    <a:pt x="426" y="1140"/>
                    <a:pt x="416" y="1151"/>
                    <a:pt x="413" y="1134"/>
                  </a:cubicBezTo>
                  <a:cubicBezTo>
                    <a:pt x="410" y="1117"/>
                    <a:pt x="409" y="1090"/>
                    <a:pt x="405" y="1080"/>
                  </a:cubicBezTo>
                  <a:cubicBezTo>
                    <a:pt x="402" y="1069"/>
                    <a:pt x="401" y="1065"/>
                    <a:pt x="401" y="1052"/>
                  </a:cubicBezTo>
                  <a:cubicBezTo>
                    <a:pt x="401" y="1040"/>
                    <a:pt x="400" y="1040"/>
                    <a:pt x="400" y="1025"/>
                  </a:cubicBezTo>
                  <a:cubicBezTo>
                    <a:pt x="399" y="1011"/>
                    <a:pt x="404" y="955"/>
                    <a:pt x="405" y="940"/>
                  </a:cubicBezTo>
                  <a:cubicBezTo>
                    <a:pt x="406" y="924"/>
                    <a:pt x="408" y="860"/>
                    <a:pt x="408" y="860"/>
                  </a:cubicBezTo>
                  <a:cubicBezTo>
                    <a:pt x="408" y="860"/>
                    <a:pt x="411" y="858"/>
                    <a:pt x="414" y="858"/>
                  </a:cubicBezTo>
                  <a:cubicBezTo>
                    <a:pt x="416" y="857"/>
                    <a:pt x="412" y="840"/>
                    <a:pt x="412" y="840"/>
                  </a:cubicBezTo>
                  <a:cubicBezTo>
                    <a:pt x="412" y="840"/>
                    <a:pt x="412" y="840"/>
                    <a:pt x="414" y="837"/>
                  </a:cubicBezTo>
                  <a:cubicBezTo>
                    <a:pt x="417" y="834"/>
                    <a:pt x="424" y="818"/>
                    <a:pt x="424" y="818"/>
                  </a:cubicBezTo>
                  <a:cubicBezTo>
                    <a:pt x="424" y="818"/>
                    <a:pt x="424" y="818"/>
                    <a:pt x="425" y="816"/>
                  </a:cubicBezTo>
                  <a:cubicBezTo>
                    <a:pt x="427" y="813"/>
                    <a:pt x="432" y="808"/>
                    <a:pt x="436" y="807"/>
                  </a:cubicBezTo>
                  <a:cubicBezTo>
                    <a:pt x="439" y="807"/>
                    <a:pt x="442" y="810"/>
                    <a:pt x="441" y="816"/>
                  </a:cubicBezTo>
                  <a:cubicBezTo>
                    <a:pt x="440" y="822"/>
                    <a:pt x="440" y="835"/>
                    <a:pt x="440" y="835"/>
                  </a:cubicBezTo>
                  <a:cubicBezTo>
                    <a:pt x="440" y="835"/>
                    <a:pt x="436" y="839"/>
                    <a:pt x="434" y="844"/>
                  </a:cubicBezTo>
                  <a:cubicBezTo>
                    <a:pt x="432" y="848"/>
                    <a:pt x="428" y="860"/>
                    <a:pt x="423" y="865"/>
                  </a:cubicBezTo>
                  <a:cubicBezTo>
                    <a:pt x="418" y="871"/>
                    <a:pt x="425" y="876"/>
                    <a:pt x="425" y="876"/>
                  </a:cubicBezTo>
                  <a:cubicBezTo>
                    <a:pt x="425" y="876"/>
                    <a:pt x="425" y="878"/>
                    <a:pt x="427" y="880"/>
                  </a:cubicBezTo>
                  <a:cubicBezTo>
                    <a:pt x="429" y="881"/>
                    <a:pt x="432" y="881"/>
                    <a:pt x="438" y="879"/>
                  </a:cubicBezTo>
                  <a:cubicBezTo>
                    <a:pt x="443" y="877"/>
                    <a:pt x="453" y="870"/>
                    <a:pt x="453" y="870"/>
                  </a:cubicBezTo>
                  <a:cubicBezTo>
                    <a:pt x="453" y="870"/>
                    <a:pt x="453" y="870"/>
                    <a:pt x="456" y="870"/>
                  </a:cubicBezTo>
                  <a:cubicBezTo>
                    <a:pt x="460" y="870"/>
                    <a:pt x="468" y="865"/>
                    <a:pt x="468" y="865"/>
                  </a:cubicBezTo>
                  <a:cubicBezTo>
                    <a:pt x="468" y="865"/>
                    <a:pt x="468" y="865"/>
                    <a:pt x="469" y="865"/>
                  </a:cubicBezTo>
                  <a:cubicBezTo>
                    <a:pt x="471" y="865"/>
                    <a:pt x="479" y="861"/>
                    <a:pt x="487" y="858"/>
                  </a:cubicBezTo>
                  <a:cubicBezTo>
                    <a:pt x="494" y="854"/>
                    <a:pt x="500" y="829"/>
                    <a:pt x="503" y="822"/>
                  </a:cubicBezTo>
                  <a:cubicBezTo>
                    <a:pt x="505" y="815"/>
                    <a:pt x="505" y="798"/>
                    <a:pt x="505" y="798"/>
                  </a:cubicBezTo>
                  <a:cubicBezTo>
                    <a:pt x="507" y="798"/>
                    <a:pt x="508" y="790"/>
                    <a:pt x="510" y="780"/>
                  </a:cubicBezTo>
                  <a:cubicBezTo>
                    <a:pt x="511" y="770"/>
                    <a:pt x="512" y="748"/>
                    <a:pt x="516" y="728"/>
                  </a:cubicBezTo>
                  <a:cubicBezTo>
                    <a:pt x="520" y="709"/>
                    <a:pt x="527" y="637"/>
                    <a:pt x="527" y="607"/>
                  </a:cubicBezTo>
                  <a:cubicBezTo>
                    <a:pt x="527" y="577"/>
                    <a:pt x="509" y="488"/>
                    <a:pt x="501" y="460"/>
                  </a:cubicBezTo>
                  <a:cubicBezTo>
                    <a:pt x="493" y="432"/>
                    <a:pt x="468" y="338"/>
                    <a:pt x="466" y="315"/>
                  </a:cubicBezTo>
                  <a:cubicBezTo>
                    <a:pt x="465" y="292"/>
                    <a:pt x="450" y="285"/>
                    <a:pt x="435" y="282"/>
                  </a:cubicBezTo>
                  <a:cubicBezTo>
                    <a:pt x="420" y="279"/>
                    <a:pt x="347" y="263"/>
                    <a:pt x="339" y="259"/>
                  </a:cubicBezTo>
                  <a:cubicBezTo>
                    <a:pt x="332" y="254"/>
                    <a:pt x="311" y="236"/>
                    <a:pt x="311" y="236"/>
                  </a:cubicBezTo>
                  <a:cubicBezTo>
                    <a:pt x="311" y="236"/>
                    <a:pt x="311" y="236"/>
                    <a:pt x="311" y="233"/>
                  </a:cubicBezTo>
                  <a:cubicBezTo>
                    <a:pt x="311" y="231"/>
                    <a:pt x="305" y="227"/>
                    <a:pt x="305" y="227"/>
                  </a:cubicBezTo>
                  <a:cubicBezTo>
                    <a:pt x="305" y="227"/>
                    <a:pt x="305" y="227"/>
                    <a:pt x="306" y="216"/>
                  </a:cubicBezTo>
                  <a:cubicBezTo>
                    <a:pt x="307" y="205"/>
                    <a:pt x="312" y="171"/>
                    <a:pt x="312" y="171"/>
                  </a:cubicBezTo>
                  <a:cubicBezTo>
                    <a:pt x="312" y="171"/>
                    <a:pt x="312" y="171"/>
                    <a:pt x="317" y="171"/>
                  </a:cubicBezTo>
                  <a:cubicBezTo>
                    <a:pt x="323" y="171"/>
                    <a:pt x="327" y="151"/>
                    <a:pt x="329" y="140"/>
                  </a:cubicBezTo>
                  <a:cubicBezTo>
                    <a:pt x="331" y="128"/>
                    <a:pt x="329" y="117"/>
                    <a:pt x="326" y="116"/>
                  </a:cubicBezTo>
                  <a:cubicBezTo>
                    <a:pt x="324" y="116"/>
                    <a:pt x="318" y="121"/>
                    <a:pt x="318" y="121"/>
                  </a:cubicBezTo>
                  <a:cubicBezTo>
                    <a:pt x="318" y="121"/>
                    <a:pt x="320" y="89"/>
                    <a:pt x="318" y="84"/>
                  </a:cubicBezTo>
                  <a:cubicBezTo>
                    <a:pt x="317" y="78"/>
                    <a:pt x="320" y="71"/>
                    <a:pt x="317" y="64"/>
                  </a:cubicBezTo>
                  <a:cubicBezTo>
                    <a:pt x="315" y="56"/>
                    <a:pt x="308" y="33"/>
                    <a:pt x="305" y="29"/>
                  </a:cubicBezTo>
                  <a:cubicBezTo>
                    <a:pt x="302" y="24"/>
                    <a:pt x="300" y="25"/>
                    <a:pt x="295" y="22"/>
                  </a:cubicBezTo>
                  <a:cubicBezTo>
                    <a:pt x="291" y="20"/>
                    <a:pt x="291" y="15"/>
                    <a:pt x="288" y="10"/>
                  </a:cubicBezTo>
                  <a:cubicBezTo>
                    <a:pt x="284" y="6"/>
                    <a:pt x="281" y="9"/>
                    <a:pt x="277" y="7"/>
                  </a:cubicBezTo>
                  <a:cubicBezTo>
                    <a:pt x="274" y="6"/>
                    <a:pt x="272" y="5"/>
                    <a:pt x="269" y="3"/>
                  </a:cubicBezTo>
                  <a:cubicBezTo>
                    <a:pt x="265" y="2"/>
                    <a:pt x="264" y="3"/>
                    <a:pt x="261" y="2"/>
                  </a:cubicBezTo>
                  <a:cubicBezTo>
                    <a:pt x="259" y="2"/>
                    <a:pt x="254" y="1"/>
                    <a:pt x="250" y="0"/>
                  </a:cubicBezTo>
                  <a:cubicBezTo>
                    <a:pt x="245" y="0"/>
                    <a:pt x="242" y="3"/>
                    <a:pt x="239" y="2"/>
                  </a:cubicBezTo>
                  <a:cubicBezTo>
                    <a:pt x="236" y="2"/>
                    <a:pt x="234" y="2"/>
                    <a:pt x="234" y="2"/>
                  </a:cubicBezTo>
                  <a:cubicBezTo>
                    <a:pt x="234" y="2"/>
                    <a:pt x="230" y="2"/>
                    <a:pt x="227" y="4"/>
                  </a:cubicBezTo>
                  <a:cubicBezTo>
                    <a:pt x="223" y="5"/>
                    <a:pt x="220" y="7"/>
                    <a:pt x="220" y="7"/>
                  </a:cubicBezTo>
                  <a:cubicBezTo>
                    <a:pt x="220" y="7"/>
                    <a:pt x="219" y="7"/>
                    <a:pt x="211" y="10"/>
                  </a:cubicBezTo>
                  <a:cubicBezTo>
                    <a:pt x="203" y="13"/>
                    <a:pt x="205" y="16"/>
                    <a:pt x="199" y="19"/>
                  </a:cubicBezTo>
                  <a:cubicBezTo>
                    <a:pt x="194" y="22"/>
                    <a:pt x="194" y="22"/>
                    <a:pt x="190" y="26"/>
                  </a:cubicBezTo>
                  <a:cubicBezTo>
                    <a:pt x="185" y="30"/>
                    <a:pt x="188" y="32"/>
                    <a:pt x="186" y="33"/>
                  </a:cubicBezTo>
                  <a:cubicBezTo>
                    <a:pt x="185" y="34"/>
                    <a:pt x="182" y="36"/>
                    <a:pt x="179" y="39"/>
                  </a:cubicBezTo>
                  <a:cubicBezTo>
                    <a:pt x="176" y="42"/>
                    <a:pt x="176" y="47"/>
                    <a:pt x="174" y="58"/>
                  </a:cubicBezTo>
                  <a:cubicBezTo>
                    <a:pt x="172" y="68"/>
                    <a:pt x="172" y="73"/>
                    <a:pt x="172" y="91"/>
                  </a:cubicBezTo>
                  <a:cubicBezTo>
                    <a:pt x="172" y="106"/>
                    <a:pt x="176" y="126"/>
                    <a:pt x="177" y="130"/>
                  </a:cubicBezTo>
                  <a:cubicBezTo>
                    <a:pt x="177" y="130"/>
                    <a:pt x="176" y="129"/>
                    <a:pt x="176" y="128"/>
                  </a:cubicBezTo>
                  <a:cubicBezTo>
                    <a:pt x="176" y="125"/>
                    <a:pt x="169" y="125"/>
                    <a:pt x="166" y="131"/>
                  </a:cubicBezTo>
                  <a:cubicBezTo>
                    <a:pt x="163" y="137"/>
                    <a:pt x="171" y="165"/>
                    <a:pt x="174" y="175"/>
                  </a:cubicBezTo>
                  <a:cubicBezTo>
                    <a:pt x="177" y="185"/>
                    <a:pt x="187" y="180"/>
                    <a:pt x="187" y="180"/>
                  </a:cubicBezTo>
                  <a:cubicBezTo>
                    <a:pt x="187" y="180"/>
                    <a:pt x="187" y="180"/>
                    <a:pt x="189" y="185"/>
                  </a:cubicBezTo>
                  <a:cubicBezTo>
                    <a:pt x="191" y="189"/>
                    <a:pt x="201" y="218"/>
                    <a:pt x="201" y="218"/>
                  </a:cubicBezTo>
                  <a:cubicBezTo>
                    <a:pt x="201" y="218"/>
                    <a:pt x="201" y="221"/>
                    <a:pt x="197" y="235"/>
                  </a:cubicBezTo>
                  <a:cubicBezTo>
                    <a:pt x="192" y="248"/>
                    <a:pt x="175" y="262"/>
                    <a:pt x="175" y="262"/>
                  </a:cubicBezTo>
                  <a:cubicBezTo>
                    <a:pt x="175" y="262"/>
                    <a:pt x="150" y="270"/>
                    <a:pt x="129" y="277"/>
                  </a:cubicBezTo>
                  <a:cubicBezTo>
                    <a:pt x="107" y="284"/>
                    <a:pt x="72" y="298"/>
                    <a:pt x="66" y="303"/>
                  </a:cubicBezTo>
                  <a:cubicBezTo>
                    <a:pt x="60" y="309"/>
                    <a:pt x="55" y="341"/>
                    <a:pt x="52" y="360"/>
                  </a:cubicBezTo>
                  <a:cubicBezTo>
                    <a:pt x="50" y="379"/>
                    <a:pt x="41" y="395"/>
                    <a:pt x="38" y="403"/>
                  </a:cubicBezTo>
                  <a:cubicBezTo>
                    <a:pt x="35" y="410"/>
                    <a:pt x="35" y="413"/>
                    <a:pt x="31" y="442"/>
                  </a:cubicBezTo>
                  <a:cubicBezTo>
                    <a:pt x="27" y="471"/>
                    <a:pt x="22" y="498"/>
                    <a:pt x="15" y="529"/>
                  </a:cubicBezTo>
                  <a:cubicBezTo>
                    <a:pt x="9" y="560"/>
                    <a:pt x="8" y="576"/>
                    <a:pt x="9" y="593"/>
                  </a:cubicBezTo>
                  <a:close/>
                  <a:moveTo>
                    <a:pt x="408" y="514"/>
                  </a:moveTo>
                  <a:cubicBezTo>
                    <a:pt x="408" y="514"/>
                    <a:pt x="408" y="520"/>
                    <a:pt x="409" y="532"/>
                  </a:cubicBezTo>
                  <a:cubicBezTo>
                    <a:pt x="410" y="544"/>
                    <a:pt x="413" y="567"/>
                    <a:pt x="417" y="576"/>
                  </a:cubicBezTo>
                  <a:cubicBezTo>
                    <a:pt x="421" y="585"/>
                    <a:pt x="419" y="613"/>
                    <a:pt x="423" y="644"/>
                  </a:cubicBezTo>
                  <a:cubicBezTo>
                    <a:pt x="428" y="675"/>
                    <a:pt x="435" y="697"/>
                    <a:pt x="431" y="706"/>
                  </a:cubicBezTo>
                  <a:cubicBezTo>
                    <a:pt x="427" y="716"/>
                    <a:pt x="427" y="731"/>
                    <a:pt x="427" y="743"/>
                  </a:cubicBezTo>
                  <a:cubicBezTo>
                    <a:pt x="428" y="755"/>
                    <a:pt x="422" y="768"/>
                    <a:pt x="421" y="774"/>
                  </a:cubicBezTo>
                  <a:cubicBezTo>
                    <a:pt x="420" y="781"/>
                    <a:pt x="414" y="788"/>
                    <a:pt x="414" y="788"/>
                  </a:cubicBezTo>
                  <a:cubicBezTo>
                    <a:pt x="414" y="788"/>
                    <a:pt x="413" y="727"/>
                    <a:pt x="412" y="716"/>
                  </a:cubicBezTo>
                  <a:cubicBezTo>
                    <a:pt x="411" y="706"/>
                    <a:pt x="406" y="653"/>
                    <a:pt x="398" y="605"/>
                  </a:cubicBezTo>
                  <a:cubicBezTo>
                    <a:pt x="390" y="557"/>
                    <a:pt x="408" y="514"/>
                    <a:pt x="408" y="5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13" name="Freeform 29"/>
            <p:cNvSpPr>
              <a:spLocks/>
            </p:cNvSpPr>
            <p:nvPr/>
          </p:nvSpPr>
          <p:spPr bwMode="auto">
            <a:xfrm>
              <a:off x="9378950" y="2819400"/>
              <a:ext cx="227013" cy="496888"/>
            </a:xfrm>
            <a:custGeom>
              <a:avLst/>
              <a:gdLst>
                <a:gd name="T0" fmla="*/ 2147483647 w 122"/>
                <a:gd name="T1" fmla="*/ 2147483647 h 321"/>
                <a:gd name="T2" fmla="*/ 2147483647 w 122"/>
                <a:gd name="T3" fmla="*/ 2147483647 h 321"/>
                <a:gd name="T4" fmla="*/ 2147483647 w 122"/>
                <a:gd name="T5" fmla="*/ 2147483647 h 321"/>
                <a:gd name="T6" fmla="*/ 2147483647 w 122"/>
                <a:gd name="T7" fmla="*/ 2147483647 h 321"/>
                <a:gd name="T8" fmla="*/ 2147483647 w 122"/>
                <a:gd name="T9" fmla="*/ 2147483647 h 321"/>
                <a:gd name="T10" fmla="*/ 2147483647 w 122"/>
                <a:gd name="T11" fmla="*/ 2147483647 h 321"/>
                <a:gd name="T12" fmla="*/ 2147483647 w 122"/>
                <a:gd name="T13" fmla="*/ 2147483647 h 321"/>
                <a:gd name="T14" fmla="*/ 2147483647 w 122"/>
                <a:gd name="T15" fmla="*/ 2147483647 h 321"/>
                <a:gd name="T16" fmla="*/ 2147483647 w 122"/>
                <a:gd name="T17" fmla="*/ 2147483647 h 321"/>
                <a:gd name="T18" fmla="*/ 2147483647 w 122"/>
                <a:gd name="T19" fmla="*/ 2147483647 h 321"/>
                <a:gd name="T20" fmla="*/ 2147483647 w 122"/>
                <a:gd name="T21" fmla="*/ 2147483647 h 321"/>
                <a:gd name="T22" fmla="*/ 2147483647 w 122"/>
                <a:gd name="T23" fmla="*/ 2147483647 h 321"/>
                <a:gd name="T24" fmla="*/ 2147483647 w 122"/>
                <a:gd name="T25" fmla="*/ 0 h 321"/>
                <a:gd name="T26" fmla="*/ 2147483647 w 122"/>
                <a:gd name="T27" fmla="*/ 2147483647 h 321"/>
                <a:gd name="T28" fmla="*/ 2147483647 w 122"/>
                <a:gd name="T29" fmla="*/ 2147483647 h 321"/>
                <a:gd name="T30" fmla="*/ 2147483647 w 122"/>
                <a:gd name="T31" fmla="*/ 2147483647 h 321"/>
                <a:gd name="T32" fmla="*/ 2147483647 w 122"/>
                <a:gd name="T33" fmla="*/ 2147483647 h 321"/>
                <a:gd name="T34" fmla="*/ 2147483647 w 122"/>
                <a:gd name="T35" fmla="*/ 2147483647 h 321"/>
                <a:gd name="T36" fmla="*/ 2147483647 w 122"/>
                <a:gd name="T37" fmla="*/ 2147483647 h 321"/>
                <a:gd name="T38" fmla="*/ 2147483647 w 122"/>
                <a:gd name="T39" fmla="*/ 2147483647 h 321"/>
                <a:gd name="T40" fmla="*/ 2147483647 w 122"/>
                <a:gd name="T41" fmla="*/ 2147483647 h 321"/>
                <a:gd name="T42" fmla="*/ 2147483647 w 122"/>
                <a:gd name="T43" fmla="*/ 2147483647 h 321"/>
                <a:gd name="T44" fmla="*/ 2147483647 w 122"/>
                <a:gd name="T45" fmla="*/ 2147483647 h 321"/>
                <a:gd name="T46" fmla="*/ 2147483647 w 122"/>
                <a:gd name="T47" fmla="*/ 2147483647 h 321"/>
                <a:gd name="T48" fmla="*/ 2147483647 w 122"/>
                <a:gd name="T49" fmla="*/ 2147483647 h 321"/>
                <a:gd name="T50" fmla="*/ 2147483647 w 122"/>
                <a:gd name="T51" fmla="*/ 2147483647 h 321"/>
                <a:gd name="T52" fmla="*/ 2147483647 w 122"/>
                <a:gd name="T53" fmla="*/ 2147483647 h 321"/>
                <a:gd name="T54" fmla="*/ 2147483647 w 122"/>
                <a:gd name="T55" fmla="*/ 2147483647 h 321"/>
                <a:gd name="T56" fmla="*/ 2147483647 w 122"/>
                <a:gd name="T57" fmla="*/ 2147483647 h 321"/>
                <a:gd name="T58" fmla="*/ 2147483647 w 122"/>
                <a:gd name="T59" fmla="*/ 2147483647 h 321"/>
                <a:gd name="T60" fmla="*/ 2147483647 w 122"/>
                <a:gd name="T61" fmla="*/ 2147483647 h 321"/>
                <a:gd name="T62" fmla="*/ 2147483647 w 122"/>
                <a:gd name="T63" fmla="*/ 2147483647 h 321"/>
                <a:gd name="T64" fmla="*/ 2147483647 w 122"/>
                <a:gd name="T65" fmla="*/ 2147483647 h 321"/>
                <a:gd name="T66" fmla="*/ 2147483647 w 122"/>
                <a:gd name="T67" fmla="*/ 2147483647 h 321"/>
                <a:gd name="T68" fmla="*/ 2147483647 w 122"/>
                <a:gd name="T69" fmla="*/ 2147483647 h 321"/>
                <a:gd name="T70" fmla="*/ 2147483647 w 122"/>
                <a:gd name="T71" fmla="*/ 2147483647 h 321"/>
                <a:gd name="T72" fmla="*/ 2147483647 w 122"/>
                <a:gd name="T73" fmla="*/ 2147483647 h 321"/>
                <a:gd name="T74" fmla="*/ 2147483647 w 122"/>
                <a:gd name="T75" fmla="*/ 2147483647 h 321"/>
                <a:gd name="T76" fmla="*/ 2147483647 w 122"/>
                <a:gd name="T77" fmla="*/ 2147483647 h 321"/>
                <a:gd name="T78" fmla="*/ 2147483647 w 122"/>
                <a:gd name="T79" fmla="*/ 2147483647 h 32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2"/>
                <a:gd name="T121" fmla="*/ 0 h 321"/>
                <a:gd name="T122" fmla="*/ 122 w 122"/>
                <a:gd name="T123" fmla="*/ 321 h 32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2" h="321">
                  <a:moveTo>
                    <a:pt x="2" y="18"/>
                  </a:moveTo>
                  <a:cubicBezTo>
                    <a:pt x="4" y="15"/>
                    <a:pt x="6" y="12"/>
                    <a:pt x="7" y="9"/>
                  </a:cubicBezTo>
                  <a:cubicBezTo>
                    <a:pt x="8" y="6"/>
                    <a:pt x="8" y="4"/>
                    <a:pt x="9" y="2"/>
                  </a:cubicBezTo>
                  <a:cubicBezTo>
                    <a:pt x="9" y="3"/>
                    <a:pt x="10" y="6"/>
                    <a:pt x="10" y="11"/>
                  </a:cubicBezTo>
                  <a:cubicBezTo>
                    <a:pt x="10" y="23"/>
                    <a:pt x="34" y="41"/>
                    <a:pt x="39" y="43"/>
                  </a:cubicBezTo>
                  <a:cubicBezTo>
                    <a:pt x="42" y="44"/>
                    <a:pt x="48" y="46"/>
                    <a:pt x="53" y="47"/>
                  </a:cubicBezTo>
                  <a:cubicBezTo>
                    <a:pt x="54" y="47"/>
                    <a:pt x="54" y="47"/>
                    <a:pt x="54" y="47"/>
                  </a:cubicBezTo>
                  <a:cubicBezTo>
                    <a:pt x="54" y="48"/>
                    <a:pt x="54" y="48"/>
                    <a:pt x="54" y="48"/>
                  </a:cubicBezTo>
                  <a:cubicBezTo>
                    <a:pt x="56" y="48"/>
                    <a:pt x="57" y="49"/>
                    <a:pt x="57" y="49"/>
                  </a:cubicBezTo>
                  <a:cubicBezTo>
                    <a:pt x="57" y="49"/>
                    <a:pt x="57" y="49"/>
                    <a:pt x="60" y="46"/>
                  </a:cubicBezTo>
                  <a:cubicBezTo>
                    <a:pt x="63" y="44"/>
                    <a:pt x="76" y="43"/>
                    <a:pt x="80" y="39"/>
                  </a:cubicBezTo>
                  <a:cubicBezTo>
                    <a:pt x="84" y="35"/>
                    <a:pt x="99" y="17"/>
                    <a:pt x="105" y="13"/>
                  </a:cubicBezTo>
                  <a:cubicBezTo>
                    <a:pt x="109" y="11"/>
                    <a:pt x="113" y="5"/>
                    <a:pt x="115" y="0"/>
                  </a:cubicBezTo>
                  <a:cubicBezTo>
                    <a:pt x="115" y="1"/>
                    <a:pt x="115" y="1"/>
                    <a:pt x="115" y="1"/>
                  </a:cubicBezTo>
                  <a:cubicBezTo>
                    <a:pt x="115" y="1"/>
                    <a:pt x="121" y="5"/>
                    <a:pt x="121" y="7"/>
                  </a:cubicBezTo>
                  <a:cubicBezTo>
                    <a:pt x="121" y="10"/>
                    <a:pt x="121" y="10"/>
                    <a:pt x="121" y="10"/>
                  </a:cubicBezTo>
                  <a:cubicBezTo>
                    <a:pt x="121" y="10"/>
                    <a:pt x="122" y="10"/>
                    <a:pt x="122" y="11"/>
                  </a:cubicBezTo>
                  <a:cubicBezTo>
                    <a:pt x="122" y="22"/>
                    <a:pt x="122" y="26"/>
                    <a:pt x="117" y="36"/>
                  </a:cubicBezTo>
                  <a:cubicBezTo>
                    <a:pt x="111" y="47"/>
                    <a:pt x="113" y="65"/>
                    <a:pt x="112" y="70"/>
                  </a:cubicBezTo>
                  <a:cubicBezTo>
                    <a:pt x="112" y="75"/>
                    <a:pt x="105" y="86"/>
                    <a:pt x="105" y="92"/>
                  </a:cubicBezTo>
                  <a:cubicBezTo>
                    <a:pt x="105" y="98"/>
                    <a:pt x="98" y="121"/>
                    <a:pt x="98" y="121"/>
                  </a:cubicBezTo>
                  <a:cubicBezTo>
                    <a:pt x="98" y="121"/>
                    <a:pt x="98" y="121"/>
                    <a:pt x="95" y="117"/>
                  </a:cubicBezTo>
                  <a:cubicBezTo>
                    <a:pt x="92" y="113"/>
                    <a:pt x="77" y="94"/>
                    <a:pt x="77" y="94"/>
                  </a:cubicBezTo>
                  <a:cubicBezTo>
                    <a:pt x="77" y="94"/>
                    <a:pt x="73" y="79"/>
                    <a:pt x="73" y="78"/>
                  </a:cubicBezTo>
                  <a:cubicBezTo>
                    <a:pt x="73" y="77"/>
                    <a:pt x="75" y="73"/>
                    <a:pt x="78" y="70"/>
                  </a:cubicBezTo>
                  <a:cubicBezTo>
                    <a:pt x="63" y="51"/>
                    <a:pt x="63" y="51"/>
                    <a:pt x="63" y="51"/>
                  </a:cubicBezTo>
                  <a:cubicBezTo>
                    <a:pt x="59" y="49"/>
                    <a:pt x="55" y="49"/>
                    <a:pt x="53" y="49"/>
                  </a:cubicBezTo>
                  <a:cubicBezTo>
                    <a:pt x="32" y="65"/>
                    <a:pt x="32" y="65"/>
                    <a:pt x="32" y="65"/>
                  </a:cubicBezTo>
                  <a:cubicBezTo>
                    <a:pt x="38" y="71"/>
                    <a:pt x="51" y="86"/>
                    <a:pt x="51" y="86"/>
                  </a:cubicBezTo>
                  <a:cubicBezTo>
                    <a:pt x="53" y="98"/>
                    <a:pt x="53" y="98"/>
                    <a:pt x="53" y="98"/>
                  </a:cubicBezTo>
                  <a:cubicBezTo>
                    <a:pt x="53" y="98"/>
                    <a:pt x="45" y="114"/>
                    <a:pt x="40" y="132"/>
                  </a:cubicBezTo>
                  <a:cubicBezTo>
                    <a:pt x="35" y="150"/>
                    <a:pt x="39" y="197"/>
                    <a:pt x="42" y="214"/>
                  </a:cubicBezTo>
                  <a:cubicBezTo>
                    <a:pt x="45" y="230"/>
                    <a:pt x="46" y="256"/>
                    <a:pt x="44" y="273"/>
                  </a:cubicBezTo>
                  <a:cubicBezTo>
                    <a:pt x="41" y="290"/>
                    <a:pt x="33" y="321"/>
                    <a:pt x="33" y="321"/>
                  </a:cubicBezTo>
                  <a:cubicBezTo>
                    <a:pt x="33" y="321"/>
                    <a:pt x="32" y="318"/>
                    <a:pt x="29" y="302"/>
                  </a:cubicBezTo>
                  <a:cubicBezTo>
                    <a:pt x="27" y="287"/>
                    <a:pt x="17" y="226"/>
                    <a:pt x="13" y="210"/>
                  </a:cubicBezTo>
                  <a:cubicBezTo>
                    <a:pt x="10" y="194"/>
                    <a:pt x="2" y="117"/>
                    <a:pt x="1" y="102"/>
                  </a:cubicBezTo>
                  <a:cubicBezTo>
                    <a:pt x="1" y="88"/>
                    <a:pt x="0" y="48"/>
                    <a:pt x="1" y="43"/>
                  </a:cubicBezTo>
                  <a:cubicBezTo>
                    <a:pt x="2" y="37"/>
                    <a:pt x="5" y="32"/>
                    <a:pt x="2" y="26"/>
                  </a:cubicBezTo>
                  <a:cubicBezTo>
                    <a:pt x="1" y="23"/>
                    <a:pt x="2" y="21"/>
                    <a:pt x="2"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grpSp>
      <p:grpSp>
        <p:nvGrpSpPr>
          <p:cNvPr id="6" name="组合 3"/>
          <p:cNvGrpSpPr>
            <a:grpSpLocks/>
          </p:cNvGrpSpPr>
          <p:nvPr/>
        </p:nvGrpSpPr>
        <p:grpSpPr bwMode="auto">
          <a:xfrm>
            <a:off x="5753100" y="1812925"/>
            <a:ext cx="895350" cy="1892300"/>
            <a:chOff x="5753100" y="1381125"/>
            <a:chExt cx="895350" cy="1892300"/>
          </a:xfrm>
        </p:grpSpPr>
        <p:sp>
          <p:nvSpPr>
            <p:cNvPr id="136205" name="Freeform 2"/>
            <p:cNvSpPr>
              <a:spLocks/>
            </p:cNvSpPr>
            <p:nvPr/>
          </p:nvSpPr>
          <p:spPr bwMode="auto">
            <a:xfrm>
              <a:off x="5754688" y="2765425"/>
              <a:ext cx="890587" cy="508000"/>
            </a:xfrm>
            <a:custGeom>
              <a:avLst/>
              <a:gdLst>
                <a:gd name="T0" fmla="*/ 2147483647 w 481"/>
                <a:gd name="T1" fmla="*/ 2147483647 h 330"/>
                <a:gd name="T2" fmla="*/ 2147483647 w 481"/>
                <a:gd name="T3" fmla="*/ 2147483647 h 330"/>
                <a:gd name="T4" fmla="*/ 2147483647 w 481"/>
                <a:gd name="T5" fmla="*/ 2147483647 h 330"/>
                <a:gd name="T6" fmla="*/ 2147483647 w 481"/>
                <a:gd name="T7" fmla="*/ 2147483647 h 330"/>
                <a:gd name="T8" fmla="*/ 2147483647 w 481"/>
                <a:gd name="T9" fmla="*/ 2147483647 h 330"/>
                <a:gd name="T10" fmla="*/ 2147483647 w 481"/>
                <a:gd name="T11" fmla="*/ 2147483647 h 330"/>
                <a:gd name="T12" fmla="*/ 2147483647 w 481"/>
                <a:gd name="T13" fmla="*/ 2147483647 h 330"/>
                <a:gd name="T14" fmla="*/ 2147483647 w 481"/>
                <a:gd name="T15" fmla="*/ 2147483647 h 330"/>
                <a:gd name="T16" fmla="*/ 2147483647 w 481"/>
                <a:gd name="T17" fmla="*/ 2147483647 h 330"/>
                <a:gd name="T18" fmla="*/ 2147483647 w 481"/>
                <a:gd name="T19" fmla="*/ 2147483647 h 330"/>
                <a:gd name="T20" fmla="*/ 2147483647 w 481"/>
                <a:gd name="T21" fmla="*/ 2147483647 h 330"/>
                <a:gd name="T22" fmla="*/ 2147483647 w 481"/>
                <a:gd name="T23" fmla="*/ 2147483647 h 330"/>
                <a:gd name="T24" fmla="*/ 2147483647 w 481"/>
                <a:gd name="T25" fmla="*/ 2147483647 h 330"/>
                <a:gd name="T26" fmla="*/ 2147483647 w 481"/>
                <a:gd name="T27" fmla="*/ 2147483647 h 330"/>
                <a:gd name="T28" fmla="*/ 2147483647 w 481"/>
                <a:gd name="T29" fmla="*/ 2147483647 h 330"/>
                <a:gd name="T30" fmla="*/ 2147483647 w 481"/>
                <a:gd name="T31" fmla="*/ 2147483647 h 330"/>
                <a:gd name="T32" fmla="*/ 2147483647 w 481"/>
                <a:gd name="T33" fmla="*/ 2147483647 h 330"/>
                <a:gd name="T34" fmla="*/ 2147483647 w 481"/>
                <a:gd name="T35" fmla="*/ 2147483647 h 330"/>
                <a:gd name="T36" fmla="*/ 2147483647 w 481"/>
                <a:gd name="T37" fmla="*/ 2147483647 h 330"/>
                <a:gd name="T38" fmla="*/ 2147483647 w 481"/>
                <a:gd name="T39" fmla="*/ 2147483647 h 330"/>
                <a:gd name="T40" fmla="*/ 2147483647 w 481"/>
                <a:gd name="T41" fmla="*/ 2147483647 h 330"/>
                <a:gd name="T42" fmla="*/ 2147483647 w 481"/>
                <a:gd name="T43" fmla="*/ 2147483647 h 330"/>
                <a:gd name="T44" fmla="*/ 2147483647 w 481"/>
                <a:gd name="T45" fmla="*/ 2147483647 h 330"/>
                <a:gd name="T46" fmla="*/ 2147483647 w 481"/>
                <a:gd name="T47" fmla="*/ 2147483647 h 330"/>
                <a:gd name="T48" fmla="*/ 2147483647 w 481"/>
                <a:gd name="T49" fmla="*/ 2147483647 h 330"/>
                <a:gd name="T50" fmla="*/ 2147483647 w 481"/>
                <a:gd name="T51" fmla="*/ 2147483647 h 330"/>
                <a:gd name="T52" fmla="*/ 2147483647 w 481"/>
                <a:gd name="T53" fmla="*/ 2147483647 h 330"/>
                <a:gd name="T54" fmla="*/ 2147483647 w 481"/>
                <a:gd name="T55" fmla="*/ 2147483647 h 330"/>
                <a:gd name="T56" fmla="*/ 2147483647 w 481"/>
                <a:gd name="T57" fmla="*/ 2147483647 h 330"/>
                <a:gd name="T58" fmla="*/ 2147483647 w 481"/>
                <a:gd name="T59" fmla="*/ 2147483647 h 330"/>
                <a:gd name="T60" fmla="*/ 2147483647 w 481"/>
                <a:gd name="T61" fmla="*/ 2147483647 h 330"/>
                <a:gd name="T62" fmla="*/ 2147483647 w 481"/>
                <a:gd name="T63" fmla="*/ 2147483647 h 330"/>
                <a:gd name="T64" fmla="*/ 2147483647 w 481"/>
                <a:gd name="T65" fmla="*/ 2147483647 h 330"/>
                <a:gd name="T66" fmla="*/ 2147483647 w 481"/>
                <a:gd name="T67" fmla="*/ 2147483647 h 330"/>
                <a:gd name="T68" fmla="*/ 2147483647 w 481"/>
                <a:gd name="T69" fmla="*/ 2147483647 h 330"/>
                <a:gd name="T70" fmla="*/ 2147483647 w 481"/>
                <a:gd name="T71" fmla="*/ 2147483647 h 330"/>
                <a:gd name="T72" fmla="*/ 2147483647 w 481"/>
                <a:gd name="T73" fmla="*/ 2147483647 h 330"/>
                <a:gd name="T74" fmla="*/ 2147483647 w 481"/>
                <a:gd name="T75" fmla="*/ 2147483647 h 330"/>
                <a:gd name="T76" fmla="*/ 2147483647 w 481"/>
                <a:gd name="T77" fmla="*/ 2147483647 h 330"/>
                <a:gd name="T78" fmla="*/ 2147483647 w 481"/>
                <a:gd name="T79" fmla="*/ 2147483647 h 330"/>
                <a:gd name="T80" fmla="*/ 2147483647 w 481"/>
                <a:gd name="T81" fmla="*/ 2147483647 h 330"/>
                <a:gd name="T82" fmla="*/ 2147483647 w 481"/>
                <a:gd name="T83" fmla="*/ 2147483647 h 330"/>
                <a:gd name="T84" fmla="*/ 2147483647 w 481"/>
                <a:gd name="T85" fmla="*/ 2147483647 h 330"/>
                <a:gd name="T86" fmla="*/ 2147483647 w 481"/>
                <a:gd name="T87" fmla="*/ 2147483647 h 330"/>
                <a:gd name="T88" fmla="*/ 2147483647 w 481"/>
                <a:gd name="T89" fmla="*/ 2147483647 h 330"/>
                <a:gd name="T90" fmla="*/ 2147483647 w 481"/>
                <a:gd name="T91" fmla="*/ 2147483647 h 330"/>
                <a:gd name="T92" fmla="*/ 2147483647 w 481"/>
                <a:gd name="T93" fmla="*/ 2147483647 h 330"/>
                <a:gd name="T94" fmla="*/ 2147483647 w 481"/>
                <a:gd name="T95" fmla="*/ 2147483647 h 330"/>
                <a:gd name="T96" fmla="*/ 2147483647 w 481"/>
                <a:gd name="T97" fmla="*/ 2147483647 h 330"/>
                <a:gd name="T98" fmla="*/ 2147483647 w 481"/>
                <a:gd name="T99" fmla="*/ 2147483647 h 330"/>
                <a:gd name="T100" fmla="*/ 2147483647 w 481"/>
                <a:gd name="T101" fmla="*/ 2147483647 h 330"/>
                <a:gd name="T102" fmla="*/ 2147483647 w 481"/>
                <a:gd name="T103" fmla="*/ 2147483647 h 330"/>
                <a:gd name="T104" fmla="*/ 2147483647 w 481"/>
                <a:gd name="T105" fmla="*/ 2147483647 h 330"/>
                <a:gd name="T106" fmla="*/ 2147483647 w 481"/>
                <a:gd name="T107" fmla="*/ 2147483647 h 330"/>
                <a:gd name="T108" fmla="*/ 2147483647 w 481"/>
                <a:gd name="T109" fmla="*/ 2147483647 h 330"/>
                <a:gd name="T110" fmla="*/ 2147483647 w 481"/>
                <a:gd name="T111" fmla="*/ 2147483647 h 330"/>
                <a:gd name="T112" fmla="*/ 2147483647 w 481"/>
                <a:gd name="T113" fmla="*/ 2147483647 h 330"/>
                <a:gd name="T114" fmla="*/ 2147483647 w 481"/>
                <a:gd name="T115" fmla="*/ 2147483647 h 330"/>
                <a:gd name="T116" fmla="*/ 2147483647 w 481"/>
                <a:gd name="T117" fmla="*/ 2147483647 h 330"/>
                <a:gd name="T118" fmla="*/ 2147483647 w 481"/>
                <a:gd name="T119" fmla="*/ 2147483647 h 330"/>
                <a:gd name="T120" fmla="*/ 2147483647 w 481"/>
                <a:gd name="T121" fmla="*/ 2147483647 h 33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1"/>
                <a:gd name="T184" fmla="*/ 0 h 330"/>
                <a:gd name="T185" fmla="*/ 481 w 481"/>
                <a:gd name="T186" fmla="*/ 330 h 33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1" h="330">
                  <a:moveTo>
                    <a:pt x="78" y="278"/>
                  </a:moveTo>
                  <a:cubicBezTo>
                    <a:pt x="81" y="278"/>
                    <a:pt x="84" y="278"/>
                    <a:pt x="87" y="277"/>
                  </a:cubicBezTo>
                  <a:cubicBezTo>
                    <a:pt x="93" y="277"/>
                    <a:pt x="99" y="277"/>
                    <a:pt x="106" y="277"/>
                  </a:cubicBezTo>
                  <a:cubicBezTo>
                    <a:pt x="107" y="277"/>
                    <a:pt x="107" y="277"/>
                    <a:pt x="107" y="277"/>
                  </a:cubicBezTo>
                  <a:cubicBezTo>
                    <a:pt x="113" y="277"/>
                    <a:pt x="120" y="277"/>
                    <a:pt x="127" y="277"/>
                  </a:cubicBezTo>
                  <a:cubicBezTo>
                    <a:pt x="130" y="276"/>
                    <a:pt x="134" y="276"/>
                    <a:pt x="137" y="276"/>
                  </a:cubicBezTo>
                  <a:cubicBezTo>
                    <a:pt x="138" y="276"/>
                    <a:pt x="138" y="276"/>
                    <a:pt x="138" y="276"/>
                  </a:cubicBezTo>
                  <a:cubicBezTo>
                    <a:pt x="141" y="276"/>
                    <a:pt x="144" y="276"/>
                    <a:pt x="147" y="276"/>
                  </a:cubicBezTo>
                  <a:cubicBezTo>
                    <a:pt x="148" y="276"/>
                    <a:pt x="148" y="276"/>
                    <a:pt x="148" y="276"/>
                  </a:cubicBezTo>
                  <a:cubicBezTo>
                    <a:pt x="149" y="276"/>
                    <a:pt x="151" y="276"/>
                    <a:pt x="152" y="277"/>
                  </a:cubicBezTo>
                  <a:cubicBezTo>
                    <a:pt x="153" y="277"/>
                    <a:pt x="153" y="277"/>
                    <a:pt x="153" y="277"/>
                  </a:cubicBezTo>
                  <a:cubicBezTo>
                    <a:pt x="154" y="277"/>
                    <a:pt x="156" y="277"/>
                    <a:pt x="157" y="277"/>
                  </a:cubicBezTo>
                  <a:cubicBezTo>
                    <a:pt x="157" y="277"/>
                    <a:pt x="157" y="277"/>
                    <a:pt x="157" y="277"/>
                  </a:cubicBezTo>
                  <a:cubicBezTo>
                    <a:pt x="159" y="277"/>
                    <a:pt x="160" y="277"/>
                    <a:pt x="161" y="277"/>
                  </a:cubicBezTo>
                  <a:cubicBezTo>
                    <a:pt x="162" y="277"/>
                    <a:pt x="162" y="277"/>
                    <a:pt x="162" y="277"/>
                  </a:cubicBezTo>
                  <a:cubicBezTo>
                    <a:pt x="163" y="277"/>
                    <a:pt x="164" y="277"/>
                    <a:pt x="166" y="277"/>
                  </a:cubicBezTo>
                  <a:cubicBezTo>
                    <a:pt x="166" y="277"/>
                    <a:pt x="166" y="277"/>
                    <a:pt x="166" y="277"/>
                  </a:cubicBezTo>
                  <a:cubicBezTo>
                    <a:pt x="167" y="277"/>
                    <a:pt x="168" y="277"/>
                    <a:pt x="170" y="277"/>
                  </a:cubicBezTo>
                  <a:cubicBezTo>
                    <a:pt x="170" y="277"/>
                    <a:pt x="170" y="277"/>
                    <a:pt x="170" y="277"/>
                  </a:cubicBezTo>
                  <a:cubicBezTo>
                    <a:pt x="171" y="277"/>
                    <a:pt x="172" y="277"/>
                    <a:pt x="173" y="278"/>
                  </a:cubicBezTo>
                  <a:cubicBezTo>
                    <a:pt x="173" y="278"/>
                    <a:pt x="173" y="278"/>
                    <a:pt x="173" y="278"/>
                  </a:cubicBezTo>
                  <a:cubicBezTo>
                    <a:pt x="173" y="278"/>
                    <a:pt x="173" y="278"/>
                    <a:pt x="173" y="278"/>
                  </a:cubicBezTo>
                  <a:cubicBezTo>
                    <a:pt x="175" y="278"/>
                    <a:pt x="176" y="278"/>
                    <a:pt x="177" y="278"/>
                  </a:cubicBezTo>
                  <a:cubicBezTo>
                    <a:pt x="177" y="288"/>
                    <a:pt x="177" y="297"/>
                    <a:pt x="177" y="307"/>
                  </a:cubicBezTo>
                  <a:cubicBezTo>
                    <a:pt x="177" y="308"/>
                    <a:pt x="177" y="308"/>
                    <a:pt x="178" y="309"/>
                  </a:cubicBezTo>
                  <a:cubicBezTo>
                    <a:pt x="178" y="310"/>
                    <a:pt x="178" y="310"/>
                    <a:pt x="178" y="310"/>
                  </a:cubicBezTo>
                  <a:cubicBezTo>
                    <a:pt x="178" y="310"/>
                    <a:pt x="178" y="311"/>
                    <a:pt x="178" y="311"/>
                  </a:cubicBezTo>
                  <a:cubicBezTo>
                    <a:pt x="178" y="312"/>
                    <a:pt x="178" y="312"/>
                    <a:pt x="178" y="312"/>
                  </a:cubicBezTo>
                  <a:cubicBezTo>
                    <a:pt x="179" y="312"/>
                    <a:pt x="179" y="312"/>
                    <a:pt x="179" y="312"/>
                  </a:cubicBezTo>
                  <a:cubicBezTo>
                    <a:pt x="179" y="313"/>
                    <a:pt x="179" y="313"/>
                    <a:pt x="179" y="313"/>
                  </a:cubicBezTo>
                  <a:cubicBezTo>
                    <a:pt x="179" y="313"/>
                    <a:pt x="180" y="314"/>
                    <a:pt x="180" y="314"/>
                  </a:cubicBezTo>
                  <a:cubicBezTo>
                    <a:pt x="181" y="315"/>
                    <a:pt x="181" y="315"/>
                    <a:pt x="181" y="315"/>
                  </a:cubicBezTo>
                  <a:cubicBezTo>
                    <a:pt x="181" y="316"/>
                    <a:pt x="181" y="316"/>
                    <a:pt x="181" y="316"/>
                  </a:cubicBezTo>
                  <a:cubicBezTo>
                    <a:pt x="182" y="316"/>
                    <a:pt x="182" y="316"/>
                    <a:pt x="182" y="316"/>
                  </a:cubicBezTo>
                  <a:cubicBezTo>
                    <a:pt x="182" y="317"/>
                    <a:pt x="182" y="317"/>
                    <a:pt x="182" y="317"/>
                  </a:cubicBezTo>
                  <a:cubicBezTo>
                    <a:pt x="183" y="317"/>
                    <a:pt x="183" y="317"/>
                    <a:pt x="183" y="317"/>
                  </a:cubicBezTo>
                  <a:cubicBezTo>
                    <a:pt x="184" y="318"/>
                    <a:pt x="184" y="318"/>
                    <a:pt x="185" y="319"/>
                  </a:cubicBezTo>
                  <a:cubicBezTo>
                    <a:pt x="185" y="319"/>
                    <a:pt x="186" y="319"/>
                    <a:pt x="186" y="320"/>
                  </a:cubicBezTo>
                  <a:cubicBezTo>
                    <a:pt x="187" y="320"/>
                    <a:pt x="187" y="320"/>
                    <a:pt x="187" y="320"/>
                  </a:cubicBezTo>
                  <a:cubicBezTo>
                    <a:pt x="187" y="320"/>
                    <a:pt x="188" y="321"/>
                    <a:pt x="188" y="321"/>
                  </a:cubicBezTo>
                  <a:cubicBezTo>
                    <a:pt x="189" y="321"/>
                    <a:pt x="189" y="321"/>
                    <a:pt x="189" y="321"/>
                  </a:cubicBezTo>
                  <a:cubicBezTo>
                    <a:pt x="191" y="322"/>
                    <a:pt x="191" y="322"/>
                    <a:pt x="191" y="322"/>
                  </a:cubicBezTo>
                  <a:cubicBezTo>
                    <a:pt x="191" y="322"/>
                    <a:pt x="191" y="322"/>
                    <a:pt x="191" y="322"/>
                  </a:cubicBezTo>
                  <a:cubicBezTo>
                    <a:pt x="192" y="323"/>
                    <a:pt x="194" y="323"/>
                    <a:pt x="195" y="324"/>
                  </a:cubicBezTo>
                  <a:cubicBezTo>
                    <a:pt x="196" y="324"/>
                    <a:pt x="196" y="324"/>
                    <a:pt x="196" y="324"/>
                  </a:cubicBezTo>
                  <a:cubicBezTo>
                    <a:pt x="196" y="324"/>
                    <a:pt x="196" y="324"/>
                    <a:pt x="196" y="324"/>
                  </a:cubicBezTo>
                  <a:cubicBezTo>
                    <a:pt x="197" y="324"/>
                    <a:pt x="197" y="324"/>
                    <a:pt x="197" y="324"/>
                  </a:cubicBezTo>
                  <a:cubicBezTo>
                    <a:pt x="198" y="324"/>
                    <a:pt x="198" y="324"/>
                    <a:pt x="198" y="324"/>
                  </a:cubicBezTo>
                  <a:cubicBezTo>
                    <a:pt x="199" y="325"/>
                    <a:pt x="199" y="325"/>
                    <a:pt x="199" y="325"/>
                  </a:cubicBezTo>
                  <a:cubicBezTo>
                    <a:pt x="199" y="325"/>
                    <a:pt x="199" y="325"/>
                    <a:pt x="199" y="325"/>
                  </a:cubicBezTo>
                  <a:cubicBezTo>
                    <a:pt x="200" y="325"/>
                    <a:pt x="200" y="325"/>
                    <a:pt x="200" y="325"/>
                  </a:cubicBezTo>
                  <a:cubicBezTo>
                    <a:pt x="200" y="325"/>
                    <a:pt x="200" y="325"/>
                    <a:pt x="200" y="325"/>
                  </a:cubicBezTo>
                  <a:cubicBezTo>
                    <a:pt x="200" y="325"/>
                    <a:pt x="200" y="325"/>
                    <a:pt x="200" y="325"/>
                  </a:cubicBezTo>
                  <a:cubicBezTo>
                    <a:pt x="201" y="325"/>
                    <a:pt x="201" y="325"/>
                    <a:pt x="201" y="325"/>
                  </a:cubicBezTo>
                  <a:cubicBezTo>
                    <a:pt x="202" y="325"/>
                    <a:pt x="202" y="325"/>
                    <a:pt x="202" y="325"/>
                  </a:cubicBezTo>
                  <a:cubicBezTo>
                    <a:pt x="203" y="325"/>
                    <a:pt x="203" y="325"/>
                    <a:pt x="203" y="325"/>
                  </a:cubicBezTo>
                  <a:cubicBezTo>
                    <a:pt x="204" y="326"/>
                    <a:pt x="204" y="326"/>
                    <a:pt x="204" y="326"/>
                  </a:cubicBezTo>
                  <a:cubicBezTo>
                    <a:pt x="204" y="326"/>
                    <a:pt x="205" y="326"/>
                    <a:pt x="205" y="326"/>
                  </a:cubicBezTo>
                  <a:cubicBezTo>
                    <a:pt x="205" y="326"/>
                    <a:pt x="206" y="326"/>
                    <a:pt x="206" y="326"/>
                  </a:cubicBezTo>
                  <a:cubicBezTo>
                    <a:pt x="206" y="326"/>
                    <a:pt x="206" y="326"/>
                    <a:pt x="206" y="326"/>
                  </a:cubicBezTo>
                  <a:cubicBezTo>
                    <a:pt x="207" y="326"/>
                    <a:pt x="207" y="326"/>
                    <a:pt x="207" y="326"/>
                  </a:cubicBezTo>
                  <a:cubicBezTo>
                    <a:pt x="207" y="326"/>
                    <a:pt x="208" y="326"/>
                    <a:pt x="208" y="326"/>
                  </a:cubicBezTo>
                  <a:cubicBezTo>
                    <a:pt x="209" y="327"/>
                    <a:pt x="209" y="327"/>
                    <a:pt x="210" y="327"/>
                  </a:cubicBezTo>
                  <a:cubicBezTo>
                    <a:pt x="210" y="327"/>
                    <a:pt x="211" y="327"/>
                    <a:pt x="211" y="327"/>
                  </a:cubicBezTo>
                  <a:cubicBezTo>
                    <a:pt x="212" y="327"/>
                    <a:pt x="212" y="327"/>
                    <a:pt x="213" y="327"/>
                  </a:cubicBezTo>
                  <a:cubicBezTo>
                    <a:pt x="213" y="327"/>
                    <a:pt x="214" y="327"/>
                    <a:pt x="214" y="327"/>
                  </a:cubicBezTo>
                  <a:cubicBezTo>
                    <a:pt x="215" y="328"/>
                    <a:pt x="215" y="328"/>
                    <a:pt x="216" y="328"/>
                  </a:cubicBezTo>
                  <a:cubicBezTo>
                    <a:pt x="216" y="328"/>
                    <a:pt x="217" y="328"/>
                    <a:pt x="218" y="328"/>
                  </a:cubicBezTo>
                  <a:cubicBezTo>
                    <a:pt x="218" y="328"/>
                    <a:pt x="219" y="328"/>
                    <a:pt x="219" y="328"/>
                  </a:cubicBezTo>
                  <a:cubicBezTo>
                    <a:pt x="220" y="328"/>
                    <a:pt x="220" y="328"/>
                    <a:pt x="220" y="328"/>
                  </a:cubicBezTo>
                  <a:cubicBezTo>
                    <a:pt x="220" y="328"/>
                    <a:pt x="220" y="328"/>
                    <a:pt x="220" y="328"/>
                  </a:cubicBezTo>
                  <a:cubicBezTo>
                    <a:pt x="220" y="328"/>
                    <a:pt x="221" y="328"/>
                    <a:pt x="221" y="328"/>
                  </a:cubicBezTo>
                  <a:cubicBezTo>
                    <a:pt x="221" y="328"/>
                    <a:pt x="222" y="328"/>
                    <a:pt x="223" y="329"/>
                  </a:cubicBezTo>
                  <a:cubicBezTo>
                    <a:pt x="223" y="329"/>
                    <a:pt x="224" y="329"/>
                    <a:pt x="224" y="329"/>
                  </a:cubicBezTo>
                  <a:cubicBezTo>
                    <a:pt x="225" y="329"/>
                    <a:pt x="225" y="329"/>
                    <a:pt x="226" y="329"/>
                  </a:cubicBezTo>
                  <a:cubicBezTo>
                    <a:pt x="227" y="329"/>
                    <a:pt x="227" y="329"/>
                    <a:pt x="227" y="329"/>
                  </a:cubicBezTo>
                  <a:cubicBezTo>
                    <a:pt x="227" y="329"/>
                    <a:pt x="227" y="329"/>
                    <a:pt x="227" y="329"/>
                  </a:cubicBezTo>
                  <a:cubicBezTo>
                    <a:pt x="227" y="329"/>
                    <a:pt x="227" y="329"/>
                    <a:pt x="227" y="329"/>
                  </a:cubicBezTo>
                  <a:cubicBezTo>
                    <a:pt x="228" y="329"/>
                    <a:pt x="228" y="329"/>
                    <a:pt x="228" y="329"/>
                  </a:cubicBezTo>
                  <a:cubicBezTo>
                    <a:pt x="228" y="329"/>
                    <a:pt x="229" y="329"/>
                    <a:pt x="229" y="329"/>
                  </a:cubicBezTo>
                  <a:cubicBezTo>
                    <a:pt x="230" y="329"/>
                    <a:pt x="230" y="329"/>
                    <a:pt x="231" y="329"/>
                  </a:cubicBezTo>
                  <a:cubicBezTo>
                    <a:pt x="232" y="329"/>
                    <a:pt x="232" y="329"/>
                    <a:pt x="233" y="329"/>
                  </a:cubicBezTo>
                  <a:cubicBezTo>
                    <a:pt x="233" y="329"/>
                    <a:pt x="234" y="330"/>
                    <a:pt x="234" y="330"/>
                  </a:cubicBezTo>
                  <a:cubicBezTo>
                    <a:pt x="235" y="330"/>
                    <a:pt x="235" y="330"/>
                    <a:pt x="236" y="330"/>
                  </a:cubicBezTo>
                  <a:cubicBezTo>
                    <a:pt x="237" y="330"/>
                    <a:pt x="237" y="330"/>
                    <a:pt x="238" y="330"/>
                  </a:cubicBezTo>
                  <a:cubicBezTo>
                    <a:pt x="238" y="330"/>
                    <a:pt x="239" y="330"/>
                    <a:pt x="239" y="330"/>
                  </a:cubicBezTo>
                  <a:cubicBezTo>
                    <a:pt x="240" y="330"/>
                    <a:pt x="240" y="330"/>
                    <a:pt x="241" y="330"/>
                  </a:cubicBezTo>
                  <a:cubicBezTo>
                    <a:pt x="241" y="330"/>
                    <a:pt x="242" y="330"/>
                    <a:pt x="242" y="330"/>
                  </a:cubicBezTo>
                  <a:cubicBezTo>
                    <a:pt x="242" y="330"/>
                    <a:pt x="242" y="330"/>
                    <a:pt x="242" y="330"/>
                  </a:cubicBezTo>
                  <a:cubicBezTo>
                    <a:pt x="242" y="330"/>
                    <a:pt x="242" y="330"/>
                    <a:pt x="242" y="330"/>
                  </a:cubicBezTo>
                  <a:cubicBezTo>
                    <a:pt x="243" y="330"/>
                    <a:pt x="243" y="330"/>
                    <a:pt x="243" y="330"/>
                  </a:cubicBezTo>
                  <a:cubicBezTo>
                    <a:pt x="243" y="330"/>
                    <a:pt x="244" y="330"/>
                    <a:pt x="244" y="330"/>
                  </a:cubicBezTo>
                  <a:cubicBezTo>
                    <a:pt x="245" y="330"/>
                    <a:pt x="245" y="330"/>
                    <a:pt x="246" y="330"/>
                  </a:cubicBezTo>
                  <a:cubicBezTo>
                    <a:pt x="246" y="330"/>
                    <a:pt x="247" y="330"/>
                    <a:pt x="247" y="330"/>
                  </a:cubicBezTo>
                  <a:cubicBezTo>
                    <a:pt x="248" y="330"/>
                    <a:pt x="248" y="330"/>
                    <a:pt x="249" y="330"/>
                  </a:cubicBezTo>
                  <a:cubicBezTo>
                    <a:pt x="249" y="330"/>
                    <a:pt x="250" y="330"/>
                    <a:pt x="250" y="330"/>
                  </a:cubicBezTo>
                  <a:cubicBezTo>
                    <a:pt x="250" y="330"/>
                    <a:pt x="250" y="330"/>
                    <a:pt x="250" y="330"/>
                  </a:cubicBezTo>
                  <a:cubicBezTo>
                    <a:pt x="250" y="330"/>
                    <a:pt x="250" y="330"/>
                    <a:pt x="250" y="330"/>
                  </a:cubicBezTo>
                  <a:cubicBezTo>
                    <a:pt x="251" y="330"/>
                    <a:pt x="251" y="330"/>
                    <a:pt x="252" y="330"/>
                  </a:cubicBezTo>
                  <a:cubicBezTo>
                    <a:pt x="252" y="330"/>
                    <a:pt x="253" y="330"/>
                    <a:pt x="253" y="330"/>
                  </a:cubicBezTo>
                  <a:cubicBezTo>
                    <a:pt x="254" y="330"/>
                    <a:pt x="254" y="330"/>
                    <a:pt x="255" y="330"/>
                  </a:cubicBezTo>
                  <a:cubicBezTo>
                    <a:pt x="255" y="330"/>
                    <a:pt x="255" y="330"/>
                    <a:pt x="255" y="330"/>
                  </a:cubicBezTo>
                  <a:cubicBezTo>
                    <a:pt x="256" y="330"/>
                    <a:pt x="256" y="330"/>
                    <a:pt x="256" y="330"/>
                  </a:cubicBezTo>
                  <a:cubicBezTo>
                    <a:pt x="257" y="330"/>
                    <a:pt x="257" y="330"/>
                    <a:pt x="257" y="330"/>
                  </a:cubicBezTo>
                  <a:cubicBezTo>
                    <a:pt x="258" y="330"/>
                    <a:pt x="258" y="330"/>
                    <a:pt x="258" y="330"/>
                  </a:cubicBezTo>
                  <a:cubicBezTo>
                    <a:pt x="258" y="330"/>
                    <a:pt x="258" y="330"/>
                    <a:pt x="258" y="330"/>
                  </a:cubicBezTo>
                  <a:cubicBezTo>
                    <a:pt x="259" y="330"/>
                    <a:pt x="259" y="330"/>
                    <a:pt x="259" y="330"/>
                  </a:cubicBezTo>
                  <a:cubicBezTo>
                    <a:pt x="260" y="330"/>
                    <a:pt x="260" y="330"/>
                    <a:pt x="260" y="330"/>
                  </a:cubicBezTo>
                  <a:cubicBezTo>
                    <a:pt x="260" y="330"/>
                    <a:pt x="260" y="330"/>
                    <a:pt x="260" y="330"/>
                  </a:cubicBezTo>
                  <a:cubicBezTo>
                    <a:pt x="261" y="330"/>
                    <a:pt x="261" y="330"/>
                    <a:pt x="261" y="330"/>
                  </a:cubicBezTo>
                  <a:cubicBezTo>
                    <a:pt x="262" y="330"/>
                    <a:pt x="262" y="330"/>
                    <a:pt x="263" y="330"/>
                  </a:cubicBezTo>
                  <a:cubicBezTo>
                    <a:pt x="263" y="330"/>
                    <a:pt x="264" y="330"/>
                    <a:pt x="264" y="330"/>
                  </a:cubicBezTo>
                  <a:cubicBezTo>
                    <a:pt x="264" y="330"/>
                    <a:pt x="265" y="330"/>
                    <a:pt x="265" y="330"/>
                  </a:cubicBezTo>
                  <a:cubicBezTo>
                    <a:pt x="266" y="330"/>
                    <a:pt x="266" y="330"/>
                    <a:pt x="267" y="330"/>
                  </a:cubicBezTo>
                  <a:cubicBezTo>
                    <a:pt x="267" y="330"/>
                    <a:pt x="267" y="330"/>
                    <a:pt x="268" y="330"/>
                  </a:cubicBezTo>
                  <a:cubicBezTo>
                    <a:pt x="268" y="330"/>
                    <a:pt x="269" y="330"/>
                    <a:pt x="269" y="330"/>
                  </a:cubicBezTo>
                  <a:cubicBezTo>
                    <a:pt x="269" y="330"/>
                    <a:pt x="269" y="330"/>
                    <a:pt x="269" y="330"/>
                  </a:cubicBezTo>
                  <a:cubicBezTo>
                    <a:pt x="269" y="330"/>
                    <a:pt x="269" y="330"/>
                    <a:pt x="269" y="330"/>
                  </a:cubicBezTo>
                  <a:cubicBezTo>
                    <a:pt x="269" y="330"/>
                    <a:pt x="269" y="330"/>
                    <a:pt x="269" y="330"/>
                  </a:cubicBezTo>
                  <a:cubicBezTo>
                    <a:pt x="270" y="330"/>
                    <a:pt x="270" y="330"/>
                    <a:pt x="270" y="330"/>
                  </a:cubicBezTo>
                  <a:cubicBezTo>
                    <a:pt x="271" y="330"/>
                    <a:pt x="271" y="330"/>
                    <a:pt x="272" y="330"/>
                  </a:cubicBezTo>
                  <a:cubicBezTo>
                    <a:pt x="272" y="330"/>
                    <a:pt x="273" y="330"/>
                    <a:pt x="273" y="330"/>
                  </a:cubicBezTo>
                  <a:cubicBezTo>
                    <a:pt x="274" y="330"/>
                    <a:pt x="274" y="329"/>
                    <a:pt x="274" y="329"/>
                  </a:cubicBezTo>
                  <a:cubicBezTo>
                    <a:pt x="274" y="329"/>
                    <a:pt x="274" y="329"/>
                    <a:pt x="274" y="329"/>
                  </a:cubicBezTo>
                  <a:cubicBezTo>
                    <a:pt x="274" y="329"/>
                    <a:pt x="274" y="329"/>
                    <a:pt x="274" y="329"/>
                  </a:cubicBezTo>
                  <a:cubicBezTo>
                    <a:pt x="275" y="329"/>
                    <a:pt x="275" y="329"/>
                    <a:pt x="276" y="329"/>
                  </a:cubicBezTo>
                  <a:cubicBezTo>
                    <a:pt x="276" y="329"/>
                    <a:pt x="277" y="329"/>
                    <a:pt x="277" y="329"/>
                  </a:cubicBezTo>
                  <a:cubicBezTo>
                    <a:pt x="278" y="329"/>
                    <a:pt x="279" y="329"/>
                    <a:pt x="279" y="329"/>
                  </a:cubicBezTo>
                  <a:cubicBezTo>
                    <a:pt x="279" y="329"/>
                    <a:pt x="279" y="329"/>
                    <a:pt x="279" y="329"/>
                  </a:cubicBezTo>
                  <a:cubicBezTo>
                    <a:pt x="280" y="329"/>
                    <a:pt x="280" y="329"/>
                    <a:pt x="280" y="329"/>
                  </a:cubicBezTo>
                  <a:cubicBezTo>
                    <a:pt x="280" y="329"/>
                    <a:pt x="280" y="329"/>
                    <a:pt x="280" y="329"/>
                  </a:cubicBezTo>
                  <a:cubicBezTo>
                    <a:pt x="281" y="329"/>
                    <a:pt x="281" y="329"/>
                    <a:pt x="281" y="329"/>
                  </a:cubicBezTo>
                  <a:cubicBezTo>
                    <a:pt x="281" y="329"/>
                    <a:pt x="282" y="329"/>
                    <a:pt x="282" y="328"/>
                  </a:cubicBezTo>
                  <a:cubicBezTo>
                    <a:pt x="283" y="328"/>
                    <a:pt x="283" y="328"/>
                    <a:pt x="284" y="328"/>
                  </a:cubicBezTo>
                  <a:cubicBezTo>
                    <a:pt x="284" y="328"/>
                    <a:pt x="285" y="328"/>
                    <a:pt x="285" y="328"/>
                  </a:cubicBezTo>
                  <a:cubicBezTo>
                    <a:pt x="286" y="328"/>
                    <a:pt x="286" y="328"/>
                    <a:pt x="286" y="328"/>
                  </a:cubicBezTo>
                  <a:cubicBezTo>
                    <a:pt x="287" y="328"/>
                    <a:pt x="288" y="327"/>
                    <a:pt x="289" y="327"/>
                  </a:cubicBezTo>
                  <a:cubicBezTo>
                    <a:pt x="289" y="327"/>
                    <a:pt x="289" y="327"/>
                    <a:pt x="289" y="327"/>
                  </a:cubicBezTo>
                  <a:cubicBezTo>
                    <a:pt x="289" y="327"/>
                    <a:pt x="289" y="327"/>
                    <a:pt x="289" y="327"/>
                  </a:cubicBezTo>
                  <a:cubicBezTo>
                    <a:pt x="289" y="327"/>
                    <a:pt x="289" y="327"/>
                    <a:pt x="289" y="327"/>
                  </a:cubicBezTo>
                  <a:cubicBezTo>
                    <a:pt x="290" y="327"/>
                    <a:pt x="291" y="327"/>
                    <a:pt x="293" y="326"/>
                  </a:cubicBezTo>
                  <a:cubicBezTo>
                    <a:pt x="293" y="326"/>
                    <a:pt x="293" y="326"/>
                    <a:pt x="293" y="326"/>
                  </a:cubicBezTo>
                  <a:cubicBezTo>
                    <a:pt x="293" y="326"/>
                    <a:pt x="294" y="326"/>
                    <a:pt x="294" y="326"/>
                  </a:cubicBezTo>
                  <a:cubicBezTo>
                    <a:pt x="295" y="326"/>
                    <a:pt x="295" y="326"/>
                    <a:pt x="296" y="326"/>
                  </a:cubicBezTo>
                  <a:cubicBezTo>
                    <a:pt x="296" y="325"/>
                    <a:pt x="296" y="325"/>
                    <a:pt x="296" y="325"/>
                  </a:cubicBezTo>
                  <a:cubicBezTo>
                    <a:pt x="297" y="325"/>
                    <a:pt x="297" y="325"/>
                    <a:pt x="297" y="325"/>
                  </a:cubicBezTo>
                  <a:cubicBezTo>
                    <a:pt x="297" y="325"/>
                    <a:pt x="297" y="325"/>
                    <a:pt x="297" y="325"/>
                  </a:cubicBezTo>
                  <a:cubicBezTo>
                    <a:pt x="297" y="325"/>
                    <a:pt x="297" y="325"/>
                    <a:pt x="297" y="325"/>
                  </a:cubicBezTo>
                  <a:cubicBezTo>
                    <a:pt x="299" y="324"/>
                    <a:pt x="300" y="324"/>
                    <a:pt x="301" y="324"/>
                  </a:cubicBezTo>
                  <a:cubicBezTo>
                    <a:pt x="301" y="323"/>
                    <a:pt x="302" y="323"/>
                    <a:pt x="303" y="323"/>
                  </a:cubicBezTo>
                  <a:cubicBezTo>
                    <a:pt x="303" y="323"/>
                    <a:pt x="303" y="323"/>
                    <a:pt x="303" y="323"/>
                  </a:cubicBezTo>
                  <a:cubicBezTo>
                    <a:pt x="304" y="323"/>
                    <a:pt x="304" y="323"/>
                    <a:pt x="304" y="323"/>
                  </a:cubicBezTo>
                  <a:cubicBezTo>
                    <a:pt x="305" y="322"/>
                    <a:pt x="306" y="322"/>
                    <a:pt x="307" y="321"/>
                  </a:cubicBezTo>
                  <a:cubicBezTo>
                    <a:pt x="308" y="321"/>
                    <a:pt x="308" y="321"/>
                    <a:pt x="308" y="321"/>
                  </a:cubicBezTo>
                  <a:cubicBezTo>
                    <a:pt x="308" y="321"/>
                    <a:pt x="308" y="321"/>
                    <a:pt x="308" y="321"/>
                  </a:cubicBezTo>
                  <a:cubicBezTo>
                    <a:pt x="308" y="321"/>
                    <a:pt x="308" y="321"/>
                    <a:pt x="308" y="321"/>
                  </a:cubicBezTo>
                  <a:cubicBezTo>
                    <a:pt x="309" y="320"/>
                    <a:pt x="309" y="320"/>
                    <a:pt x="309" y="320"/>
                  </a:cubicBezTo>
                  <a:cubicBezTo>
                    <a:pt x="310" y="320"/>
                    <a:pt x="310" y="320"/>
                    <a:pt x="311" y="320"/>
                  </a:cubicBezTo>
                  <a:cubicBezTo>
                    <a:pt x="311" y="319"/>
                    <a:pt x="312" y="319"/>
                    <a:pt x="312" y="319"/>
                  </a:cubicBezTo>
                  <a:cubicBezTo>
                    <a:pt x="312" y="319"/>
                    <a:pt x="312" y="319"/>
                    <a:pt x="312" y="319"/>
                  </a:cubicBezTo>
                  <a:cubicBezTo>
                    <a:pt x="312" y="319"/>
                    <a:pt x="312" y="319"/>
                    <a:pt x="312" y="319"/>
                  </a:cubicBezTo>
                  <a:cubicBezTo>
                    <a:pt x="313" y="319"/>
                    <a:pt x="313" y="319"/>
                    <a:pt x="313" y="318"/>
                  </a:cubicBezTo>
                  <a:cubicBezTo>
                    <a:pt x="314" y="318"/>
                    <a:pt x="314" y="318"/>
                    <a:pt x="315" y="318"/>
                  </a:cubicBezTo>
                  <a:cubicBezTo>
                    <a:pt x="315" y="317"/>
                    <a:pt x="315" y="317"/>
                    <a:pt x="315" y="317"/>
                  </a:cubicBezTo>
                  <a:cubicBezTo>
                    <a:pt x="316" y="317"/>
                    <a:pt x="316" y="317"/>
                    <a:pt x="316" y="317"/>
                  </a:cubicBezTo>
                  <a:cubicBezTo>
                    <a:pt x="316" y="317"/>
                    <a:pt x="316" y="317"/>
                    <a:pt x="316" y="317"/>
                  </a:cubicBezTo>
                  <a:cubicBezTo>
                    <a:pt x="316" y="317"/>
                    <a:pt x="316" y="317"/>
                    <a:pt x="316" y="317"/>
                  </a:cubicBezTo>
                  <a:cubicBezTo>
                    <a:pt x="316" y="317"/>
                    <a:pt x="316" y="317"/>
                    <a:pt x="316" y="317"/>
                  </a:cubicBezTo>
                  <a:cubicBezTo>
                    <a:pt x="317" y="317"/>
                    <a:pt x="317" y="317"/>
                    <a:pt x="317" y="317"/>
                  </a:cubicBezTo>
                  <a:cubicBezTo>
                    <a:pt x="317" y="316"/>
                    <a:pt x="317" y="316"/>
                    <a:pt x="317" y="316"/>
                  </a:cubicBezTo>
                  <a:cubicBezTo>
                    <a:pt x="318" y="316"/>
                    <a:pt x="318" y="316"/>
                    <a:pt x="318" y="316"/>
                  </a:cubicBezTo>
                  <a:cubicBezTo>
                    <a:pt x="318" y="316"/>
                    <a:pt x="318" y="316"/>
                    <a:pt x="318" y="316"/>
                  </a:cubicBezTo>
                  <a:cubicBezTo>
                    <a:pt x="319" y="315"/>
                    <a:pt x="319" y="315"/>
                    <a:pt x="319" y="315"/>
                  </a:cubicBezTo>
                  <a:cubicBezTo>
                    <a:pt x="319" y="315"/>
                    <a:pt x="319" y="315"/>
                    <a:pt x="319" y="315"/>
                  </a:cubicBezTo>
                  <a:cubicBezTo>
                    <a:pt x="319" y="315"/>
                    <a:pt x="319" y="315"/>
                    <a:pt x="319" y="315"/>
                  </a:cubicBezTo>
                  <a:cubicBezTo>
                    <a:pt x="319" y="315"/>
                    <a:pt x="319" y="315"/>
                    <a:pt x="319" y="315"/>
                  </a:cubicBezTo>
                  <a:cubicBezTo>
                    <a:pt x="319" y="315"/>
                    <a:pt x="319" y="315"/>
                    <a:pt x="319" y="315"/>
                  </a:cubicBezTo>
                  <a:cubicBezTo>
                    <a:pt x="320" y="314"/>
                    <a:pt x="320" y="314"/>
                    <a:pt x="320" y="314"/>
                  </a:cubicBezTo>
                  <a:cubicBezTo>
                    <a:pt x="320" y="314"/>
                    <a:pt x="320" y="314"/>
                    <a:pt x="320" y="314"/>
                  </a:cubicBezTo>
                  <a:cubicBezTo>
                    <a:pt x="320" y="314"/>
                    <a:pt x="320" y="314"/>
                    <a:pt x="320" y="314"/>
                  </a:cubicBezTo>
                  <a:cubicBezTo>
                    <a:pt x="320" y="314"/>
                    <a:pt x="320" y="314"/>
                    <a:pt x="320" y="314"/>
                  </a:cubicBezTo>
                  <a:cubicBezTo>
                    <a:pt x="320" y="313"/>
                    <a:pt x="320" y="313"/>
                    <a:pt x="320" y="313"/>
                  </a:cubicBezTo>
                  <a:cubicBezTo>
                    <a:pt x="321" y="313"/>
                    <a:pt x="321" y="313"/>
                    <a:pt x="321" y="313"/>
                  </a:cubicBezTo>
                  <a:cubicBezTo>
                    <a:pt x="321" y="313"/>
                    <a:pt x="321" y="313"/>
                    <a:pt x="321" y="313"/>
                  </a:cubicBezTo>
                  <a:cubicBezTo>
                    <a:pt x="321" y="313"/>
                    <a:pt x="321" y="313"/>
                    <a:pt x="321" y="313"/>
                  </a:cubicBezTo>
                  <a:cubicBezTo>
                    <a:pt x="321" y="313"/>
                    <a:pt x="321" y="313"/>
                    <a:pt x="321" y="313"/>
                  </a:cubicBezTo>
                  <a:cubicBezTo>
                    <a:pt x="321" y="312"/>
                    <a:pt x="321" y="312"/>
                    <a:pt x="321" y="312"/>
                  </a:cubicBezTo>
                  <a:cubicBezTo>
                    <a:pt x="321" y="312"/>
                    <a:pt x="321" y="312"/>
                    <a:pt x="321" y="312"/>
                  </a:cubicBezTo>
                  <a:cubicBezTo>
                    <a:pt x="322" y="312"/>
                    <a:pt x="322" y="312"/>
                    <a:pt x="322" y="312"/>
                  </a:cubicBezTo>
                  <a:cubicBezTo>
                    <a:pt x="322" y="312"/>
                    <a:pt x="322" y="312"/>
                    <a:pt x="322" y="312"/>
                  </a:cubicBezTo>
                  <a:cubicBezTo>
                    <a:pt x="322" y="312"/>
                    <a:pt x="322" y="312"/>
                    <a:pt x="322" y="312"/>
                  </a:cubicBezTo>
                  <a:cubicBezTo>
                    <a:pt x="322" y="311"/>
                    <a:pt x="322" y="311"/>
                    <a:pt x="322" y="311"/>
                  </a:cubicBezTo>
                  <a:cubicBezTo>
                    <a:pt x="322" y="311"/>
                    <a:pt x="322" y="311"/>
                    <a:pt x="322" y="311"/>
                  </a:cubicBezTo>
                  <a:cubicBezTo>
                    <a:pt x="322" y="311"/>
                    <a:pt x="322" y="311"/>
                    <a:pt x="322" y="311"/>
                  </a:cubicBezTo>
                  <a:cubicBezTo>
                    <a:pt x="322" y="311"/>
                    <a:pt x="322" y="311"/>
                    <a:pt x="322" y="311"/>
                  </a:cubicBezTo>
                  <a:cubicBezTo>
                    <a:pt x="322" y="311"/>
                    <a:pt x="322" y="311"/>
                    <a:pt x="322" y="311"/>
                  </a:cubicBezTo>
                  <a:cubicBezTo>
                    <a:pt x="322" y="311"/>
                    <a:pt x="322" y="311"/>
                    <a:pt x="322" y="311"/>
                  </a:cubicBezTo>
                  <a:cubicBezTo>
                    <a:pt x="322" y="311"/>
                    <a:pt x="322" y="311"/>
                    <a:pt x="322" y="311"/>
                  </a:cubicBezTo>
                  <a:cubicBezTo>
                    <a:pt x="322" y="310"/>
                    <a:pt x="322" y="310"/>
                    <a:pt x="322" y="310"/>
                  </a:cubicBezTo>
                  <a:cubicBezTo>
                    <a:pt x="322" y="310"/>
                    <a:pt x="322" y="310"/>
                    <a:pt x="322" y="310"/>
                  </a:cubicBezTo>
                  <a:cubicBezTo>
                    <a:pt x="322" y="310"/>
                    <a:pt x="322" y="310"/>
                    <a:pt x="322" y="310"/>
                  </a:cubicBezTo>
                  <a:cubicBezTo>
                    <a:pt x="322" y="310"/>
                    <a:pt x="322" y="310"/>
                    <a:pt x="322" y="310"/>
                  </a:cubicBezTo>
                  <a:cubicBezTo>
                    <a:pt x="322" y="310"/>
                    <a:pt x="322" y="310"/>
                    <a:pt x="322" y="310"/>
                  </a:cubicBezTo>
                  <a:cubicBezTo>
                    <a:pt x="322" y="309"/>
                    <a:pt x="322" y="309"/>
                    <a:pt x="322" y="309"/>
                  </a:cubicBezTo>
                  <a:cubicBezTo>
                    <a:pt x="322" y="298"/>
                    <a:pt x="323" y="287"/>
                    <a:pt x="323" y="276"/>
                  </a:cubicBezTo>
                  <a:cubicBezTo>
                    <a:pt x="323" y="276"/>
                    <a:pt x="323" y="276"/>
                    <a:pt x="323" y="276"/>
                  </a:cubicBezTo>
                  <a:cubicBezTo>
                    <a:pt x="324" y="276"/>
                    <a:pt x="325" y="276"/>
                    <a:pt x="326" y="276"/>
                  </a:cubicBezTo>
                  <a:cubicBezTo>
                    <a:pt x="328" y="276"/>
                    <a:pt x="329" y="276"/>
                    <a:pt x="331" y="276"/>
                  </a:cubicBezTo>
                  <a:cubicBezTo>
                    <a:pt x="333" y="276"/>
                    <a:pt x="334" y="276"/>
                    <a:pt x="336" y="276"/>
                  </a:cubicBezTo>
                  <a:cubicBezTo>
                    <a:pt x="338" y="275"/>
                    <a:pt x="341" y="275"/>
                    <a:pt x="343" y="275"/>
                  </a:cubicBezTo>
                  <a:cubicBezTo>
                    <a:pt x="344" y="275"/>
                    <a:pt x="344" y="275"/>
                    <a:pt x="345" y="275"/>
                  </a:cubicBezTo>
                  <a:cubicBezTo>
                    <a:pt x="347" y="275"/>
                    <a:pt x="349" y="275"/>
                    <a:pt x="352" y="275"/>
                  </a:cubicBezTo>
                  <a:cubicBezTo>
                    <a:pt x="352" y="275"/>
                    <a:pt x="353" y="275"/>
                    <a:pt x="353" y="275"/>
                  </a:cubicBezTo>
                  <a:cubicBezTo>
                    <a:pt x="354" y="275"/>
                    <a:pt x="355" y="275"/>
                    <a:pt x="356" y="275"/>
                  </a:cubicBezTo>
                  <a:cubicBezTo>
                    <a:pt x="359" y="275"/>
                    <a:pt x="362" y="275"/>
                    <a:pt x="365" y="275"/>
                  </a:cubicBezTo>
                  <a:cubicBezTo>
                    <a:pt x="366" y="275"/>
                    <a:pt x="367" y="275"/>
                    <a:pt x="369" y="275"/>
                  </a:cubicBezTo>
                  <a:cubicBezTo>
                    <a:pt x="372" y="275"/>
                    <a:pt x="374" y="275"/>
                    <a:pt x="377" y="276"/>
                  </a:cubicBezTo>
                  <a:cubicBezTo>
                    <a:pt x="379" y="276"/>
                    <a:pt x="380" y="276"/>
                    <a:pt x="381" y="276"/>
                  </a:cubicBezTo>
                  <a:cubicBezTo>
                    <a:pt x="384" y="276"/>
                    <a:pt x="388" y="276"/>
                    <a:pt x="392" y="276"/>
                  </a:cubicBezTo>
                  <a:cubicBezTo>
                    <a:pt x="393" y="276"/>
                    <a:pt x="394" y="276"/>
                    <a:pt x="395" y="276"/>
                  </a:cubicBezTo>
                  <a:cubicBezTo>
                    <a:pt x="398" y="276"/>
                    <a:pt x="401" y="276"/>
                    <a:pt x="403" y="276"/>
                  </a:cubicBezTo>
                  <a:cubicBezTo>
                    <a:pt x="405" y="276"/>
                    <a:pt x="407" y="276"/>
                    <a:pt x="408" y="276"/>
                  </a:cubicBezTo>
                  <a:cubicBezTo>
                    <a:pt x="409" y="276"/>
                    <a:pt x="410" y="276"/>
                    <a:pt x="410" y="276"/>
                  </a:cubicBezTo>
                  <a:cubicBezTo>
                    <a:pt x="414" y="276"/>
                    <a:pt x="418" y="276"/>
                    <a:pt x="422" y="276"/>
                  </a:cubicBezTo>
                  <a:cubicBezTo>
                    <a:pt x="422" y="276"/>
                    <a:pt x="422" y="276"/>
                    <a:pt x="422" y="276"/>
                  </a:cubicBezTo>
                  <a:cubicBezTo>
                    <a:pt x="423" y="276"/>
                    <a:pt x="424" y="276"/>
                    <a:pt x="426" y="276"/>
                  </a:cubicBezTo>
                  <a:cubicBezTo>
                    <a:pt x="426" y="276"/>
                    <a:pt x="426" y="276"/>
                    <a:pt x="426" y="276"/>
                  </a:cubicBezTo>
                  <a:cubicBezTo>
                    <a:pt x="428" y="276"/>
                    <a:pt x="430" y="276"/>
                    <a:pt x="432" y="276"/>
                  </a:cubicBezTo>
                  <a:cubicBezTo>
                    <a:pt x="432" y="276"/>
                    <a:pt x="433" y="276"/>
                    <a:pt x="433" y="276"/>
                  </a:cubicBezTo>
                  <a:cubicBezTo>
                    <a:pt x="434" y="276"/>
                    <a:pt x="434" y="276"/>
                    <a:pt x="434" y="276"/>
                  </a:cubicBezTo>
                  <a:cubicBezTo>
                    <a:pt x="439" y="276"/>
                    <a:pt x="443" y="276"/>
                    <a:pt x="446" y="276"/>
                  </a:cubicBezTo>
                  <a:cubicBezTo>
                    <a:pt x="446" y="277"/>
                    <a:pt x="446" y="277"/>
                    <a:pt x="446" y="277"/>
                  </a:cubicBezTo>
                  <a:cubicBezTo>
                    <a:pt x="447" y="277"/>
                    <a:pt x="448" y="277"/>
                    <a:pt x="449" y="277"/>
                  </a:cubicBezTo>
                  <a:cubicBezTo>
                    <a:pt x="450" y="277"/>
                    <a:pt x="450" y="277"/>
                    <a:pt x="451" y="277"/>
                  </a:cubicBezTo>
                  <a:cubicBezTo>
                    <a:pt x="452" y="277"/>
                    <a:pt x="452" y="277"/>
                    <a:pt x="452" y="277"/>
                  </a:cubicBezTo>
                  <a:cubicBezTo>
                    <a:pt x="452" y="277"/>
                    <a:pt x="453" y="277"/>
                    <a:pt x="453" y="277"/>
                  </a:cubicBezTo>
                  <a:cubicBezTo>
                    <a:pt x="454" y="277"/>
                    <a:pt x="454" y="277"/>
                    <a:pt x="454" y="277"/>
                  </a:cubicBezTo>
                  <a:cubicBezTo>
                    <a:pt x="454" y="277"/>
                    <a:pt x="454" y="277"/>
                    <a:pt x="454" y="277"/>
                  </a:cubicBezTo>
                  <a:cubicBezTo>
                    <a:pt x="454" y="277"/>
                    <a:pt x="454" y="277"/>
                    <a:pt x="454" y="277"/>
                  </a:cubicBezTo>
                  <a:cubicBezTo>
                    <a:pt x="454" y="277"/>
                    <a:pt x="454" y="277"/>
                    <a:pt x="454" y="277"/>
                  </a:cubicBezTo>
                  <a:cubicBezTo>
                    <a:pt x="454" y="277"/>
                    <a:pt x="454" y="277"/>
                    <a:pt x="454" y="277"/>
                  </a:cubicBezTo>
                  <a:cubicBezTo>
                    <a:pt x="454" y="277"/>
                    <a:pt x="454" y="277"/>
                    <a:pt x="454" y="277"/>
                  </a:cubicBezTo>
                  <a:cubicBezTo>
                    <a:pt x="454" y="277"/>
                    <a:pt x="454" y="277"/>
                    <a:pt x="454" y="277"/>
                  </a:cubicBezTo>
                  <a:cubicBezTo>
                    <a:pt x="454" y="277"/>
                    <a:pt x="454" y="277"/>
                    <a:pt x="454" y="277"/>
                  </a:cubicBezTo>
                  <a:cubicBezTo>
                    <a:pt x="454" y="277"/>
                    <a:pt x="454" y="277"/>
                    <a:pt x="454" y="277"/>
                  </a:cubicBezTo>
                  <a:cubicBezTo>
                    <a:pt x="454" y="277"/>
                    <a:pt x="454" y="277"/>
                    <a:pt x="454" y="277"/>
                  </a:cubicBezTo>
                  <a:cubicBezTo>
                    <a:pt x="454" y="277"/>
                    <a:pt x="454" y="277"/>
                    <a:pt x="454" y="277"/>
                  </a:cubicBezTo>
                  <a:cubicBezTo>
                    <a:pt x="455" y="277"/>
                    <a:pt x="455" y="277"/>
                    <a:pt x="455" y="277"/>
                  </a:cubicBezTo>
                  <a:cubicBezTo>
                    <a:pt x="455" y="277"/>
                    <a:pt x="455" y="277"/>
                    <a:pt x="455" y="277"/>
                  </a:cubicBezTo>
                  <a:cubicBezTo>
                    <a:pt x="455" y="277"/>
                    <a:pt x="455" y="277"/>
                    <a:pt x="455" y="277"/>
                  </a:cubicBezTo>
                  <a:cubicBezTo>
                    <a:pt x="455" y="277"/>
                    <a:pt x="455" y="277"/>
                    <a:pt x="455" y="277"/>
                  </a:cubicBezTo>
                  <a:cubicBezTo>
                    <a:pt x="455" y="277"/>
                    <a:pt x="455" y="277"/>
                    <a:pt x="455" y="277"/>
                  </a:cubicBezTo>
                  <a:cubicBezTo>
                    <a:pt x="455" y="277"/>
                    <a:pt x="455" y="277"/>
                    <a:pt x="455" y="277"/>
                  </a:cubicBezTo>
                  <a:cubicBezTo>
                    <a:pt x="455" y="277"/>
                    <a:pt x="455" y="277"/>
                    <a:pt x="455" y="277"/>
                  </a:cubicBezTo>
                  <a:cubicBezTo>
                    <a:pt x="456" y="277"/>
                    <a:pt x="456" y="277"/>
                    <a:pt x="456" y="277"/>
                  </a:cubicBezTo>
                  <a:cubicBezTo>
                    <a:pt x="456" y="277"/>
                    <a:pt x="456" y="277"/>
                    <a:pt x="456" y="277"/>
                  </a:cubicBezTo>
                  <a:cubicBezTo>
                    <a:pt x="456" y="277"/>
                    <a:pt x="456" y="277"/>
                    <a:pt x="456" y="277"/>
                  </a:cubicBezTo>
                  <a:cubicBezTo>
                    <a:pt x="456" y="277"/>
                    <a:pt x="456" y="277"/>
                    <a:pt x="456" y="277"/>
                  </a:cubicBezTo>
                  <a:cubicBezTo>
                    <a:pt x="456" y="277"/>
                    <a:pt x="456" y="277"/>
                    <a:pt x="456" y="277"/>
                  </a:cubicBezTo>
                  <a:cubicBezTo>
                    <a:pt x="457" y="277"/>
                    <a:pt x="457" y="277"/>
                    <a:pt x="457" y="277"/>
                  </a:cubicBezTo>
                  <a:cubicBezTo>
                    <a:pt x="457" y="277"/>
                    <a:pt x="457" y="277"/>
                    <a:pt x="457" y="277"/>
                  </a:cubicBezTo>
                  <a:cubicBezTo>
                    <a:pt x="457" y="277"/>
                    <a:pt x="457" y="277"/>
                    <a:pt x="457" y="277"/>
                  </a:cubicBezTo>
                  <a:cubicBezTo>
                    <a:pt x="457" y="277"/>
                    <a:pt x="457" y="277"/>
                    <a:pt x="457" y="277"/>
                  </a:cubicBezTo>
                  <a:cubicBezTo>
                    <a:pt x="457" y="277"/>
                    <a:pt x="457" y="277"/>
                    <a:pt x="457" y="277"/>
                  </a:cubicBezTo>
                  <a:cubicBezTo>
                    <a:pt x="457" y="277"/>
                    <a:pt x="457" y="277"/>
                    <a:pt x="457" y="277"/>
                  </a:cubicBezTo>
                  <a:cubicBezTo>
                    <a:pt x="458" y="277"/>
                    <a:pt x="458" y="277"/>
                    <a:pt x="458" y="277"/>
                  </a:cubicBezTo>
                  <a:cubicBezTo>
                    <a:pt x="458" y="277"/>
                    <a:pt x="458" y="277"/>
                    <a:pt x="458" y="277"/>
                  </a:cubicBezTo>
                  <a:cubicBezTo>
                    <a:pt x="458" y="277"/>
                    <a:pt x="458" y="277"/>
                    <a:pt x="458" y="277"/>
                  </a:cubicBezTo>
                  <a:cubicBezTo>
                    <a:pt x="458" y="277"/>
                    <a:pt x="458" y="277"/>
                    <a:pt x="458" y="277"/>
                  </a:cubicBezTo>
                  <a:cubicBezTo>
                    <a:pt x="458" y="277"/>
                    <a:pt x="458" y="277"/>
                    <a:pt x="458" y="277"/>
                  </a:cubicBezTo>
                  <a:cubicBezTo>
                    <a:pt x="458" y="277"/>
                    <a:pt x="458" y="277"/>
                    <a:pt x="458" y="277"/>
                  </a:cubicBezTo>
                  <a:cubicBezTo>
                    <a:pt x="458" y="277"/>
                    <a:pt x="458" y="277"/>
                    <a:pt x="458" y="277"/>
                  </a:cubicBezTo>
                  <a:cubicBezTo>
                    <a:pt x="458" y="277"/>
                    <a:pt x="458" y="277"/>
                    <a:pt x="458" y="277"/>
                  </a:cubicBezTo>
                  <a:cubicBezTo>
                    <a:pt x="458" y="277"/>
                    <a:pt x="458" y="277"/>
                    <a:pt x="458" y="277"/>
                  </a:cubicBezTo>
                  <a:cubicBezTo>
                    <a:pt x="459" y="277"/>
                    <a:pt x="459" y="277"/>
                    <a:pt x="459" y="277"/>
                  </a:cubicBezTo>
                  <a:cubicBezTo>
                    <a:pt x="459" y="277"/>
                    <a:pt x="459" y="277"/>
                    <a:pt x="459" y="277"/>
                  </a:cubicBezTo>
                  <a:cubicBezTo>
                    <a:pt x="459" y="277"/>
                    <a:pt x="459" y="277"/>
                    <a:pt x="459" y="277"/>
                  </a:cubicBezTo>
                  <a:cubicBezTo>
                    <a:pt x="459" y="277"/>
                    <a:pt x="459" y="277"/>
                    <a:pt x="459" y="277"/>
                  </a:cubicBezTo>
                  <a:cubicBezTo>
                    <a:pt x="459" y="277"/>
                    <a:pt x="459" y="277"/>
                    <a:pt x="459" y="277"/>
                  </a:cubicBezTo>
                  <a:cubicBezTo>
                    <a:pt x="460" y="277"/>
                    <a:pt x="460" y="277"/>
                    <a:pt x="460" y="277"/>
                  </a:cubicBezTo>
                  <a:cubicBezTo>
                    <a:pt x="460" y="277"/>
                    <a:pt x="460" y="277"/>
                    <a:pt x="460" y="277"/>
                  </a:cubicBezTo>
                  <a:cubicBezTo>
                    <a:pt x="460" y="277"/>
                    <a:pt x="460" y="277"/>
                    <a:pt x="460" y="277"/>
                  </a:cubicBezTo>
                  <a:cubicBezTo>
                    <a:pt x="460" y="277"/>
                    <a:pt x="460" y="277"/>
                    <a:pt x="460" y="277"/>
                  </a:cubicBezTo>
                  <a:cubicBezTo>
                    <a:pt x="460" y="277"/>
                    <a:pt x="460" y="277"/>
                    <a:pt x="460" y="277"/>
                  </a:cubicBezTo>
                  <a:cubicBezTo>
                    <a:pt x="460" y="277"/>
                    <a:pt x="460" y="277"/>
                    <a:pt x="460" y="277"/>
                  </a:cubicBezTo>
                  <a:cubicBezTo>
                    <a:pt x="461" y="277"/>
                    <a:pt x="461" y="277"/>
                    <a:pt x="461" y="277"/>
                  </a:cubicBezTo>
                  <a:cubicBezTo>
                    <a:pt x="461" y="277"/>
                    <a:pt x="461" y="277"/>
                    <a:pt x="461" y="277"/>
                  </a:cubicBezTo>
                  <a:cubicBezTo>
                    <a:pt x="461" y="277"/>
                    <a:pt x="461" y="277"/>
                    <a:pt x="461" y="277"/>
                  </a:cubicBezTo>
                  <a:cubicBezTo>
                    <a:pt x="461" y="277"/>
                    <a:pt x="461" y="277"/>
                    <a:pt x="461" y="277"/>
                  </a:cubicBezTo>
                  <a:cubicBezTo>
                    <a:pt x="462" y="277"/>
                    <a:pt x="462" y="277"/>
                    <a:pt x="462" y="277"/>
                  </a:cubicBezTo>
                  <a:cubicBezTo>
                    <a:pt x="462" y="277"/>
                    <a:pt x="462" y="277"/>
                    <a:pt x="462" y="277"/>
                  </a:cubicBezTo>
                  <a:cubicBezTo>
                    <a:pt x="463" y="276"/>
                    <a:pt x="463" y="276"/>
                    <a:pt x="463" y="276"/>
                  </a:cubicBezTo>
                  <a:cubicBezTo>
                    <a:pt x="463" y="276"/>
                    <a:pt x="463" y="276"/>
                    <a:pt x="463" y="276"/>
                  </a:cubicBezTo>
                  <a:cubicBezTo>
                    <a:pt x="463" y="276"/>
                    <a:pt x="463" y="276"/>
                    <a:pt x="463" y="276"/>
                  </a:cubicBezTo>
                  <a:cubicBezTo>
                    <a:pt x="463" y="276"/>
                    <a:pt x="463" y="276"/>
                    <a:pt x="463" y="276"/>
                  </a:cubicBezTo>
                  <a:cubicBezTo>
                    <a:pt x="464" y="276"/>
                    <a:pt x="464" y="276"/>
                    <a:pt x="464" y="276"/>
                  </a:cubicBezTo>
                  <a:cubicBezTo>
                    <a:pt x="465" y="276"/>
                    <a:pt x="465" y="276"/>
                    <a:pt x="465" y="276"/>
                  </a:cubicBezTo>
                  <a:cubicBezTo>
                    <a:pt x="465" y="276"/>
                    <a:pt x="465" y="276"/>
                    <a:pt x="465" y="276"/>
                  </a:cubicBezTo>
                  <a:cubicBezTo>
                    <a:pt x="466" y="276"/>
                    <a:pt x="466" y="276"/>
                    <a:pt x="466" y="276"/>
                  </a:cubicBezTo>
                  <a:cubicBezTo>
                    <a:pt x="466" y="276"/>
                    <a:pt x="466" y="276"/>
                    <a:pt x="466" y="276"/>
                  </a:cubicBezTo>
                  <a:cubicBezTo>
                    <a:pt x="466" y="275"/>
                    <a:pt x="466" y="275"/>
                    <a:pt x="466" y="275"/>
                  </a:cubicBezTo>
                  <a:cubicBezTo>
                    <a:pt x="467" y="275"/>
                    <a:pt x="467" y="275"/>
                    <a:pt x="467" y="275"/>
                  </a:cubicBezTo>
                  <a:cubicBezTo>
                    <a:pt x="467" y="275"/>
                    <a:pt x="467" y="275"/>
                    <a:pt x="467" y="275"/>
                  </a:cubicBezTo>
                  <a:cubicBezTo>
                    <a:pt x="468" y="275"/>
                    <a:pt x="468" y="275"/>
                    <a:pt x="468" y="275"/>
                  </a:cubicBezTo>
                  <a:cubicBezTo>
                    <a:pt x="468" y="275"/>
                    <a:pt x="468" y="275"/>
                    <a:pt x="468" y="275"/>
                  </a:cubicBezTo>
                  <a:cubicBezTo>
                    <a:pt x="469" y="275"/>
                    <a:pt x="469" y="275"/>
                    <a:pt x="469" y="275"/>
                  </a:cubicBezTo>
                  <a:cubicBezTo>
                    <a:pt x="469" y="274"/>
                    <a:pt x="469" y="274"/>
                    <a:pt x="469" y="274"/>
                  </a:cubicBezTo>
                  <a:cubicBezTo>
                    <a:pt x="469" y="274"/>
                    <a:pt x="469" y="274"/>
                    <a:pt x="469" y="274"/>
                  </a:cubicBezTo>
                  <a:cubicBezTo>
                    <a:pt x="469" y="274"/>
                    <a:pt x="469" y="274"/>
                    <a:pt x="469" y="274"/>
                  </a:cubicBezTo>
                  <a:cubicBezTo>
                    <a:pt x="470" y="274"/>
                    <a:pt x="470" y="274"/>
                    <a:pt x="470" y="274"/>
                  </a:cubicBezTo>
                  <a:cubicBezTo>
                    <a:pt x="470" y="274"/>
                    <a:pt x="470" y="274"/>
                    <a:pt x="470" y="274"/>
                  </a:cubicBezTo>
                  <a:cubicBezTo>
                    <a:pt x="470" y="274"/>
                    <a:pt x="470" y="274"/>
                    <a:pt x="470" y="274"/>
                  </a:cubicBezTo>
                  <a:cubicBezTo>
                    <a:pt x="471" y="273"/>
                    <a:pt x="471" y="273"/>
                    <a:pt x="471" y="273"/>
                  </a:cubicBezTo>
                  <a:cubicBezTo>
                    <a:pt x="471" y="273"/>
                    <a:pt x="471" y="273"/>
                    <a:pt x="471" y="273"/>
                  </a:cubicBezTo>
                  <a:cubicBezTo>
                    <a:pt x="471" y="273"/>
                    <a:pt x="471" y="273"/>
                    <a:pt x="471" y="273"/>
                  </a:cubicBezTo>
                  <a:cubicBezTo>
                    <a:pt x="471" y="273"/>
                    <a:pt x="471" y="273"/>
                    <a:pt x="471" y="273"/>
                  </a:cubicBezTo>
                  <a:cubicBezTo>
                    <a:pt x="471" y="273"/>
                    <a:pt x="471" y="273"/>
                    <a:pt x="471" y="273"/>
                  </a:cubicBezTo>
                  <a:cubicBezTo>
                    <a:pt x="471" y="273"/>
                    <a:pt x="471" y="273"/>
                    <a:pt x="471" y="273"/>
                  </a:cubicBezTo>
                  <a:cubicBezTo>
                    <a:pt x="472" y="273"/>
                    <a:pt x="472" y="273"/>
                    <a:pt x="472" y="273"/>
                  </a:cubicBezTo>
                  <a:cubicBezTo>
                    <a:pt x="472" y="272"/>
                    <a:pt x="472" y="272"/>
                    <a:pt x="472" y="272"/>
                  </a:cubicBezTo>
                  <a:cubicBezTo>
                    <a:pt x="472" y="272"/>
                    <a:pt x="472" y="272"/>
                    <a:pt x="472" y="272"/>
                  </a:cubicBezTo>
                  <a:cubicBezTo>
                    <a:pt x="472" y="272"/>
                    <a:pt x="472" y="272"/>
                    <a:pt x="472" y="272"/>
                  </a:cubicBezTo>
                  <a:cubicBezTo>
                    <a:pt x="473" y="272"/>
                    <a:pt x="473" y="272"/>
                    <a:pt x="473" y="272"/>
                  </a:cubicBezTo>
                  <a:cubicBezTo>
                    <a:pt x="473" y="271"/>
                    <a:pt x="473" y="271"/>
                    <a:pt x="473" y="271"/>
                  </a:cubicBezTo>
                  <a:cubicBezTo>
                    <a:pt x="473" y="271"/>
                    <a:pt x="473" y="271"/>
                    <a:pt x="473" y="271"/>
                  </a:cubicBezTo>
                  <a:cubicBezTo>
                    <a:pt x="473" y="271"/>
                    <a:pt x="473" y="271"/>
                    <a:pt x="473" y="271"/>
                  </a:cubicBezTo>
                  <a:cubicBezTo>
                    <a:pt x="473" y="271"/>
                    <a:pt x="473" y="271"/>
                    <a:pt x="473" y="271"/>
                  </a:cubicBezTo>
                  <a:cubicBezTo>
                    <a:pt x="473" y="271"/>
                    <a:pt x="473" y="271"/>
                    <a:pt x="473" y="271"/>
                  </a:cubicBezTo>
                  <a:cubicBezTo>
                    <a:pt x="473" y="271"/>
                    <a:pt x="473" y="271"/>
                    <a:pt x="473" y="271"/>
                  </a:cubicBezTo>
                  <a:cubicBezTo>
                    <a:pt x="474" y="270"/>
                    <a:pt x="474" y="270"/>
                    <a:pt x="474" y="270"/>
                  </a:cubicBezTo>
                  <a:cubicBezTo>
                    <a:pt x="474" y="270"/>
                    <a:pt x="474" y="270"/>
                    <a:pt x="474" y="270"/>
                  </a:cubicBezTo>
                  <a:cubicBezTo>
                    <a:pt x="474" y="270"/>
                    <a:pt x="474" y="270"/>
                    <a:pt x="474" y="270"/>
                  </a:cubicBezTo>
                  <a:cubicBezTo>
                    <a:pt x="474" y="269"/>
                    <a:pt x="474" y="269"/>
                    <a:pt x="474" y="269"/>
                  </a:cubicBezTo>
                  <a:cubicBezTo>
                    <a:pt x="474" y="269"/>
                    <a:pt x="474" y="269"/>
                    <a:pt x="474" y="269"/>
                  </a:cubicBezTo>
                  <a:cubicBezTo>
                    <a:pt x="475" y="269"/>
                    <a:pt x="475" y="269"/>
                    <a:pt x="475" y="269"/>
                  </a:cubicBezTo>
                  <a:cubicBezTo>
                    <a:pt x="475" y="269"/>
                    <a:pt x="475" y="269"/>
                    <a:pt x="475" y="269"/>
                  </a:cubicBezTo>
                  <a:cubicBezTo>
                    <a:pt x="475" y="268"/>
                    <a:pt x="475" y="268"/>
                    <a:pt x="475" y="268"/>
                  </a:cubicBezTo>
                  <a:cubicBezTo>
                    <a:pt x="475" y="268"/>
                    <a:pt x="475" y="268"/>
                    <a:pt x="475" y="268"/>
                  </a:cubicBezTo>
                  <a:cubicBezTo>
                    <a:pt x="475" y="267"/>
                    <a:pt x="475" y="267"/>
                    <a:pt x="475" y="267"/>
                  </a:cubicBezTo>
                  <a:cubicBezTo>
                    <a:pt x="475" y="267"/>
                    <a:pt x="475" y="267"/>
                    <a:pt x="475" y="267"/>
                  </a:cubicBezTo>
                  <a:cubicBezTo>
                    <a:pt x="475" y="266"/>
                    <a:pt x="475" y="266"/>
                    <a:pt x="475" y="266"/>
                  </a:cubicBezTo>
                  <a:cubicBezTo>
                    <a:pt x="475" y="266"/>
                    <a:pt x="475" y="266"/>
                    <a:pt x="475" y="266"/>
                  </a:cubicBezTo>
                  <a:cubicBezTo>
                    <a:pt x="476" y="265"/>
                    <a:pt x="476" y="265"/>
                    <a:pt x="476" y="265"/>
                  </a:cubicBezTo>
                  <a:cubicBezTo>
                    <a:pt x="476" y="265"/>
                    <a:pt x="476" y="265"/>
                    <a:pt x="476" y="265"/>
                  </a:cubicBezTo>
                  <a:cubicBezTo>
                    <a:pt x="476" y="265"/>
                    <a:pt x="476" y="265"/>
                    <a:pt x="476" y="265"/>
                  </a:cubicBezTo>
                  <a:cubicBezTo>
                    <a:pt x="476" y="264"/>
                    <a:pt x="476" y="264"/>
                    <a:pt x="476" y="264"/>
                  </a:cubicBezTo>
                  <a:cubicBezTo>
                    <a:pt x="476" y="264"/>
                    <a:pt x="476" y="264"/>
                    <a:pt x="476" y="264"/>
                  </a:cubicBezTo>
                  <a:cubicBezTo>
                    <a:pt x="476" y="263"/>
                    <a:pt x="476" y="263"/>
                    <a:pt x="476" y="263"/>
                  </a:cubicBezTo>
                  <a:cubicBezTo>
                    <a:pt x="476" y="262"/>
                    <a:pt x="476" y="261"/>
                    <a:pt x="476" y="261"/>
                  </a:cubicBezTo>
                  <a:cubicBezTo>
                    <a:pt x="476" y="260"/>
                    <a:pt x="476" y="259"/>
                    <a:pt x="476" y="258"/>
                  </a:cubicBezTo>
                  <a:cubicBezTo>
                    <a:pt x="476" y="258"/>
                    <a:pt x="476" y="258"/>
                    <a:pt x="476" y="257"/>
                  </a:cubicBezTo>
                  <a:cubicBezTo>
                    <a:pt x="477" y="257"/>
                    <a:pt x="477" y="257"/>
                    <a:pt x="477" y="257"/>
                  </a:cubicBezTo>
                  <a:cubicBezTo>
                    <a:pt x="477" y="256"/>
                    <a:pt x="477" y="256"/>
                    <a:pt x="477" y="256"/>
                  </a:cubicBezTo>
                  <a:cubicBezTo>
                    <a:pt x="477" y="255"/>
                    <a:pt x="477" y="255"/>
                    <a:pt x="477" y="254"/>
                  </a:cubicBezTo>
                  <a:cubicBezTo>
                    <a:pt x="477" y="253"/>
                    <a:pt x="477" y="253"/>
                    <a:pt x="477" y="252"/>
                  </a:cubicBezTo>
                  <a:cubicBezTo>
                    <a:pt x="477" y="251"/>
                    <a:pt x="477" y="250"/>
                    <a:pt x="477" y="249"/>
                  </a:cubicBezTo>
                  <a:cubicBezTo>
                    <a:pt x="477" y="248"/>
                    <a:pt x="477" y="248"/>
                    <a:pt x="477" y="248"/>
                  </a:cubicBezTo>
                  <a:cubicBezTo>
                    <a:pt x="477" y="247"/>
                    <a:pt x="477" y="247"/>
                    <a:pt x="477" y="247"/>
                  </a:cubicBezTo>
                  <a:cubicBezTo>
                    <a:pt x="477" y="246"/>
                    <a:pt x="477" y="246"/>
                    <a:pt x="477" y="246"/>
                  </a:cubicBezTo>
                  <a:cubicBezTo>
                    <a:pt x="477" y="244"/>
                    <a:pt x="477" y="242"/>
                    <a:pt x="478" y="240"/>
                  </a:cubicBezTo>
                  <a:cubicBezTo>
                    <a:pt x="478" y="239"/>
                    <a:pt x="478" y="238"/>
                    <a:pt x="478" y="237"/>
                  </a:cubicBezTo>
                  <a:cubicBezTo>
                    <a:pt x="478" y="237"/>
                    <a:pt x="478" y="237"/>
                    <a:pt x="478" y="237"/>
                  </a:cubicBezTo>
                  <a:cubicBezTo>
                    <a:pt x="478" y="237"/>
                    <a:pt x="478" y="237"/>
                    <a:pt x="478" y="237"/>
                  </a:cubicBezTo>
                  <a:cubicBezTo>
                    <a:pt x="478" y="236"/>
                    <a:pt x="478" y="235"/>
                    <a:pt x="478" y="234"/>
                  </a:cubicBezTo>
                  <a:cubicBezTo>
                    <a:pt x="478" y="234"/>
                    <a:pt x="478" y="233"/>
                    <a:pt x="478" y="232"/>
                  </a:cubicBezTo>
                  <a:cubicBezTo>
                    <a:pt x="478" y="231"/>
                    <a:pt x="478" y="229"/>
                    <a:pt x="478" y="228"/>
                  </a:cubicBezTo>
                  <a:cubicBezTo>
                    <a:pt x="478" y="216"/>
                    <a:pt x="478" y="216"/>
                    <a:pt x="478" y="216"/>
                  </a:cubicBezTo>
                  <a:cubicBezTo>
                    <a:pt x="478" y="216"/>
                    <a:pt x="478" y="216"/>
                    <a:pt x="478" y="216"/>
                  </a:cubicBezTo>
                  <a:cubicBezTo>
                    <a:pt x="478" y="216"/>
                    <a:pt x="478" y="216"/>
                    <a:pt x="478" y="216"/>
                  </a:cubicBezTo>
                  <a:cubicBezTo>
                    <a:pt x="478" y="216"/>
                    <a:pt x="478" y="216"/>
                    <a:pt x="478" y="216"/>
                  </a:cubicBezTo>
                  <a:cubicBezTo>
                    <a:pt x="478" y="216"/>
                    <a:pt x="478" y="216"/>
                    <a:pt x="478" y="216"/>
                  </a:cubicBezTo>
                  <a:cubicBezTo>
                    <a:pt x="478" y="216"/>
                    <a:pt x="478" y="216"/>
                    <a:pt x="478" y="216"/>
                  </a:cubicBezTo>
                  <a:cubicBezTo>
                    <a:pt x="478" y="216"/>
                    <a:pt x="478" y="216"/>
                    <a:pt x="478" y="216"/>
                  </a:cubicBezTo>
                  <a:cubicBezTo>
                    <a:pt x="479" y="174"/>
                    <a:pt x="480" y="132"/>
                    <a:pt x="481" y="90"/>
                  </a:cubicBezTo>
                  <a:cubicBezTo>
                    <a:pt x="481" y="90"/>
                    <a:pt x="481" y="90"/>
                    <a:pt x="481" y="90"/>
                  </a:cubicBezTo>
                  <a:cubicBezTo>
                    <a:pt x="481" y="90"/>
                    <a:pt x="481" y="90"/>
                    <a:pt x="481" y="90"/>
                  </a:cubicBezTo>
                  <a:cubicBezTo>
                    <a:pt x="481" y="91"/>
                    <a:pt x="481" y="91"/>
                    <a:pt x="481" y="91"/>
                  </a:cubicBezTo>
                  <a:cubicBezTo>
                    <a:pt x="481" y="91"/>
                    <a:pt x="481" y="91"/>
                    <a:pt x="481" y="91"/>
                  </a:cubicBezTo>
                  <a:cubicBezTo>
                    <a:pt x="481" y="91"/>
                    <a:pt x="481" y="91"/>
                    <a:pt x="481" y="91"/>
                  </a:cubicBezTo>
                  <a:cubicBezTo>
                    <a:pt x="481" y="91"/>
                    <a:pt x="481" y="91"/>
                    <a:pt x="481" y="91"/>
                  </a:cubicBezTo>
                  <a:cubicBezTo>
                    <a:pt x="481" y="91"/>
                    <a:pt x="481" y="91"/>
                    <a:pt x="481" y="91"/>
                  </a:cubicBezTo>
                  <a:cubicBezTo>
                    <a:pt x="481" y="91"/>
                    <a:pt x="481" y="91"/>
                    <a:pt x="481" y="91"/>
                  </a:cubicBezTo>
                  <a:cubicBezTo>
                    <a:pt x="481" y="91"/>
                    <a:pt x="481" y="91"/>
                    <a:pt x="481" y="91"/>
                  </a:cubicBezTo>
                  <a:cubicBezTo>
                    <a:pt x="481" y="91"/>
                    <a:pt x="481" y="91"/>
                    <a:pt x="481" y="91"/>
                  </a:cubicBezTo>
                  <a:cubicBezTo>
                    <a:pt x="481" y="110"/>
                    <a:pt x="481" y="110"/>
                    <a:pt x="481" y="110"/>
                  </a:cubicBezTo>
                  <a:cubicBezTo>
                    <a:pt x="481" y="111"/>
                    <a:pt x="481" y="111"/>
                    <a:pt x="481" y="111"/>
                  </a:cubicBezTo>
                  <a:cubicBezTo>
                    <a:pt x="481" y="114"/>
                    <a:pt x="481" y="116"/>
                    <a:pt x="480" y="119"/>
                  </a:cubicBezTo>
                  <a:cubicBezTo>
                    <a:pt x="480" y="119"/>
                    <a:pt x="480" y="120"/>
                    <a:pt x="480" y="121"/>
                  </a:cubicBezTo>
                  <a:cubicBezTo>
                    <a:pt x="480" y="121"/>
                    <a:pt x="480" y="122"/>
                    <a:pt x="480" y="123"/>
                  </a:cubicBezTo>
                  <a:cubicBezTo>
                    <a:pt x="480" y="124"/>
                    <a:pt x="480" y="124"/>
                    <a:pt x="480" y="125"/>
                  </a:cubicBezTo>
                  <a:cubicBezTo>
                    <a:pt x="480" y="126"/>
                    <a:pt x="480" y="127"/>
                    <a:pt x="480" y="127"/>
                  </a:cubicBezTo>
                  <a:cubicBezTo>
                    <a:pt x="480" y="128"/>
                    <a:pt x="480" y="129"/>
                    <a:pt x="480" y="129"/>
                  </a:cubicBezTo>
                  <a:cubicBezTo>
                    <a:pt x="480" y="130"/>
                    <a:pt x="479" y="131"/>
                    <a:pt x="479" y="131"/>
                  </a:cubicBezTo>
                  <a:cubicBezTo>
                    <a:pt x="479" y="132"/>
                    <a:pt x="479" y="132"/>
                    <a:pt x="479" y="133"/>
                  </a:cubicBezTo>
                  <a:cubicBezTo>
                    <a:pt x="479" y="134"/>
                    <a:pt x="479" y="135"/>
                    <a:pt x="479" y="135"/>
                  </a:cubicBezTo>
                  <a:cubicBezTo>
                    <a:pt x="479" y="137"/>
                    <a:pt x="478" y="138"/>
                    <a:pt x="478" y="139"/>
                  </a:cubicBezTo>
                  <a:cubicBezTo>
                    <a:pt x="478" y="139"/>
                    <a:pt x="478" y="139"/>
                    <a:pt x="478" y="139"/>
                  </a:cubicBezTo>
                  <a:cubicBezTo>
                    <a:pt x="477" y="139"/>
                    <a:pt x="477" y="140"/>
                    <a:pt x="476" y="141"/>
                  </a:cubicBezTo>
                  <a:cubicBezTo>
                    <a:pt x="476" y="141"/>
                    <a:pt x="476" y="141"/>
                    <a:pt x="476" y="141"/>
                  </a:cubicBezTo>
                  <a:cubicBezTo>
                    <a:pt x="475" y="142"/>
                    <a:pt x="475" y="142"/>
                    <a:pt x="474" y="143"/>
                  </a:cubicBezTo>
                  <a:cubicBezTo>
                    <a:pt x="474" y="143"/>
                    <a:pt x="474" y="143"/>
                    <a:pt x="474" y="143"/>
                  </a:cubicBezTo>
                  <a:cubicBezTo>
                    <a:pt x="473" y="143"/>
                    <a:pt x="472" y="144"/>
                    <a:pt x="471" y="144"/>
                  </a:cubicBezTo>
                  <a:cubicBezTo>
                    <a:pt x="471" y="144"/>
                    <a:pt x="471" y="144"/>
                    <a:pt x="471" y="144"/>
                  </a:cubicBezTo>
                  <a:cubicBezTo>
                    <a:pt x="471" y="145"/>
                    <a:pt x="470" y="145"/>
                    <a:pt x="469" y="145"/>
                  </a:cubicBezTo>
                  <a:cubicBezTo>
                    <a:pt x="469" y="145"/>
                    <a:pt x="469" y="145"/>
                    <a:pt x="469" y="145"/>
                  </a:cubicBezTo>
                  <a:cubicBezTo>
                    <a:pt x="468" y="145"/>
                    <a:pt x="467" y="146"/>
                    <a:pt x="466" y="146"/>
                  </a:cubicBezTo>
                  <a:cubicBezTo>
                    <a:pt x="466" y="146"/>
                    <a:pt x="466" y="146"/>
                    <a:pt x="466" y="146"/>
                  </a:cubicBezTo>
                  <a:cubicBezTo>
                    <a:pt x="465" y="146"/>
                    <a:pt x="464" y="146"/>
                    <a:pt x="463" y="146"/>
                  </a:cubicBezTo>
                  <a:cubicBezTo>
                    <a:pt x="463" y="146"/>
                    <a:pt x="463" y="146"/>
                    <a:pt x="463" y="146"/>
                  </a:cubicBezTo>
                  <a:cubicBezTo>
                    <a:pt x="462" y="146"/>
                    <a:pt x="462" y="146"/>
                    <a:pt x="461" y="146"/>
                  </a:cubicBezTo>
                  <a:cubicBezTo>
                    <a:pt x="460" y="146"/>
                    <a:pt x="460" y="146"/>
                    <a:pt x="460" y="146"/>
                  </a:cubicBezTo>
                  <a:cubicBezTo>
                    <a:pt x="460" y="112"/>
                    <a:pt x="461" y="79"/>
                    <a:pt x="462" y="45"/>
                  </a:cubicBezTo>
                  <a:cubicBezTo>
                    <a:pt x="462" y="46"/>
                    <a:pt x="462" y="46"/>
                    <a:pt x="462" y="46"/>
                  </a:cubicBezTo>
                  <a:cubicBezTo>
                    <a:pt x="462" y="46"/>
                    <a:pt x="462" y="46"/>
                    <a:pt x="462" y="46"/>
                  </a:cubicBezTo>
                  <a:cubicBezTo>
                    <a:pt x="461" y="46"/>
                    <a:pt x="461" y="46"/>
                    <a:pt x="461" y="46"/>
                  </a:cubicBezTo>
                  <a:cubicBezTo>
                    <a:pt x="461" y="46"/>
                    <a:pt x="461" y="46"/>
                    <a:pt x="461" y="46"/>
                  </a:cubicBezTo>
                  <a:cubicBezTo>
                    <a:pt x="461" y="47"/>
                    <a:pt x="461" y="47"/>
                    <a:pt x="460" y="47"/>
                  </a:cubicBezTo>
                  <a:cubicBezTo>
                    <a:pt x="460" y="47"/>
                    <a:pt x="460" y="47"/>
                    <a:pt x="460" y="47"/>
                  </a:cubicBezTo>
                  <a:cubicBezTo>
                    <a:pt x="460" y="47"/>
                    <a:pt x="459" y="48"/>
                    <a:pt x="459" y="48"/>
                  </a:cubicBezTo>
                  <a:cubicBezTo>
                    <a:pt x="459" y="48"/>
                    <a:pt x="459" y="48"/>
                    <a:pt x="459" y="48"/>
                  </a:cubicBezTo>
                  <a:cubicBezTo>
                    <a:pt x="458" y="48"/>
                    <a:pt x="458" y="48"/>
                    <a:pt x="457" y="49"/>
                  </a:cubicBezTo>
                  <a:cubicBezTo>
                    <a:pt x="457" y="49"/>
                    <a:pt x="457" y="49"/>
                    <a:pt x="457" y="49"/>
                  </a:cubicBezTo>
                  <a:cubicBezTo>
                    <a:pt x="457" y="49"/>
                    <a:pt x="456" y="49"/>
                    <a:pt x="455" y="49"/>
                  </a:cubicBezTo>
                  <a:cubicBezTo>
                    <a:pt x="455" y="49"/>
                    <a:pt x="455" y="49"/>
                    <a:pt x="455" y="49"/>
                  </a:cubicBezTo>
                  <a:cubicBezTo>
                    <a:pt x="455" y="49"/>
                    <a:pt x="454" y="49"/>
                    <a:pt x="454" y="50"/>
                  </a:cubicBezTo>
                  <a:cubicBezTo>
                    <a:pt x="453" y="50"/>
                    <a:pt x="453" y="50"/>
                    <a:pt x="453" y="50"/>
                  </a:cubicBezTo>
                  <a:cubicBezTo>
                    <a:pt x="452" y="50"/>
                    <a:pt x="452" y="50"/>
                    <a:pt x="451" y="50"/>
                  </a:cubicBezTo>
                  <a:cubicBezTo>
                    <a:pt x="451" y="50"/>
                    <a:pt x="451" y="50"/>
                    <a:pt x="450" y="50"/>
                  </a:cubicBezTo>
                  <a:cubicBezTo>
                    <a:pt x="449" y="51"/>
                    <a:pt x="447" y="51"/>
                    <a:pt x="445" y="51"/>
                  </a:cubicBezTo>
                  <a:cubicBezTo>
                    <a:pt x="445" y="51"/>
                    <a:pt x="445" y="51"/>
                    <a:pt x="445" y="51"/>
                  </a:cubicBezTo>
                  <a:cubicBezTo>
                    <a:pt x="443" y="52"/>
                    <a:pt x="441" y="52"/>
                    <a:pt x="439" y="52"/>
                  </a:cubicBezTo>
                  <a:cubicBezTo>
                    <a:pt x="439" y="52"/>
                    <a:pt x="439" y="52"/>
                    <a:pt x="439" y="52"/>
                  </a:cubicBezTo>
                  <a:cubicBezTo>
                    <a:pt x="436" y="52"/>
                    <a:pt x="434" y="52"/>
                    <a:pt x="432" y="52"/>
                  </a:cubicBezTo>
                  <a:cubicBezTo>
                    <a:pt x="432" y="52"/>
                    <a:pt x="432" y="52"/>
                    <a:pt x="432" y="52"/>
                  </a:cubicBezTo>
                  <a:cubicBezTo>
                    <a:pt x="429" y="53"/>
                    <a:pt x="427" y="53"/>
                    <a:pt x="425" y="53"/>
                  </a:cubicBezTo>
                  <a:cubicBezTo>
                    <a:pt x="424" y="53"/>
                    <a:pt x="424" y="53"/>
                    <a:pt x="424" y="53"/>
                  </a:cubicBezTo>
                  <a:cubicBezTo>
                    <a:pt x="424" y="35"/>
                    <a:pt x="425" y="17"/>
                    <a:pt x="425" y="0"/>
                  </a:cubicBezTo>
                  <a:cubicBezTo>
                    <a:pt x="425" y="0"/>
                    <a:pt x="425" y="0"/>
                    <a:pt x="425" y="0"/>
                  </a:cubicBezTo>
                  <a:cubicBezTo>
                    <a:pt x="425" y="0"/>
                    <a:pt x="425" y="0"/>
                    <a:pt x="425" y="0"/>
                  </a:cubicBezTo>
                  <a:cubicBezTo>
                    <a:pt x="424" y="0"/>
                    <a:pt x="424" y="0"/>
                    <a:pt x="424" y="0"/>
                  </a:cubicBezTo>
                  <a:cubicBezTo>
                    <a:pt x="424" y="1"/>
                    <a:pt x="424" y="1"/>
                    <a:pt x="424" y="1"/>
                  </a:cubicBezTo>
                  <a:cubicBezTo>
                    <a:pt x="424" y="1"/>
                    <a:pt x="424" y="1"/>
                    <a:pt x="424" y="1"/>
                  </a:cubicBezTo>
                  <a:cubicBezTo>
                    <a:pt x="423" y="53"/>
                    <a:pt x="423" y="53"/>
                    <a:pt x="423" y="53"/>
                  </a:cubicBezTo>
                  <a:cubicBezTo>
                    <a:pt x="422" y="53"/>
                    <a:pt x="421" y="53"/>
                    <a:pt x="421" y="53"/>
                  </a:cubicBezTo>
                  <a:cubicBezTo>
                    <a:pt x="419" y="53"/>
                    <a:pt x="418" y="53"/>
                    <a:pt x="416" y="53"/>
                  </a:cubicBezTo>
                  <a:cubicBezTo>
                    <a:pt x="415" y="53"/>
                    <a:pt x="414" y="53"/>
                    <a:pt x="412" y="52"/>
                  </a:cubicBezTo>
                  <a:cubicBezTo>
                    <a:pt x="412" y="52"/>
                    <a:pt x="412" y="52"/>
                    <a:pt x="412" y="52"/>
                  </a:cubicBezTo>
                  <a:cubicBezTo>
                    <a:pt x="411" y="52"/>
                    <a:pt x="410" y="52"/>
                    <a:pt x="408" y="52"/>
                  </a:cubicBezTo>
                  <a:cubicBezTo>
                    <a:pt x="408" y="52"/>
                    <a:pt x="408" y="52"/>
                    <a:pt x="408" y="52"/>
                  </a:cubicBezTo>
                  <a:cubicBezTo>
                    <a:pt x="408" y="52"/>
                    <a:pt x="408" y="52"/>
                    <a:pt x="408" y="52"/>
                  </a:cubicBezTo>
                  <a:cubicBezTo>
                    <a:pt x="408" y="52"/>
                    <a:pt x="408" y="52"/>
                    <a:pt x="408" y="52"/>
                  </a:cubicBezTo>
                  <a:cubicBezTo>
                    <a:pt x="408" y="52"/>
                    <a:pt x="408" y="52"/>
                    <a:pt x="408" y="52"/>
                  </a:cubicBezTo>
                  <a:cubicBezTo>
                    <a:pt x="407" y="52"/>
                    <a:pt x="407" y="52"/>
                    <a:pt x="406" y="52"/>
                  </a:cubicBezTo>
                  <a:cubicBezTo>
                    <a:pt x="406" y="52"/>
                    <a:pt x="405" y="52"/>
                    <a:pt x="405" y="52"/>
                  </a:cubicBezTo>
                  <a:cubicBezTo>
                    <a:pt x="404" y="52"/>
                    <a:pt x="404" y="52"/>
                    <a:pt x="403" y="52"/>
                  </a:cubicBezTo>
                  <a:cubicBezTo>
                    <a:pt x="403" y="52"/>
                    <a:pt x="403" y="52"/>
                    <a:pt x="402" y="52"/>
                  </a:cubicBezTo>
                  <a:cubicBezTo>
                    <a:pt x="402" y="52"/>
                    <a:pt x="401" y="52"/>
                    <a:pt x="401" y="52"/>
                  </a:cubicBezTo>
                  <a:cubicBezTo>
                    <a:pt x="401" y="52"/>
                    <a:pt x="400" y="52"/>
                    <a:pt x="400" y="52"/>
                  </a:cubicBezTo>
                  <a:cubicBezTo>
                    <a:pt x="399" y="52"/>
                    <a:pt x="399" y="52"/>
                    <a:pt x="399" y="52"/>
                  </a:cubicBezTo>
                  <a:cubicBezTo>
                    <a:pt x="398" y="52"/>
                    <a:pt x="398" y="52"/>
                    <a:pt x="397" y="52"/>
                  </a:cubicBezTo>
                  <a:cubicBezTo>
                    <a:pt x="397" y="52"/>
                    <a:pt x="397" y="52"/>
                    <a:pt x="397" y="52"/>
                  </a:cubicBezTo>
                  <a:cubicBezTo>
                    <a:pt x="396" y="52"/>
                    <a:pt x="396" y="52"/>
                    <a:pt x="396" y="52"/>
                  </a:cubicBezTo>
                  <a:cubicBezTo>
                    <a:pt x="395" y="52"/>
                    <a:pt x="395" y="52"/>
                    <a:pt x="395" y="52"/>
                  </a:cubicBezTo>
                  <a:cubicBezTo>
                    <a:pt x="394" y="52"/>
                    <a:pt x="394" y="52"/>
                    <a:pt x="394" y="52"/>
                  </a:cubicBezTo>
                  <a:cubicBezTo>
                    <a:pt x="393" y="52"/>
                    <a:pt x="393" y="52"/>
                    <a:pt x="393" y="52"/>
                  </a:cubicBezTo>
                  <a:cubicBezTo>
                    <a:pt x="392" y="52"/>
                    <a:pt x="392" y="52"/>
                    <a:pt x="392" y="52"/>
                  </a:cubicBezTo>
                  <a:cubicBezTo>
                    <a:pt x="391" y="52"/>
                    <a:pt x="391" y="52"/>
                    <a:pt x="391" y="52"/>
                  </a:cubicBezTo>
                  <a:cubicBezTo>
                    <a:pt x="390" y="52"/>
                    <a:pt x="390" y="52"/>
                    <a:pt x="390" y="52"/>
                  </a:cubicBezTo>
                  <a:cubicBezTo>
                    <a:pt x="389" y="52"/>
                    <a:pt x="389" y="52"/>
                    <a:pt x="389" y="52"/>
                  </a:cubicBezTo>
                  <a:cubicBezTo>
                    <a:pt x="389" y="52"/>
                    <a:pt x="389" y="52"/>
                    <a:pt x="389" y="52"/>
                  </a:cubicBezTo>
                  <a:cubicBezTo>
                    <a:pt x="388" y="52"/>
                    <a:pt x="388" y="52"/>
                    <a:pt x="388" y="52"/>
                  </a:cubicBezTo>
                  <a:cubicBezTo>
                    <a:pt x="388" y="52"/>
                    <a:pt x="388" y="52"/>
                    <a:pt x="388" y="52"/>
                  </a:cubicBezTo>
                  <a:cubicBezTo>
                    <a:pt x="387" y="52"/>
                    <a:pt x="387" y="52"/>
                    <a:pt x="387" y="52"/>
                  </a:cubicBezTo>
                  <a:cubicBezTo>
                    <a:pt x="387" y="52"/>
                    <a:pt x="387" y="52"/>
                    <a:pt x="387" y="52"/>
                  </a:cubicBezTo>
                  <a:cubicBezTo>
                    <a:pt x="387" y="52"/>
                    <a:pt x="387" y="52"/>
                    <a:pt x="387" y="52"/>
                  </a:cubicBezTo>
                  <a:cubicBezTo>
                    <a:pt x="386" y="52"/>
                    <a:pt x="386" y="52"/>
                    <a:pt x="386" y="52"/>
                  </a:cubicBezTo>
                  <a:cubicBezTo>
                    <a:pt x="386" y="52"/>
                    <a:pt x="386" y="52"/>
                    <a:pt x="386" y="52"/>
                  </a:cubicBezTo>
                  <a:cubicBezTo>
                    <a:pt x="385" y="52"/>
                    <a:pt x="385" y="52"/>
                    <a:pt x="385" y="52"/>
                  </a:cubicBezTo>
                  <a:cubicBezTo>
                    <a:pt x="384" y="52"/>
                    <a:pt x="384" y="52"/>
                    <a:pt x="384" y="52"/>
                  </a:cubicBezTo>
                  <a:cubicBezTo>
                    <a:pt x="383" y="52"/>
                    <a:pt x="383" y="52"/>
                    <a:pt x="383" y="52"/>
                  </a:cubicBezTo>
                  <a:cubicBezTo>
                    <a:pt x="382" y="52"/>
                    <a:pt x="382" y="52"/>
                    <a:pt x="382" y="52"/>
                  </a:cubicBezTo>
                  <a:cubicBezTo>
                    <a:pt x="381" y="52"/>
                    <a:pt x="381" y="52"/>
                    <a:pt x="381" y="52"/>
                  </a:cubicBezTo>
                  <a:cubicBezTo>
                    <a:pt x="381" y="52"/>
                    <a:pt x="381" y="52"/>
                    <a:pt x="381" y="52"/>
                  </a:cubicBezTo>
                  <a:cubicBezTo>
                    <a:pt x="380" y="52"/>
                    <a:pt x="380" y="52"/>
                    <a:pt x="380" y="52"/>
                  </a:cubicBezTo>
                  <a:cubicBezTo>
                    <a:pt x="379" y="52"/>
                    <a:pt x="379" y="52"/>
                    <a:pt x="379" y="52"/>
                  </a:cubicBezTo>
                  <a:cubicBezTo>
                    <a:pt x="378" y="52"/>
                    <a:pt x="378" y="52"/>
                    <a:pt x="378" y="52"/>
                  </a:cubicBezTo>
                  <a:cubicBezTo>
                    <a:pt x="378" y="52"/>
                    <a:pt x="378" y="52"/>
                    <a:pt x="378" y="52"/>
                  </a:cubicBezTo>
                  <a:cubicBezTo>
                    <a:pt x="378" y="52"/>
                    <a:pt x="378" y="52"/>
                    <a:pt x="378" y="52"/>
                  </a:cubicBezTo>
                  <a:cubicBezTo>
                    <a:pt x="378" y="52"/>
                    <a:pt x="378" y="52"/>
                    <a:pt x="378" y="52"/>
                  </a:cubicBezTo>
                  <a:cubicBezTo>
                    <a:pt x="377" y="52"/>
                    <a:pt x="377" y="52"/>
                    <a:pt x="377" y="52"/>
                  </a:cubicBezTo>
                  <a:cubicBezTo>
                    <a:pt x="376" y="52"/>
                    <a:pt x="376" y="52"/>
                    <a:pt x="376" y="52"/>
                  </a:cubicBezTo>
                  <a:cubicBezTo>
                    <a:pt x="375" y="52"/>
                    <a:pt x="375" y="52"/>
                    <a:pt x="375" y="52"/>
                  </a:cubicBezTo>
                  <a:cubicBezTo>
                    <a:pt x="374" y="52"/>
                    <a:pt x="374" y="52"/>
                    <a:pt x="374" y="52"/>
                  </a:cubicBezTo>
                  <a:cubicBezTo>
                    <a:pt x="373" y="52"/>
                    <a:pt x="373" y="52"/>
                    <a:pt x="373" y="52"/>
                  </a:cubicBezTo>
                  <a:cubicBezTo>
                    <a:pt x="373" y="52"/>
                    <a:pt x="373" y="52"/>
                    <a:pt x="373" y="52"/>
                  </a:cubicBezTo>
                  <a:cubicBezTo>
                    <a:pt x="373" y="52"/>
                    <a:pt x="372" y="52"/>
                    <a:pt x="372" y="53"/>
                  </a:cubicBezTo>
                  <a:cubicBezTo>
                    <a:pt x="371" y="53"/>
                    <a:pt x="371" y="53"/>
                    <a:pt x="370" y="53"/>
                  </a:cubicBezTo>
                  <a:cubicBezTo>
                    <a:pt x="369" y="53"/>
                    <a:pt x="369" y="53"/>
                    <a:pt x="369" y="53"/>
                  </a:cubicBezTo>
                  <a:cubicBezTo>
                    <a:pt x="369" y="53"/>
                    <a:pt x="369" y="53"/>
                    <a:pt x="369" y="53"/>
                  </a:cubicBezTo>
                  <a:cubicBezTo>
                    <a:pt x="369" y="53"/>
                    <a:pt x="369" y="53"/>
                    <a:pt x="369" y="53"/>
                  </a:cubicBezTo>
                  <a:cubicBezTo>
                    <a:pt x="369" y="53"/>
                    <a:pt x="369" y="53"/>
                    <a:pt x="369" y="53"/>
                  </a:cubicBezTo>
                  <a:cubicBezTo>
                    <a:pt x="367" y="53"/>
                    <a:pt x="366" y="53"/>
                    <a:pt x="365" y="53"/>
                  </a:cubicBezTo>
                  <a:cubicBezTo>
                    <a:pt x="364" y="54"/>
                    <a:pt x="363" y="54"/>
                    <a:pt x="362" y="54"/>
                  </a:cubicBezTo>
                  <a:cubicBezTo>
                    <a:pt x="361" y="54"/>
                    <a:pt x="361" y="54"/>
                    <a:pt x="361" y="54"/>
                  </a:cubicBezTo>
                  <a:cubicBezTo>
                    <a:pt x="361" y="54"/>
                    <a:pt x="361" y="54"/>
                    <a:pt x="361" y="54"/>
                  </a:cubicBezTo>
                  <a:cubicBezTo>
                    <a:pt x="361" y="54"/>
                    <a:pt x="361" y="54"/>
                    <a:pt x="361" y="54"/>
                  </a:cubicBezTo>
                  <a:cubicBezTo>
                    <a:pt x="360" y="54"/>
                    <a:pt x="359" y="54"/>
                    <a:pt x="358" y="55"/>
                  </a:cubicBezTo>
                  <a:cubicBezTo>
                    <a:pt x="356" y="55"/>
                    <a:pt x="355" y="55"/>
                    <a:pt x="354" y="55"/>
                  </a:cubicBezTo>
                  <a:cubicBezTo>
                    <a:pt x="354" y="56"/>
                    <a:pt x="354" y="56"/>
                    <a:pt x="354" y="56"/>
                  </a:cubicBezTo>
                  <a:cubicBezTo>
                    <a:pt x="353" y="56"/>
                    <a:pt x="353" y="56"/>
                    <a:pt x="353" y="56"/>
                  </a:cubicBezTo>
                  <a:cubicBezTo>
                    <a:pt x="353" y="56"/>
                    <a:pt x="353" y="56"/>
                    <a:pt x="353" y="56"/>
                  </a:cubicBezTo>
                  <a:cubicBezTo>
                    <a:pt x="353" y="56"/>
                    <a:pt x="353" y="56"/>
                    <a:pt x="353" y="56"/>
                  </a:cubicBezTo>
                  <a:cubicBezTo>
                    <a:pt x="352" y="56"/>
                    <a:pt x="352" y="56"/>
                    <a:pt x="352" y="56"/>
                  </a:cubicBezTo>
                  <a:cubicBezTo>
                    <a:pt x="351" y="56"/>
                    <a:pt x="351" y="56"/>
                    <a:pt x="351" y="56"/>
                  </a:cubicBezTo>
                  <a:cubicBezTo>
                    <a:pt x="351" y="56"/>
                    <a:pt x="351" y="56"/>
                    <a:pt x="351" y="56"/>
                  </a:cubicBezTo>
                  <a:cubicBezTo>
                    <a:pt x="351" y="56"/>
                    <a:pt x="351" y="56"/>
                    <a:pt x="351" y="56"/>
                  </a:cubicBezTo>
                  <a:cubicBezTo>
                    <a:pt x="351" y="56"/>
                    <a:pt x="351" y="56"/>
                    <a:pt x="351" y="56"/>
                  </a:cubicBezTo>
                  <a:cubicBezTo>
                    <a:pt x="350" y="57"/>
                    <a:pt x="350" y="57"/>
                    <a:pt x="350" y="57"/>
                  </a:cubicBezTo>
                  <a:cubicBezTo>
                    <a:pt x="350" y="57"/>
                    <a:pt x="350" y="57"/>
                    <a:pt x="350" y="57"/>
                  </a:cubicBezTo>
                  <a:cubicBezTo>
                    <a:pt x="349" y="57"/>
                    <a:pt x="349" y="57"/>
                    <a:pt x="349" y="57"/>
                  </a:cubicBezTo>
                  <a:cubicBezTo>
                    <a:pt x="349" y="57"/>
                    <a:pt x="349" y="57"/>
                    <a:pt x="349" y="57"/>
                  </a:cubicBezTo>
                  <a:cubicBezTo>
                    <a:pt x="348" y="57"/>
                    <a:pt x="348" y="57"/>
                    <a:pt x="348" y="57"/>
                  </a:cubicBezTo>
                  <a:cubicBezTo>
                    <a:pt x="348" y="57"/>
                    <a:pt x="348" y="57"/>
                    <a:pt x="348" y="57"/>
                  </a:cubicBezTo>
                  <a:cubicBezTo>
                    <a:pt x="348" y="57"/>
                    <a:pt x="348" y="57"/>
                    <a:pt x="348" y="57"/>
                  </a:cubicBezTo>
                  <a:cubicBezTo>
                    <a:pt x="348" y="57"/>
                    <a:pt x="348" y="57"/>
                    <a:pt x="348" y="57"/>
                  </a:cubicBezTo>
                  <a:cubicBezTo>
                    <a:pt x="348" y="57"/>
                    <a:pt x="348" y="57"/>
                    <a:pt x="348" y="57"/>
                  </a:cubicBezTo>
                  <a:cubicBezTo>
                    <a:pt x="348" y="58"/>
                    <a:pt x="348" y="58"/>
                    <a:pt x="348" y="58"/>
                  </a:cubicBezTo>
                  <a:cubicBezTo>
                    <a:pt x="347" y="58"/>
                    <a:pt x="347" y="58"/>
                    <a:pt x="347" y="58"/>
                  </a:cubicBezTo>
                  <a:cubicBezTo>
                    <a:pt x="347" y="58"/>
                    <a:pt x="347" y="58"/>
                    <a:pt x="347" y="58"/>
                  </a:cubicBezTo>
                  <a:cubicBezTo>
                    <a:pt x="347" y="58"/>
                    <a:pt x="347" y="58"/>
                    <a:pt x="347" y="58"/>
                  </a:cubicBezTo>
                  <a:cubicBezTo>
                    <a:pt x="346" y="58"/>
                    <a:pt x="346" y="58"/>
                    <a:pt x="346" y="58"/>
                  </a:cubicBezTo>
                  <a:cubicBezTo>
                    <a:pt x="346" y="59"/>
                    <a:pt x="346" y="59"/>
                    <a:pt x="346" y="59"/>
                  </a:cubicBezTo>
                  <a:cubicBezTo>
                    <a:pt x="346" y="59"/>
                    <a:pt x="346" y="59"/>
                    <a:pt x="346" y="59"/>
                  </a:cubicBezTo>
                  <a:cubicBezTo>
                    <a:pt x="346" y="59"/>
                    <a:pt x="346" y="59"/>
                    <a:pt x="346" y="59"/>
                  </a:cubicBezTo>
                  <a:cubicBezTo>
                    <a:pt x="345" y="59"/>
                    <a:pt x="345" y="59"/>
                    <a:pt x="345" y="59"/>
                  </a:cubicBezTo>
                  <a:cubicBezTo>
                    <a:pt x="345" y="59"/>
                    <a:pt x="345" y="59"/>
                    <a:pt x="345" y="59"/>
                  </a:cubicBezTo>
                  <a:cubicBezTo>
                    <a:pt x="345" y="59"/>
                    <a:pt x="345" y="59"/>
                    <a:pt x="345" y="59"/>
                  </a:cubicBezTo>
                  <a:cubicBezTo>
                    <a:pt x="345" y="60"/>
                    <a:pt x="345" y="60"/>
                    <a:pt x="345" y="60"/>
                  </a:cubicBezTo>
                  <a:cubicBezTo>
                    <a:pt x="344" y="60"/>
                    <a:pt x="344" y="60"/>
                    <a:pt x="344" y="60"/>
                  </a:cubicBezTo>
                  <a:cubicBezTo>
                    <a:pt x="344" y="60"/>
                    <a:pt x="344" y="60"/>
                    <a:pt x="344" y="60"/>
                  </a:cubicBezTo>
                  <a:cubicBezTo>
                    <a:pt x="344" y="60"/>
                    <a:pt x="344" y="60"/>
                    <a:pt x="344" y="60"/>
                  </a:cubicBezTo>
                  <a:cubicBezTo>
                    <a:pt x="344" y="60"/>
                    <a:pt x="344" y="60"/>
                    <a:pt x="344" y="60"/>
                  </a:cubicBezTo>
                  <a:cubicBezTo>
                    <a:pt x="344" y="60"/>
                    <a:pt x="344" y="60"/>
                    <a:pt x="344" y="60"/>
                  </a:cubicBezTo>
                  <a:cubicBezTo>
                    <a:pt x="344" y="60"/>
                    <a:pt x="344" y="60"/>
                    <a:pt x="344" y="60"/>
                  </a:cubicBezTo>
                  <a:cubicBezTo>
                    <a:pt x="343" y="61"/>
                    <a:pt x="343" y="61"/>
                    <a:pt x="343" y="61"/>
                  </a:cubicBezTo>
                  <a:cubicBezTo>
                    <a:pt x="343" y="61"/>
                    <a:pt x="343" y="61"/>
                    <a:pt x="343" y="61"/>
                  </a:cubicBezTo>
                  <a:cubicBezTo>
                    <a:pt x="343" y="61"/>
                    <a:pt x="343" y="61"/>
                    <a:pt x="343" y="61"/>
                  </a:cubicBezTo>
                  <a:cubicBezTo>
                    <a:pt x="342" y="62"/>
                    <a:pt x="342" y="62"/>
                    <a:pt x="342" y="62"/>
                  </a:cubicBezTo>
                  <a:cubicBezTo>
                    <a:pt x="342" y="62"/>
                    <a:pt x="342" y="62"/>
                    <a:pt x="342" y="62"/>
                  </a:cubicBezTo>
                  <a:cubicBezTo>
                    <a:pt x="342" y="62"/>
                    <a:pt x="342" y="62"/>
                    <a:pt x="342" y="62"/>
                  </a:cubicBezTo>
                  <a:cubicBezTo>
                    <a:pt x="342" y="62"/>
                    <a:pt x="342" y="62"/>
                    <a:pt x="342" y="62"/>
                  </a:cubicBezTo>
                  <a:cubicBezTo>
                    <a:pt x="342" y="62"/>
                    <a:pt x="342" y="62"/>
                    <a:pt x="342" y="62"/>
                  </a:cubicBezTo>
                  <a:cubicBezTo>
                    <a:pt x="342" y="63"/>
                    <a:pt x="342" y="63"/>
                    <a:pt x="342" y="63"/>
                  </a:cubicBezTo>
                  <a:cubicBezTo>
                    <a:pt x="342" y="63"/>
                    <a:pt x="342" y="63"/>
                    <a:pt x="342" y="63"/>
                  </a:cubicBezTo>
                  <a:cubicBezTo>
                    <a:pt x="341" y="63"/>
                    <a:pt x="341" y="63"/>
                    <a:pt x="341" y="63"/>
                  </a:cubicBezTo>
                  <a:cubicBezTo>
                    <a:pt x="341" y="63"/>
                    <a:pt x="341" y="63"/>
                    <a:pt x="341" y="63"/>
                  </a:cubicBezTo>
                  <a:cubicBezTo>
                    <a:pt x="341" y="63"/>
                    <a:pt x="341" y="63"/>
                    <a:pt x="341" y="63"/>
                  </a:cubicBezTo>
                  <a:cubicBezTo>
                    <a:pt x="341" y="63"/>
                    <a:pt x="341" y="63"/>
                    <a:pt x="341" y="63"/>
                  </a:cubicBezTo>
                  <a:cubicBezTo>
                    <a:pt x="341" y="64"/>
                    <a:pt x="341" y="64"/>
                    <a:pt x="341" y="64"/>
                  </a:cubicBezTo>
                  <a:cubicBezTo>
                    <a:pt x="341" y="64"/>
                    <a:pt x="341" y="64"/>
                    <a:pt x="341" y="64"/>
                  </a:cubicBezTo>
                  <a:cubicBezTo>
                    <a:pt x="341" y="64"/>
                    <a:pt x="341" y="64"/>
                    <a:pt x="341" y="64"/>
                  </a:cubicBezTo>
                  <a:cubicBezTo>
                    <a:pt x="341" y="65"/>
                    <a:pt x="341" y="65"/>
                    <a:pt x="341" y="65"/>
                  </a:cubicBezTo>
                  <a:cubicBezTo>
                    <a:pt x="341" y="65"/>
                    <a:pt x="341" y="65"/>
                    <a:pt x="341" y="65"/>
                  </a:cubicBezTo>
                  <a:cubicBezTo>
                    <a:pt x="341" y="65"/>
                    <a:pt x="341" y="65"/>
                    <a:pt x="341" y="65"/>
                  </a:cubicBezTo>
                  <a:cubicBezTo>
                    <a:pt x="341" y="65"/>
                    <a:pt x="341" y="65"/>
                    <a:pt x="341" y="65"/>
                  </a:cubicBezTo>
                  <a:cubicBezTo>
                    <a:pt x="340" y="66"/>
                    <a:pt x="340" y="66"/>
                    <a:pt x="340" y="66"/>
                  </a:cubicBezTo>
                  <a:cubicBezTo>
                    <a:pt x="340" y="66"/>
                    <a:pt x="340" y="66"/>
                    <a:pt x="340" y="66"/>
                  </a:cubicBezTo>
                  <a:cubicBezTo>
                    <a:pt x="340" y="66"/>
                    <a:pt x="340" y="66"/>
                    <a:pt x="340" y="66"/>
                  </a:cubicBezTo>
                  <a:cubicBezTo>
                    <a:pt x="340" y="67"/>
                    <a:pt x="340" y="67"/>
                    <a:pt x="340" y="67"/>
                  </a:cubicBezTo>
                  <a:cubicBezTo>
                    <a:pt x="340" y="67"/>
                    <a:pt x="340" y="67"/>
                    <a:pt x="340" y="67"/>
                  </a:cubicBezTo>
                  <a:cubicBezTo>
                    <a:pt x="340" y="67"/>
                    <a:pt x="340" y="67"/>
                    <a:pt x="340" y="67"/>
                  </a:cubicBezTo>
                  <a:cubicBezTo>
                    <a:pt x="340" y="93"/>
                    <a:pt x="340" y="119"/>
                    <a:pt x="339" y="145"/>
                  </a:cubicBezTo>
                  <a:cubicBezTo>
                    <a:pt x="339" y="145"/>
                    <a:pt x="338" y="145"/>
                    <a:pt x="338" y="145"/>
                  </a:cubicBezTo>
                  <a:cubicBezTo>
                    <a:pt x="337" y="145"/>
                    <a:pt x="336" y="145"/>
                    <a:pt x="336" y="145"/>
                  </a:cubicBezTo>
                  <a:cubicBezTo>
                    <a:pt x="335" y="145"/>
                    <a:pt x="335" y="145"/>
                    <a:pt x="334" y="145"/>
                  </a:cubicBezTo>
                  <a:cubicBezTo>
                    <a:pt x="333" y="145"/>
                    <a:pt x="333" y="145"/>
                    <a:pt x="332" y="145"/>
                  </a:cubicBezTo>
                  <a:cubicBezTo>
                    <a:pt x="332" y="145"/>
                    <a:pt x="331" y="145"/>
                    <a:pt x="331" y="145"/>
                  </a:cubicBezTo>
                  <a:cubicBezTo>
                    <a:pt x="330" y="145"/>
                    <a:pt x="329" y="145"/>
                    <a:pt x="328" y="145"/>
                  </a:cubicBezTo>
                  <a:cubicBezTo>
                    <a:pt x="328" y="145"/>
                    <a:pt x="328" y="145"/>
                    <a:pt x="328" y="145"/>
                  </a:cubicBezTo>
                  <a:cubicBezTo>
                    <a:pt x="327" y="145"/>
                    <a:pt x="327" y="145"/>
                    <a:pt x="327" y="145"/>
                  </a:cubicBezTo>
                  <a:cubicBezTo>
                    <a:pt x="327" y="145"/>
                    <a:pt x="326" y="145"/>
                    <a:pt x="326" y="145"/>
                  </a:cubicBezTo>
                  <a:cubicBezTo>
                    <a:pt x="325" y="145"/>
                    <a:pt x="324" y="146"/>
                    <a:pt x="324" y="146"/>
                  </a:cubicBezTo>
                  <a:cubicBezTo>
                    <a:pt x="323" y="146"/>
                    <a:pt x="322" y="146"/>
                    <a:pt x="322" y="146"/>
                  </a:cubicBezTo>
                  <a:cubicBezTo>
                    <a:pt x="321" y="146"/>
                    <a:pt x="321" y="146"/>
                    <a:pt x="321" y="146"/>
                  </a:cubicBezTo>
                  <a:cubicBezTo>
                    <a:pt x="321" y="146"/>
                    <a:pt x="321" y="146"/>
                    <a:pt x="321" y="146"/>
                  </a:cubicBezTo>
                  <a:cubicBezTo>
                    <a:pt x="321" y="146"/>
                    <a:pt x="321" y="146"/>
                    <a:pt x="321" y="146"/>
                  </a:cubicBezTo>
                  <a:cubicBezTo>
                    <a:pt x="320" y="146"/>
                    <a:pt x="320" y="146"/>
                    <a:pt x="320" y="146"/>
                  </a:cubicBezTo>
                  <a:cubicBezTo>
                    <a:pt x="320" y="146"/>
                    <a:pt x="320" y="146"/>
                    <a:pt x="320" y="146"/>
                  </a:cubicBezTo>
                  <a:cubicBezTo>
                    <a:pt x="319" y="146"/>
                    <a:pt x="319" y="146"/>
                    <a:pt x="319" y="146"/>
                  </a:cubicBezTo>
                  <a:cubicBezTo>
                    <a:pt x="319" y="146"/>
                    <a:pt x="319" y="146"/>
                    <a:pt x="319" y="146"/>
                  </a:cubicBezTo>
                  <a:cubicBezTo>
                    <a:pt x="318" y="146"/>
                    <a:pt x="318" y="146"/>
                    <a:pt x="318" y="146"/>
                  </a:cubicBezTo>
                  <a:cubicBezTo>
                    <a:pt x="318" y="146"/>
                    <a:pt x="318" y="146"/>
                    <a:pt x="318" y="146"/>
                  </a:cubicBezTo>
                  <a:cubicBezTo>
                    <a:pt x="317" y="146"/>
                    <a:pt x="317" y="146"/>
                    <a:pt x="317" y="146"/>
                  </a:cubicBezTo>
                  <a:cubicBezTo>
                    <a:pt x="316" y="146"/>
                    <a:pt x="316" y="146"/>
                    <a:pt x="316" y="146"/>
                  </a:cubicBezTo>
                  <a:cubicBezTo>
                    <a:pt x="316" y="146"/>
                    <a:pt x="316" y="146"/>
                    <a:pt x="316" y="146"/>
                  </a:cubicBezTo>
                  <a:cubicBezTo>
                    <a:pt x="315" y="146"/>
                    <a:pt x="315" y="146"/>
                    <a:pt x="315" y="146"/>
                  </a:cubicBezTo>
                  <a:cubicBezTo>
                    <a:pt x="315" y="146"/>
                    <a:pt x="315" y="146"/>
                    <a:pt x="315" y="146"/>
                  </a:cubicBezTo>
                  <a:cubicBezTo>
                    <a:pt x="315" y="146"/>
                    <a:pt x="315" y="146"/>
                    <a:pt x="315" y="146"/>
                  </a:cubicBezTo>
                  <a:cubicBezTo>
                    <a:pt x="314" y="146"/>
                    <a:pt x="314" y="146"/>
                    <a:pt x="314" y="146"/>
                  </a:cubicBezTo>
                  <a:cubicBezTo>
                    <a:pt x="313" y="146"/>
                    <a:pt x="313" y="146"/>
                    <a:pt x="313" y="146"/>
                  </a:cubicBezTo>
                  <a:cubicBezTo>
                    <a:pt x="313" y="146"/>
                    <a:pt x="313" y="146"/>
                    <a:pt x="313" y="146"/>
                  </a:cubicBezTo>
                  <a:cubicBezTo>
                    <a:pt x="312" y="146"/>
                    <a:pt x="312" y="146"/>
                    <a:pt x="312" y="147"/>
                  </a:cubicBezTo>
                  <a:cubicBezTo>
                    <a:pt x="311" y="147"/>
                    <a:pt x="311" y="147"/>
                    <a:pt x="311" y="147"/>
                  </a:cubicBezTo>
                  <a:cubicBezTo>
                    <a:pt x="311" y="147"/>
                    <a:pt x="311" y="147"/>
                    <a:pt x="311" y="147"/>
                  </a:cubicBezTo>
                  <a:cubicBezTo>
                    <a:pt x="311" y="147"/>
                    <a:pt x="311" y="147"/>
                    <a:pt x="311" y="147"/>
                  </a:cubicBezTo>
                  <a:cubicBezTo>
                    <a:pt x="311" y="147"/>
                    <a:pt x="310" y="147"/>
                    <a:pt x="310" y="147"/>
                  </a:cubicBezTo>
                  <a:cubicBezTo>
                    <a:pt x="310" y="147"/>
                    <a:pt x="309" y="147"/>
                    <a:pt x="309" y="147"/>
                  </a:cubicBezTo>
                  <a:cubicBezTo>
                    <a:pt x="308" y="147"/>
                    <a:pt x="308" y="147"/>
                    <a:pt x="308" y="147"/>
                  </a:cubicBezTo>
                  <a:cubicBezTo>
                    <a:pt x="308" y="147"/>
                    <a:pt x="308" y="147"/>
                    <a:pt x="308" y="147"/>
                  </a:cubicBezTo>
                  <a:cubicBezTo>
                    <a:pt x="308" y="147"/>
                    <a:pt x="308" y="147"/>
                    <a:pt x="308" y="147"/>
                  </a:cubicBezTo>
                  <a:cubicBezTo>
                    <a:pt x="307" y="147"/>
                    <a:pt x="307" y="147"/>
                    <a:pt x="307" y="147"/>
                  </a:cubicBezTo>
                  <a:cubicBezTo>
                    <a:pt x="307" y="148"/>
                    <a:pt x="307" y="148"/>
                    <a:pt x="307" y="148"/>
                  </a:cubicBezTo>
                  <a:cubicBezTo>
                    <a:pt x="306" y="148"/>
                    <a:pt x="306" y="148"/>
                    <a:pt x="306" y="148"/>
                  </a:cubicBezTo>
                  <a:cubicBezTo>
                    <a:pt x="306" y="148"/>
                    <a:pt x="306" y="148"/>
                    <a:pt x="306" y="148"/>
                  </a:cubicBezTo>
                  <a:cubicBezTo>
                    <a:pt x="306" y="148"/>
                    <a:pt x="306" y="148"/>
                    <a:pt x="306" y="148"/>
                  </a:cubicBezTo>
                  <a:cubicBezTo>
                    <a:pt x="305" y="148"/>
                    <a:pt x="305" y="148"/>
                    <a:pt x="305" y="148"/>
                  </a:cubicBezTo>
                  <a:cubicBezTo>
                    <a:pt x="305" y="148"/>
                    <a:pt x="305" y="148"/>
                    <a:pt x="305" y="148"/>
                  </a:cubicBezTo>
                  <a:cubicBezTo>
                    <a:pt x="305" y="148"/>
                    <a:pt x="305" y="148"/>
                    <a:pt x="305" y="148"/>
                  </a:cubicBezTo>
                  <a:cubicBezTo>
                    <a:pt x="305" y="148"/>
                    <a:pt x="305" y="148"/>
                    <a:pt x="305" y="148"/>
                  </a:cubicBezTo>
                  <a:cubicBezTo>
                    <a:pt x="304" y="149"/>
                    <a:pt x="304" y="149"/>
                    <a:pt x="304" y="149"/>
                  </a:cubicBezTo>
                  <a:cubicBezTo>
                    <a:pt x="304" y="149"/>
                    <a:pt x="304" y="149"/>
                    <a:pt x="304" y="149"/>
                  </a:cubicBezTo>
                  <a:cubicBezTo>
                    <a:pt x="304" y="149"/>
                    <a:pt x="304" y="149"/>
                    <a:pt x="304" y="149"/>
                  </a:cubicBezTo>
                  <a:cubicBezTo>
                    <a:pt x="304" y="149"/>
                    <a:pt x="304" y="149"/>
                    <a:pt x="304" y="149"/>
                  </a:cubicBezTo>
                  <a:cubicBezTo>
                    <a:pt x="304" y="149"/>
                    <a:pt x="304" y="149"/>
                    <a:pt x="304" y="149"/>
                  </a:cubicBezTo>
                  <a:cubicBezTo>
                    <a:pt x="304" y="149"/>
                    <a:pt x="304" y="149"/>
                    <a:pt x="304" y="149"/>
                  </a:cubicBezTo>
                  <a:cubicBezTo>
                    <a:pt x="304" y="149"/>
                    <a:pt x="304" y="149"/>
                    <a:pt x="304" y="149"/>
                  </a:cubicBezTo>
                  <a:cubicBezTo>
                    <a:pt x="304" y="149"/>
                    <a:pt x="304" y="149"/>
                    <a:pt x="304" y="149"/>
                  </a:cubicBezTo>
                  <a:cubicBezTo>
                    <a:pt x="303" y="149"/>
                    <a:pt x="303" y="149"/>
                    <a:pt x="303" y="149"/>
                  </a:cubicBezTo>
                  <a:cubicBezTo>
                    <a:pt x="303" y="149"/>
                    <a:pt x="303" y="149"/>
                    <a:pt x="303" y="149"/>
                  </a:cubicBezTo>
                  <a:cubicBezTo>
                    <a:pt x="303" y="149"/>
                    <a:pt x="303" y="149"/>
                    <a:pt x="303" y="149"/>
                  </a:cubicBezTo>
                  <a:cubicBezTo>
                    <a:pt x="303" y="149"/>
                    <a:pt x="303" y="149"/>
                    <a:pt x="303" y="149"/>
                  </a:cubicBezTo>
                  <a:cubicBezTo>
                    <a:pt x="303" y="150"/>
                    <a:pt x="303" y="150"/>
                    <a:pt x="303" y="150"/>
                  </a:cubicBezTo>
                  <a:cubicBezTo>
                    <a:pt x="303" y="150"/>
                    <a:pt x="303" y="150"/>
                    <a:pt x="303" y="150"/>
                  </a:cubicBezTo>
                  <a:cubicBezTo>
                    <a:pt x="303" y="150"/>
                    <a:pt x="303" y="150"/>
                    <a:pt x="303" y="150"/>
                  </a:cubicBezTo>
                  <a:cubicBezTo>
                    <a:pt x="303" y="150"/>
                    <a:pt x="303" y="150"/>
                    <a:pt x="303" y="150"/>
                  </a:cubicBezTo>
                  <a:cubicBezTo>
                    <a:pt x="302" y="150"/>
                    <a:pt x="302" y="150"/>
                    <a:pt x="302" y="150"/>
                  </a:cubicBezTo>
                  <a:cubicBezTo>
                    <a:pt x="302" y="150"/>
                    <a:pt x="302" y="150"/>
                    <a:pt x="302" y="150"/>
                  </a:cubicBezTo>
                  <a:cubicBezTo>
                    <a:pt x="302" y="150"/>
                    <a:pt x="302" y="150"/>
                    <a:pt x="302" y="150"/>
                  </a:cubicBezTo>
                  <a:cubicBezTo>
                    <a:pt x="302" y="150"/>
                    <a:pt x="302" y="150"/>
                    <a:pt x="302" y="150"/>
                  </a:cubicBezTo>
                  <a:cubicBezTo>
                    <a:pt x="302" y="150"/>
                    <a:pt x="302" y="150"/>
                    <a:pt x="302" y="150"/>
                  </a:cubicBezTo>
                  <a:cubicBezTo>
                    <a:pt x="302" y="150"/>
                    <a:pt x="302" y="150"/>
                    <a:pt x="302" y="150"/>
                  </a:cubicBezTo>
                  <a:cubicBezTo>
                    <a:pt x="302" y="150"/>
                    <a:pt x="302" y="150"/>
                    <a:pt x="302" y="150"/>
                  </a:cubicBezTo>
                  <a:cubicBezTo>
                    <a:pt x="302" y="151"/>
                    <a:pt x="302" y="151"/>
                    <a:pt x="302" y="151"/>
                  </a:cubicBezTo>
                  <a:cubicBezTo>
                    <a:pt x="302" y="151"/>
                    <a:pt x="302" y="151"/>
                    <a:pt x="302" y="151"/>
                  </a:cubicBezTo>
                  <a:cubicBezTo>
                    <a:pt x="302" y="151"/>
                    <a:pt x="302" y="151"/>
                    <a:pt x="302" y="151"/>
                  </a:cubicBezTo>
                  <a:cubicBezTo>
                    <a:pt x="302" y="151"/>
                    <a:pt x="302" y="151"/>
                    <a:pt x="302" y="151"/>
                  </a:cubicBezTo>
                  <a:cubicBezTo>
                    <a:pt x="302" y="151"/>
                    <a:pt x="302" y="151"/>
                    <a:pt x="302" y="151"/>
                  </a:cubicBezTo>
                  <a:cubicBezTo>
                    <a:pt x="302" y="151"/>
                    <a:pt x="302" y="151"/>
                    <a:pt x="302" y="151"/>
                  </a:cubicBezTo>
                  <a:cubicBezTo>
                    <a:pt x="302" y="151"/>
                    <a:pt x="302" y="151"/>
                    <a:pt x="302" y="151"/>
                  </a:cubicBezTo>
                  <a:cubicBezTo>
                    <a:pt x="302" y="151"/>
                    <a:pt x="302" y="151"/>
                    <a:pt x="302" y="151"/>
                  </a:cubicBezTo>
                  <a:cubicBezTo>
                    <a:pt x="302" y="152"/>
                    <a:pt x="302" y="152"/>
                    <a:pt x="302" y="152"/>
                  </a:cubicBezTo>
                  <a:cubicBezTo>
                    <a:pt x="302" y="152"/>
                    <a:pt x="302" y="152"/>
                    <a:pt x="302" y="152"/>
                  </a:cubicBezTo>
                  <a:cubicBezTo>
                    <a:pt x="302" y="152"/>
                    <a:pt x="302" y="152"/>
                    <a:pt x="302" y="152"/>
                  </a:cubicBezTo>
                  <a:cubicBezTo>
                    <a:pt x="302" y="152"/>
                    <a:pt x="302" y="152"/>
                    <a:pt x="302" y="152"/>
                  </a:cubicBezTo>
                  <a:cubicBezTo>
                    <a:pt x="301" y="152"/>
                    <a:pt x="301" y="152"/>
                    <a:pt x="301" y="152"/>
                  </a:cubicBezTo>
                  <a:cubicBezTo>
                    <a:pt x="301" y="152"/>
                    <a:pt x="301" y="152"/>
                    <a:pt x="301" y="152"/>
                  </a:cubicBezTo>
                  <a:cubicBezTo>
                    <a:pt x="301" y="152"/>
                    <a:pt x="301" y="152"/>
                    <a:pt x="301" y="152"/>
                  </a:cubicBezTo>
                  <a:cubicBezTo>
                    <a:pt x="301" y="152"/>
                    <a:pt x="301" y="152"/>
                    <a:pt x="301" y="152"/>
                  </a:cubicBezTo>
                  <a:cubicBezTo>
                    <a:pt x="301" y="165"/>
                    <a:pt x="301" y="177"/>
                    <a:pt x="301" y="190"/>
                  </a:cubicBezTo>
                  <a:cubicBezTo>
                    <a:pt x="300" y="190"/>
                    <a:pt x="300" y="191"/>
                    <a:pt x="299" y="191"/>
                  </a:cubicBezTo>
                  <a:cubicBezTo>
                    <a:pt x="298" y="191"/>
                    <a:pt x="296" y="192"/>
                    <a:pt x="295" y="192"/>
                  </a:cubicBezTo>
                  <a:cubicBezTo>
                    <a:pt x="295" y="192"/>
                    <a:pt x="295" y="192"/>
                    <a:pt x="294" y="192"/>
                  </a:cubicBezTo>
                  <a:cubicBezTo>
                    <a:pt x="293" y="192"/>
                    <a:pt x="292" y="193"/>
                    <a:pt x="290" y="193"/>
                  </a:cubicBezTo>
                  <a:cubicBezTo>
                    <a:pt x="290" y="193"/>
                    <a:pt x="290" y="193"/>
                    <a:pt x="290" y="193"/>
                  </a:cubicBezTo>
                  <a:cubicBezTo>
                    <a:pt x="289" y="193"/>
                    <a:pt x="287" y="194"/>
                    <a:pt x="286" y="194"/>
                  </a:cubicBezTo>
                  <a:cubicBezTo>
                    <a:pt x="286" y="194"/>
                    <a:pt x="285" y="194"/>
                    <a:pt x="285" y="194"/>
                  </a:cubicBezTo>
                  <a:cubicBezTo>
                    <a:pt x="283" y="194"/>
                    <a:pt x="282" y="194"/>
                    <a:pt x="281" y="195"/>
                  </a:cubicBezTo>
                  <a:cubicBezTo>
                    <a:pt x="281" y="195"/>
                    <a:pt x="281" y="195"/>
                    <a:pt x="281" y="195"/>
                  </a:cubicBezTo>
                  <a:cubicBezTo>
                    <a:pt x="279" y="195"/>
                    <a:pt x="277" y="195"/>
                    <a:pt x="275" y="195"/>
                  </a:cubicBezTo>
                  <a:cubicBezTo>
                    <a:pt x="275" y="195"/>
                    <a:pt x="275" y="195"/>
                    <a:pt x="275" y="195"/>
                  </a:cubicBezTo>
                  <a:cubicBezTo>
                    <a:pt x="274" y="195"/>
                    <a:pt x="272" y="195"/>
                    <a:pt x="270" y="196"/>
                  </a:cubicBezTo>
                  <a:cubicBezTo>
                    <a:pt x="270" y="196"/>
                    <a:pt x="270" y="196"/>
                    <a:pt x="270" y="196"/>
                  </a:cubicBezTo>
                  <a:cubicBezTo>
                    <a:pt x="266" y="196"/>
                    <a:pt x="262" y="196"/>
                    <a:pt x="259" y="196"/>
                  </a:cubicBezTo>
                  <a:cubicBezTo>
                    <a:pt x="253" y="196"/>
                    <a:pt x="248" y="196"/>
                    <a:pt x="243" y="196"/>
                  </a:cubicBezTo>
                  <a:cubicBezTo>
                    <a:pt x="243" y="196"/>
                    <a:pt x="243" y="196"/>
                    <a:pt x="243" y="196"/>
                  </a:cubicBezTo>
                  <a:cubicBezTo>
                    <a:pt x="240" y="196"/>
                    <a:pt x="238" y="195"/>
                    <a:pt x="235" y="195"/>
                  </a:cubicBezTo>
                  <a:cubicBezTo>
                    <a:pt x="235" y="195"/>
                    <a:pt x="235" y="195"/>
                    <a:pt x="235" y="195"/>
                  </a:cubicBezTo>
                  <a:cubicBezTo>
                    <a:pt x="232" y="195"/>
                    <a:pt x="230" y="195"/>
                    <a:pt x="227" y="195"/>
                  </a:cubicBezTo>
                  <a:cubicBezTo>
                    <a:pt x="227" y="195"/>
                    <a:pt x="227" y="195"/>
                    <a:pt x="227" y="195"/>
                  </a:cubicBezTo>
                  <a:cubicBezTo>
                    <a:pt x="225" y="195"/>
                    <a:pt x="222" y="194"/>
                    <a:pt x="220" y="194"/>
                  </a:cubicBezTo>
                  <a:cubicBezTo>
                    <a:pt x="220" y="194"/>
                    <a:pt x="220" y="194"/>
                    <a:pt x="220" y="194"/>
                  </a:cubicBezTo>
                  <a:cubicBezTo>
                    <a:pt x="217" y="194"/>
                    <a:pt x="215" y="193"/>
                    <a:pt x="213" y="193"/>
                  </a:cubicBezTo>
                  <a:cubicBezTo>
                    <a:pt x="213" y="193"/>
                    <a:pt x="213" y="193"/>
                    <a:pt x="213" y="193"/>
                  </a:cubicBezTo>
                  <a:cubicBezTo>
                    <a:pt x="211" y="193"/>
                    <a:pt x="208" y="193"/>
                    <a:pt x="206" y="192"/>
                  </a:cubicBezTo>
                  <a:cubicBezTo>
                    <a:pt x="206" y="192"/>
                    <a:pt x="206" y="192"/>
                    <a:pt x="206" y="192"/>
                  </a:cubicBezTo>
                  <a:cubicBezTo>
                    <a:pt x="204" y="192"/>
                    <a:pt x="202" y="191"/>
                    <a:pt x="200" y="191"/>
                  </a:cubicBezTo>
                  <a:cubicBezTo>
                    <a:pt x="199" y="191"/>
                    <a:pt x="198" y="191"/>
                    <a:pt x="197" y="190"/>
                  </a:cubicBezTo>
                  <a:cubicBezTo>
                    <a:pt x="197" y="190"/>
                    <a:pt x="197" y="190"/>
                    <a:pt x="197" y="190"/>
                  </a:cubicBezTo>
                  <a:cubicBezTo>
                    <a:pt x="196" y="190"/>
                    <a:pt x="196" y="190"/>
                    <a:pt x="195" y="190"/>
                  </a:cubicBezTo>
                  <a:cubicBezTo>
                    <a:pt x="194" y="189"/>
                    <a:pt x="192" y="189"/>
                    <a:pt x="191" y="189"/>
                  </a:cubicBezTo>
                  <a:cubicBezTo>
                    <a:pt x="190" y="188"/>
                    <a:pt x="190" y="188"/>
                    <a:pt x="190" y="188"/>
                  </a:cubicBezTo>
                  <a:cubicBezTo>
                    <a:pt x="190" y="188"/>
                    <a:pt x="190" y="188"/>
                    <a:pt x="190" y="188"/>
                  </a:cubicBezTo>
                  <a:cubicBezTo>
                    <a:pt x="190" y="178"/>
                    <a:pt x="190" y="167"/>
                    <a:pt x="190" y="157"/>
                  </a:cubicBezTo>
                  <a:cubicBezTo>
                    <a:pt x="190" y="156"/>
                    <a:pt x="190" y="156"/>
                    <a:pt x="190" y="155"/>
                  </a:cubicBezTo>
                  <a:cubicBezTo>
                    <a:pt x="190" y="155"/>
                    <a:pt x="189" y="154"/>
                    <a:pt x="189" y="154"/>
                  </a:cubicBezTo>
                  <a:cubicBezTo>
                    <a:pt x="189" y="153"/>
                    <a:pt x="188" y="153"/>
                    <a:pt x="188" y="152"/>
                  </a:cubicBezTo>
                  <a:cubicBezTo>
                    <a:pt x="187" y="151"/>
                    <a:pt x="187" y="151"/>
                    <a:pt x="186" y="150"/>
                  </a:cubicBezTo>
                  <a:cubicBezTo>
                    <a:pt x="185" y="150"/>
                    <a:pt x="185" y="150"/>
                    <a:pt x="185" y="150"/>
                  </a:cubicBezTo>
                  <a:cubicBezTo>
                    <a:pt x="185" y="150"/>
                    <a:pt x="185" y="150"/>
                    <a:pt x="185" y="150"/>
                  </a:cubicBezTo>
                  <a:cubicBezTo>
                    <a:pt x="185" y="150"/>
                    <a:pt x="185" y="150"/>
                    <a:pt x="185" y="150"/>
                  </a:cubicBezTo>
                  <a:cubicBezTo>
                    <a:pt x="185" y="150"/>
                    <a:pt x="185" y="150"/>
                    <a:pt x="185" y="150"/>
                  </a:cubicBezTo>
                  <a:cubicBezTo>
                    <a:pt x="184" y="149"/>
                    <a:pt x="184" y="149"/>
                    <a:pt x="184" y="149"/>
                  </a:cubicBezTo>
                  <a:cubicBezTo>
                    <a:pt x="184" y="149"/>
                    <a:pt x="184" y="149"/>
                    <a:pt x="184" y="149"/>
                  </a:cubicBezTo>
                  <a:cubicBezTo>
                    <a:pt x="183" y="149"/>
                    <a:pt x="183" y="149"/>
                    <a:pt x="183" y="149"/>
                  </a:cubicBezTo>
                  <a:cubicBezTo>
                    <a:pt x="183" y="149"/>
                    <a:pt x="183" y="149"/>
                    <a:pt x="183" y="149"/>
                  </a:cubicBezTo>
                  <a:cubicBezTo>
                    <a:pt x="183" y="149"/>
                    <a:pt x="183" y="149"/>
                    <a:pt x="183" y="149"/>
                  </a:cubicBezTo>
                  <a:cubicBezTo>
                    <a:pt x="182" y="149"/>
                    <a:pt x="182" y="149"/>
                    <a:pt x="182" y="149"/>
                  </a:cubicBezTo>
                  <a:cubicBezTo>
                    <a:pt x="182" y="149"/>
                    <a:pt x="182" y="149"/>
                    <a:pt x="182" y="149"/>
                  </a:cubicBezTo>
                  <a:cubicBezTo>
                    <a:pt x="182" y="149"/>
                    <a:pt x="182" y="149"/>
                    <a:pt x="182" y="149"/>
                  </a:cubicBezTo>
                  <a:cubicBezTo>
                    <a:pt x="181" y="149"/>
                    <a:pt x="181" y="149"/>
                    <a:pt x="181" y="149"/>
                  </a:cubicBezTo>
                  <a:cubicBezTo>
                    <a:pt x="181" y="149"/>
                    <a:pt x="181" y="149"/>
                    <a:pt x="181" y="149"/>
                  </a:cubicBezTo>
                  <a:cubicBezTo>
                    <a:pt x="181" y="148"/>
                    <a:pt x="181" y="148"/>
                    <a:pt x="181" y="148"/>
                  </a:cubicBezTo>
                  <a:cubicBezTo>
                    <a:pt x="181" y="148"/>
                    <a:pt x="181" y="148"/>
                    <a:pt x="181" y="148"/>
                  </a:cubicBezTo>
                  <a:cubicBezTo>
                    <a:pt x="181" y="148"/>
                    <a:pt x="181" y="148"/>
                    <a:pt x="181" y="148"/>
                  </a:cubicBezTo>
                  <a:cubicBezTo>
                    <a:pt x="180" y="148"/>
                    <a:pt x="180" y="148"/>
                    <a:pt x="180" y="148"/>
                  </a:cubicBezTo>
                  <a:cubicBezTo>
                    <a:pt x="180" y="148"/>
                    <a:pt x="180" y="148"/>
                    <a:pt x="180" y="148"/>
                  </a:cubicBezTo>
                  <a:cubicBezTo>
                    <a:pt x="179" y="148"/>
                    <a:pt x="179" y="148"/>
                    <a:pt x="179" y="148"/>
                  </a:cubicBezTo>
                  <a:cubicBezTo>
                    <a:pt x="179" y="148"/>
                    <a:pt x="179" y="148"/>
                    <a:pt x="179" y="148"/>
                  </a:cubicBezTo>
                  <a:cubicBezTo>
                    <a:pt x="179" y="148"/>
                    <a:pt x="179" y="148"/>
                    <a:pt x="179" y="148"/>
                  </a:cubicBezTo>
                  <a:cubicBezTo>
                    <a:pt x="179" y="148"/>
                    <a:pt x="179" y="148"/>
                    <a:pt x="179" y="148"/>
                  </a:cubicBezTo>
                  <a:cubicBezTo>
                    <a:pt x="179" y="148"/>
                    <a:pt x="179" y="148"/>
                    <a:pt x="179" y="148"/>
                  </a:cubicBezTo>
                  <a:cubicBezTo>
                    <a:pt x="178" y="148"/>
                    <a:pt x="178" y="148"/>
                    <a:pt x="178" y="148"/>
                  </a:cubicBezTo>
                  <a:cubicBezTo>
                    <a:pt x="178" y="148"/>
                    <a:pt x="178" y="148"/>
                    <a:pt x="178" y="148"/>
                  </a:cubicBezTo>
                  <a:cubicBezTo>
                    <a:pt x="177" y="148"/>
                    <a:pt x="177" y="148"/>
                    <a:pt x="177" y="148"/>
                  </a:cubicBezTo>
                  <a:cubicBezTo>
                    <a:pt x="177" y="148"/>
                    <a:pt x="177" y="148"/>
                    <a:pt x="177" y="148"/>
                  </a:cubicBezTo>
                  <a:cubicBezTo>
                    <a:pt x="176" y="148"/>
                    <a:pt x="176" y="148"/>
                    <a:pt x="176" y="148"/>
                  </a:cubicBezTo>
                  <a:cubicBezTo>
                    <a:pt x="176" y="148"/>
                    <a:pt x="176" y="148"/>
                    <a:pt x="176" y="148"/>
                  </a:cubicBezTo>
                  <a:cubicBezTo>
                    <a:pt x="175" y="148"/>
                    <a:pt x="175" y="148"/>
                    <a:pt x="175" y="148"/>
                  </a:cubicBezTo>
                  <a:cubicBezTo>
                    <a:pt x="175" y="148"/>
                    <a:pt x="175" y="148"/>
                    <a:pt x="175" y="148"/>
                  </a:cubicBezTo>
                  <a:cubicBezTo>
                    <a:pt x="174" y="148"/>
                    <a:pt x="174" y="148"/>
                    <a:pt x="174" y="148"/>
                  </a:cubicBezTo>
                  <a:cubicBezTo>
                    <a:pt x="174" y="147"/>
                    <a:pt x="174" y="147"/>
                    <a:pt x="174" y="147"/>
                  </a:cubicBezTo>
                  <a:cubicBezTo>
                    <a:pt x="173" y="147"/>
                    <a:pt x="173" y="147"/>
                    <a:pt x="173" y="147"/>
                  </a:cubicBezTo>
                  <a:cubicBezTo>
                    <a:pt x="172" y="147"/>
                    <a:pt x="172" y="147"/>
                    <a:pt x="172" y="147"/>
                  </a:cubicBezTo>
                  <a:cubicBezTo>
                    <a:pt x="171" y="147"/>
                    <a:pt x="171" y="147"/>
                    <a:pt x="171" y="147"/>
                  </a:cubicBezTo>
                  <a:cubicBezTo>
                    <a:pt x="171" y="147"/>
                    <a:pt x="171" y="147"/>
                    <a:pt x="171" y="147"/>
                  </a:cubicBezTo>
                  <a:cubicBezTo>
                    <a:pt x="170" y="147"/>
                    <a:pt x="170" y="147"/>
                    <a:pt x="170" y="147"/>
                  </a:cubicBezTo>
                  <a:cubicBezTo>
                    <a:pt x="169" y="147"/>
                    <a:pt x="169" y="147"/>
                    <a:pt x="169" y="147"/>
                  </a:cubicBezTo>
                  <a:cubicBezTo>
                    <a:pt x="168" y="147"/>
                    <a:pt x="168" y="147"/>
                    <a:pt x="168" y="147"/>
                  </a:cubicBezTo>
                  <a:cubicBezTo>
                    <a:pt x="167" y="147"/>
                    <a:pt x="167" y="147"/>
                    <a:pt x="167" y="147"/>
                  </a:cubicBezTo>
                  <a:cubicBezTo>
                    <a:pt x="167" y="147"/>
                    <a:pt x="166" y="147"/>
                    <a:pt x="166" y="147"/>
                  </a:cubicBezTo>
                  <a:cubicBezTo>
                    <a:pt x="165" y="147"/>
                    <a:pt x="165" y="147"/>
                    <a:pt x="164" y="147"/>
                  </a:cubicBezTo>
                  <a:cubicBezTo>
                    <a:pt x="164" y="147"/>
                    <a:pt x="163" y="147"/>
                    <a:pt x="163" y="147"/>
                  </a:cubicBezTo>
                  <a:cubicBezTo>
                    <a:pt x="163" y="147"/>
                    <a:pt x="162" y="147"/>
                    <a:pt x="162" y="147"/>
                  </a:cubicBezTo>
                  <a:cubicBezTo>
                    <a:pt x="161" y="147"/>
                    <a:pt x="161" y="147"/>
                    <a:pt x="161" y="147"/>
                  </a:cubicBezTo>
                  <a:cubicBezTo>
                    <a:pt x="161" y="147"/>
                    <a:pt x="161" y="147"/>
                    <a:pt x="161" y="147"/>
                  </a:cubicBezTo>
                  <a:cubicBezTo>
                    <a:pt x="160" y="147"/>
                    <a:pt x="160" y="147"/>
                    <a:pt x="159" y="147"/>
                  </a:cubicBezTo>
                  <a:cubicBezTo>
                    <a:pt x="159" y="147"/>
                    <a:pt x="158" y="147"/>
                    <a:pt x="157" y="147"/>
                  </a:cubicBezTo>
                  <a:cubicBezTo>
                    <a:pt x="157" y="147"/>
                    <a:pt x="157" y="147"/>
                    <a:pt x="157" y="147"/>
                  </a:cubicBezTo>
                  <a:cubicBezTo>
                    <a:pt x="156" y="147"/>
                    <a:pt x="156" y="147"/>
                    <a:pt x="156" y="147"/>
                  </a:cubicBezTo>
                  <a:cubicBezTo>
                    <a:pt x="155" y="147"/>
                    <a:pt x="155" y="147"/>
                    <a:pt x="155" y="147"/>
                  </a:cubicBezTo>
                  <a:cubicBezTo>
                    <a:pt x="154" y="147"/>
                    <a:pt x="154" y="147"/>
                    <a:pt x="153" y="147"/>
                  </a:cubicBezTo>
                  <a:cubicBezTo>
                    <a:pt x="152" y="147"/>
                    <a:pt x="152" y="147"/>
                    <a:pt x="152" y="147"/>
                  </a:cubicBezTo>
                  <a:cubicBezTo>
                    <a:pt x="152" y="147"/>
                    <a:pt x="151" y="147"/>
                    <a:pt x="151" y="147"/>
                  </a:cubicBezTo>
                  <a:cubicBezTo>
                    <a:pt x="150" y="147"/>
                    <a:pt x="150" y="147"/>
                    <a:pt x="150" y="147"/>
                  </a:cubicBezTo>
                  <a:cubicBezTo>
                    <a:pt x="149" y="147"/>
                    <a:pt x="149" y="146"/>
                    <a:pt x="148" y="146"/>
                  </a:cubicBezTo>
                  <a:cubicBezTo>
                    <a:pt x="148" y="146"/>
                    <a:pt x="147" y="146"/>
                    <a:pt x="147" y="146"/>
                  </a:cubicBezTo>
                  <a:cubicBezTo>
                    <a:pt x="147" y="146"/>
                    <a:pt x="147" y="146"/>
                    <a:pt x="147" y="146"/>
                  </a:cubicBezTo>
                  <a:cubicBezTo>
                    <a:pt x="146" y="146"/>
                    <a:pt x="146" y="146"/>
                    <a:pt x="146" y="146"/>
                  </a:cubicBezTo>
                  <a:cubicBezTo>
                    <a:pt x="145" y="146"/>
                    <a:pt x="144" y="146"/>
                    <a:pt x="143" y="146"/>
                  </a:cubicBezTo>
                  <a:cubicBezTo>
                    <a:pt x="141" y="146"/>
                    <a:pt x="140" y="146"/>
                    <a:pt x="139" y="146"/>
                  </a:cubicBezTo>
                  <a:cubicBezTo>
                    <a:pt x="138" y="146"/>
                    <a:pt x="138" y="146"/>
                    <a:pt x="137" y="146"/>
                  </a:cubicBezTo>
                  <a:cubicBezTo>
                    <a:pt x="136" y="146"/>
                    <a:pt x="136" y="146"/>
                    <a:pt x="136" y="146"/>
                  </a:cubicBezTo>
                  <a:cubicBezTo>
                    <a:pt x="136" y="146"/>
                    <a:pt x="136" y="146"/>
                    <a:pt x="136" y="146"/>
                  </a:cubicBezTo>
                  <a:cubicBezTo>
                    <a:pt x="135" y="146"/>
                    <a:pt x="134" y="147"/>
                    <a:pt x="132" y="147"/>
                  </a:cubicBezTo>
                  <a:cubicBezTo>
                    <a:pt x="131" y="147"/>
                    <a:pt x="130" y="147"/>
                    <a:pt x="129" y="147"/>
                  </a:cubicBezTo>
                  <a:cubicBezTo>
                    <a:pt x="129" y="147"/>
                    <a:pt x="128" y="147"/>
                    <a:pt x="128" y="147"/>
                  </a:cubicBezTo>
                  <a:cubicBezTo>
                    <a:pt x="127" y="83"/>
                    <a:pt x="127" y="83"/>
                    <a:pt x="127" y="83"/>
                  </a:cubicBezTo>
                  <a:cubicBezTo>
                    <a:pt x="127" y="81"/>
                    <a:pt x="127" y="80"/>
                    <a:pt x="126" y="79"/>
                  </a:cubicBezTo>
                  <a:cubicBezTo>
                    <a:pt x="126" y="77"/>
                    <a:pt x="125" y="76"/>
                    <a:pt x="123" y="74"/>
                  </a:cubicBezTo>
                  <a:cubicBezTo>
                    <a:pt x="122" y="73"/>
                    <a:pt x="121" y="72"/>
                    <a:pt x="119" y="71"/>
                  </a:cubicBezTo>
                  <a:cubicBezTo>
                    <a:pt x="118" y="69"/>
                    <a:pt x="116" y="68"/>
                    <a:pt x="114" y="67"/>
                  </a:cubicBezTo>
                  <a:cubicBezTo>
                    <a:pt x="114" y="67"/>
                    <a:pt x="114" y="67"/>
                    <a:pt x="113" y="67"/>
                  </a:cubicBezTo>
                  <a:cubicBezTo>
                    <a:pt x="113" y="66"/>
                    <a:pt x="112" y="66"/>
                    <a:pt x="112" y="66"/>
                  </a:cubicBezTo>
                  <a:cubicBezTo>
                    <a:pt x="112" y="66"/>
                    <a:pt x="112" y="66"/>
                    <a:pt x="112" y="66"/>
                  </a:cubicBezTo>
                  <a:cubicBezTo>
                    <a:pt x="112" y="66"/>
                    <a:pt x="112" y="66"/>
                    <a:pt x="112" y="66"/>
                  </a:cubicBezTo>
                  <a:cubicBezTo>
                    <a:pt x="111" y="66"/>
                    <a:pt x="111" y="66"/>
                    <a:pt x="110" y="65"/>
                  </a:cubicBezTo>
                  <a:cubicBezTo>
                    <a:pt x="110" y="65"/>
                    <a:pt x="109" y="65"/>
                    <a:pt x="108" y="65"/>
                  </a:cubicBezTo>
                  <a:cubicBezTo>
                    <a:pt x="108" y="65"/>
                    <a:pt x="108" y="65"/>
                    <a:pt x="108" y="65"/>
                  </a:cubicBezTo>
                  <a:cubicBezTo>
                    <a:pt x="108" y="65"/>
                    <a:pt x="108" y="65"/>
                    <a:pt x="108" y="65"/>
                  </a:cubicBezTo>
                  <a:cubicBezTo>
                    <a:pt x="108" y="65"/>
                    <a:pt x="108" y="65"/>
                    <a:pt x="108" y="65"/>
                  </a:cubicBezTo>
                  <a:cubicBezTo>
                    <a:pt x="108" y="65"/>
                    <a:pt x="108" y="65"/>
                    <a:pt x="108" y="65"/>
                  </a:cubicBezTo>
                  <a:cubicBezTo>
                    <a:pt x="107" y="65"/>
                    <a:pt x="107" y="65"/>
                    <a:pt x="107" y="65"/>
                  </a:cubicBezTo>
                  <a:cubicBezTo>
                    <a:pt x="107" y="65"/>
                    <a:pt x="107" y="65"/>
                    <a:pt x="107" y="65"/>
                  </a:cubicBezTo>
                  <a:cubicBezTo>
                    <a:pt x="106" y="64"/>
                    <a:pt x="106" y="64"/>
                    <a:pt x="106" y="64"/>
                  </a:cubicBezTo>
                  <a:cubicBezTo>
                    <a:pt x="106" y="64"/>
                    <a:pt x="106" y="64"/>
                    <a:pt x="106" y="64"/>
                  </a:cubicBezTo>
                  <a:cubicBezTo>
                    <a:pt x="105" y="64"/>
                    <a:pt x="105" y="64"/>
                    <a:pt x="105" y="64"/>
                  </a:cubicBezTo>
                  <a:cubicBezTo>
                    <a:pt x="105" y="64"/>
                    <a:pt x="105" y="64"/>
                    <a:pt x="105" y="64"/>
                  </a:cubicBezTo>
                  <a:cubicBezTo>
                    <a:pt x="104" y="64"/>
                    <a:pt x="104" y="64"/>
                    <a:pt x="104" y="64"/>
                  </a:cubicBezTo>
                  <a:cubicBezTo>
                    <a:pt x="104" y="64"/>
                    <a:pt x="104" y="64"/>
                    <a:pt x="104" y="64"/>
                  </a:cubicBezTo>
                  <a:cubicBezTo>
                    <a:pt x="104" y="64"/>
                    <a:pt x="104" y="64"/>
                    <a:pt x="104" y="64"/>
                  </a:cubicBezTo>
                  <a:cubicBezTo>
                    <a:pt x="104" y="64"/>
                    <a:pt x="104" y="64"/>
                    <a:pt x="104" y="64"/>
                  </a:cubicBezTo>
                  <a:cubicBezTo>
                    <a:pt x="103" y="64"/>
                    <a:pt x="103" y="64"/>
                    <a:pt x="103" y="64"/>
                  </a:cubicBezTo>
                  <a:cubicBezTo>
                    <a:pt x="103" y="64"/>
                    <a:pt x="103" y="64"/>
                    <a:pt x="103" y="64"/>
                  </a:cubicBezTo>
                  <a:cubicBezTo>
                    <a:pt x="102" y="64"/>
                    <a:pt x="102" y="64"/>
                    <a:pt x="102" y="64"/>
                  </a:cubicBezTo>
                  <a:cubicBezTo>
                    <a:pt x="102" y="64"/>
                    <a:pt x="102" y="64"/>
                    <a:pt x="102" y="64"/>
                  </a:cubicBezTo>
                  <a:cubicBezTo>
                    <a:pt x="101" y="64"/>
                    <a:pt x="101" y="64"/>
                    <a:pt x="101" y="64"/>
                  </a:cubicBezTo>
                  <a:cubicBezTo>
                    <a:pt x="101" y="64"/>
                    <a:pt x="101" y="64"/>
                    <a:pt x="101" y="64"/>
                  </a:cubicBezTo>
                  <a:cubicBezTo>
                    <a:pt x="100" y="64"/>
                    <a:pt x="100" y="64"/>
                    <a:pt x="100" y="64"/>
                  </a:cubicBezTo>
                  <a:cubicBezTo>
                    <a:pt x="100" y="64"/>
                    <a:pt x="100" y="64"/>
                    <a:pt x="100" y="64"/>
                  </a:cubicBezTo>
                  <a:cubicBezTo>
                    <a:pt x="99" y="63"/>
                    <a:pt x="99" y="63"/>
                    <a:pt x="99" y="63"/>
                  </a:cubicBezTo>
                  <a:cubicBezTo>
                    <a:pt x="99" y="63"/>
                    <a:pt x="99" y="63"/>
                    <a:pt x="99" y="63"/>
                  </a:cubicBezTo>
                  <a:cubicBezTo>
                    <a:pt x="98" y="63"/>
                    <a:pt x="98" y="63"/>
                    <a:pt x="98" y="63"/>
                  </a:cubicBezTo>
                  <a:cubicBezTo>
                    <a:pt x="98" y="63"/>
                    <a:pt x="98" y="63"/>
                    <a:pt x="98" y="63"/>
                  </a:cubicBezTo>
                  <a:cubicBezTo>
                    <a:pt x="97" y="63"/>
                    <a:pt x="97" y="63"/>
                    <a:pt x="97" y="63"/>
                  </a:cubicBezTo>
                  <a:cubicBezTo>
                    <a:pt x="96" y="63"/>
                    <a:pt x="96" y="63"/>
                    <a:pt x="96" y="63"/>
                  </a:cubicBezTo>
                  <a:cubicBezTo>
                    <a:pt x="96" y="63"/>
                    <a:pt x="96" y="63"/>
                    <a:pt x="96" y="63"/>
                  </a:cubicBezTo>
                  <a:cubicBezTo>
                    <a:pt x="95" y="63"/>
                    <a:pt x="95" y="63"/>
                    <a:pt x="95" y="63"/>
                  </a:cubicBezTo>
                  <a:cubicBezTo>
                    <a:pt x="95" y="63"/>
                    <a:pt x="95" y="63"/>
                    <a:pt x="95" y="63"/>
                  </a:cubicBezTo>
                  <a:cubicBezTo>
                    <a:pt x="95" y="63"/>
                    <a:pt x="95" y="63"/>
                    <a:pt x="95" y="63"/>
                  </a:cubicBezTo>
                  <a:cubicBezTo>
                    <a:pt x="95" y="63"/>
                    <a:pt x="95" y="63"/>
                    <a:pt x="95" y="63"/>
                  </a:cubicBezTo>
                  <a:cubicBezTo>
                    <a:pt x="94" y="63"/>
                    <a:pt x="94" y="63"/>
                    <a:pt x="94" y="63"/>
                  </a:cubicBezTo>
                  <a:cubicBezTo>
                    <a:pt x="93" y="63"/>
                    <a:pt x="93" y="63"/>
                    <a:pt x="93" y="63"/>
                  </a:cubicBezTo>
                  <a:cubicBezTo>
                    <a:pt x="92" y="63"/>
                    <a:pt x="92" y="63"/>
                    <a:pt x="92" y="63"/>
                  </a:cubicBezTo>
                  <a:cubicBezTo>
                    <a:pt x="92" y="63"/>
                    <a:pt x="92" y="63"/>
                    <a:pt x="92" y="63"/>
                  </a:cubicBezTo>
                  <a:cubicBezTo>
                    <a:pt x="91" y="63"/>
                    <a:pt x="91" y="63"/>
                    <a:pt x="91" y="63"/>
                  </a:cubicBezTo>
                  <a:cubicBezTo>
                    <a:pt x="90" y="63"/>
                    <a:pt x="90" y="63"/>
                    <a:pt x="90" y="63"/>
                  </a:cubicBezTo>
                  <a:cubicBezTo>
                    <a:pt x="89" y="63"/>
                    <a:pt x="89" y="63"/>
                    <a:pt x="89" y="63"/>
                  </a:cubicBezTo>
                  <a:cubicBezTo>
                    <a:pt x="88" y="63"/>
                    <a:pt x="88" y="63"/>
                    <a:pt x="88" y="63"/>
                  </a:cubicBezTo>
                  <a:cubicBezTo>
                    <a:pt x="87" y="63"/>
                    <a:pt x="87" y="63"/>
                    <a:pt x="87" y="63"/>
                  </a:cubicBezTo>
                  <a:cubicBezTo>
                    <a:pt x="86" y="63"/>
                    <a:pt x="86" y="63"/>
                    <a:pt x="86" y="63"/>
                  </a:cubicBezTo>
                  <a:cubicBezTo>
                    <a:pt x="86" y="63"/>
                    <a:pt x="86" y="63"/>
                    <a:pt x="85" y="63"/>
                  </a:cubicBezTo>
                  <a:cubicBezTo>
                    <a:pt x="84" y="63"/>
                    <a:pt x="84" y="63"/>
                    <a:pt x="84" y="63"/>
                  </a:cubicBezTo>
                  <a:cubicBezTo>
                    <a:pt x="84" y="63"/>
                    <a:pt x="84" y="63"/>
                    <a:pt x="84" y="63"/>
                  </a:cubicBezTo>
                  <a:cubicBezTo>
                    <a:pt x="84" y="63"/>
                    <a:pt x="84" y="63"/>
                    <a:pt x="84" y="63"/>
                  </a:cubicBezTo>
                  <a:cubicBezTo>
                    <a:pt x="84" y="63"/>
                    <a:pt x="83" y="63"/>
                    <a:pt x="83" y="63"/>
                  </a:cubicBezTo>
                  <a:cubicBezTo>
                    <a:pt x="82" y="63"/>
                    <a:pt x="82" y="63"/>
                    <a:pt x="82" y="63"/>
                  </a:cubicBezTo>
                  <a:cubicBezTo>
                    <a:pt x="81" y="63"/>
                    <a:pt x="81" y="63"/>
                    <a:pt x="81" y="63"/>
                  </a:cubicBezTo>
                  <a:cubicBezTo>
                    <a:pt x="80" y="63"/>
                    <a:pt x="80" y="63"/>
                    <a:pt x="80" y="63"/>
                  </a:cubicBezTo>
                  <a:cubicBezTo>
                    <a:pt x="79" y="63"/>
                    <a:pt x="79" y="63"/>
                    <a:pt x="79" y="63"/>
                  </a:cubicBezTo>
                  <a:cubicBezTo>
                    <a:pt x="79" y="63"/>
                    <a:pt x="79" y="63"/>
                    <a:pt x="79" y="63"/>
                  </a:cubicBezTo>
                  <a:cubicBezTo>
                    <a:pt x="78" y="63"/>
                    <a:pt x="78" y="63"/>
                    <a:pt x="78" y="63"/>
                  </a:cubicBezTo>
                  <a:cubicBezTo>
                    <a:pt x="77" y="63"/>
                    <a:pt x="77" y="63"/>
                    <a:pt x="77" y="63"/>
                  </a:cubicBezTo>
                  <a:cubicBezTo>
                    <a:pt x="77" y="63"/>
                    <a:pt x="77" y="63"/>
                    <a:pt x="77" y="63"/>
                  </a:cubicBezTo>
                  <a:cubicBezTo>
                    <a:pt x="76" y="63"/>
                    <a:pt x="76" y="63"/>
                    <a:pt x="76" y="63"/>
                  </a:cubicBezTo>
                  <a:cubicBezTo>
                    <a:pt x="75" y="63"/>
                    <a:pt x="74" y="63"/>
                    <a:pt x="74" y="63"/>
                  </a:cubicBezTo>
                  <a:cubicBezTo>
                    <a:pt x="73" y="63"/>
                    <a:pt x="72" y="63"/>
                    <a:pt x="72" y="63"/>
                  </a:cubicBezTo>
                  <a:cubicBezTo>
                    <a:pt x="71" y="63"/>
                    <a:pt x="70" y="63"/>
                    <a:pt x="70" y="63"/>
                  </a:cubicBezTo>
                  <a:cubicBezTo>
                    <a:pt x="69" y="63"/>
                    <a:pt x="69" y="63"/>
                    <a:pt x="69" y="63"/>
                  </a:cubicBezTo>
                  <a:cubicBezTo>
                    <a:pt x="69" y="63"/>
                    <a:pt x="69" y="63"/>
                    <a:pt x="69" y="63"/>
                  </a:cubicBezTo>
                  <a:cubicBezTo>
                    <a:pt x="69" y="63"/>
                    <a:pt x="69" y="63"/>
                    <a:pt x="69" y="63"/>
                  </a:cubicBezTo>
                  <a:cubicBezTo>
                    <a:pt x="68" y="63"/>
                    <a:pt x="68" y="63"/>
                    <a:pt x="68" y="63"/>
                  </a:cubicBezTo>
                  <a:cubicBezTo>
                    <a:pt x="66" y="63"/>
                    <a:pt x="65" y="63"/>
                    <a:pt x="64" y="63"/>
                  </a:cubicBezTo>
                  <a:cubicBezTo>
                    <a:pt x="62" y="63"/>
                    <a:pt x="61" y="63"/>
                    <a:pt x="60" y="64"/>
                  </a:cubicBezTo>
                  <a:cubicBezTo>
                    <a:pt x="60" y="64"/>
                    <a:pt x="60" y="64"/>
                    <a:pt x="60" y="64"/>
                  </a:cubicBezTo>
                  <a:cubicBezTo>
                    <a:pt x="60" y="64"/>
                    <a:pt x="60" y="64"/>
                    <a:pt x="60" y="64"/>
                  </a:cubicBezTo>
                  <a:cubicBezTo>
                    <a:pt x="59" y="64"/>
                    <a:pt x="59" y="64"/>
                    <a:pt x="58" y="64"/>
                  </a:cubicBezTo>
                  <a:cubicBezTo>
                    <a:pt x="57" y="64"/>
                    <a:pt x="57" y="64"/>
                    <a:pt x="56" y="64"/>
                  </a:cubicBezTo>
                  <a:cubicBezTo>
                    <a:pt x="56" y="64"/>
                    <a:pt x="56" y="64"/>
                    <a:pt x="56" y="64"/>
                  </a:cubicBezTo>
                  <a:cubicBezTo>
                    <a:pt x="55" y="64"/>
                    <a:pt x="55" y="64"/>
                    <a:pt x="54" y="64"/>
                  </a:cubicBezTo>
                  <a:cubicBezTo>
                    <a:pt x="54" y="64"/>
                    <a:pt x="53" y="64"/>
                    <a:pt x="53" y="64"/>
                  </a:cubicBezTo>
                  <a:cubicBezTo>
                    <a:pt x="52" y="64"/>
                    <a:pt x="51" y="64"/>
                    <a:pt x="50" y="64"/>
                  </a:cubicBezTo>
                  <a:cubicBezTo>
                    <a:pt x="49" y="64"/>
                    <a:pt x="49" y="64"/>
                    <a:pt x="48" y="64"/>
                  </a:cubicBezTo>
                  <a:cubicBezTo>
                    <a:pt x="46" y="64"/>
                    <a:pt x="45" y="64"/>
                    <a:pt x="44" y="65"/>
                  </a:cubicBezTo>
                  <a:cubicBezTo>
                    <a:pt x="44" y="65"/>
                    <a:pt x="44" y="65"/>
                    <a:pt x="44" y="65"/>
                  </a:cubicBezTo>
                  <a:cubicBezTo>
                    <a:pt x="44" y="65"/>
                    <a:pt x="44" y="65"/>
                    <a:pt x="44" y="65"/>
                  </a:cubicBezTo>
                  <a:cubicBezTo>
                    <a:pt x="43" y="65"/>
                    <a:pt x="43" y="65"/>
                    <a:pt x="43" y="65"/>
                  </a:cubicBezTo>
                  <a:cubicBezTo>
                    <a:pt x="43" y="65"/>
                    <a:pt x="43" y="65"/>
                    <a:pt x="43" y="65"/>
                  </a:cubicBezTo>
                  <a:cubicBezTo>
                    <a:pt x="42" y="65"/>
                    <a:pt x="42" y="65"/>
                    <a:pt x="41" y="65"/>
                  </a:cubicBezTo>
                  <a:cubicBezTo>
                    <a:pt x="40" y="65"/>
                    <a:pt x="40" y="65"/>
                    <a:pt x="40" y="65"/>
                  </a:cubicBezTo>
                  <a:cubicBezTo>
                    <a:pt x="39" y="65"/>
                    <a:pt x="38" y="65"/>
                    <a:pt x="37" y="65"/>
                  </a:cubicBezTo>
                  <a:cubicBezTo>
                    <a:pt x="37" y="65"/>
                    <a:pt x="37" y="65"/>
                    <a:pt x="37" y="65"/>
                  </a:cubicBezTo>
                  <a:cubicBezTo>
                    <a:pt x="36" y="65"/>
                    <a:pt x="35" y="65"/>
                    <a:pt x="34" y="65"/>
                  </a:cubicBezTo>
                  <a:cubicBezTo>
                    <a:pt x="33" y="65"/>
                    <a:pt x="31" y="65"/>
                    <a:pt x="30" y="65"/>
                  </a:cubicBezTo>
                  <a:cubicBezTo>
                    <a:pt x="27" y="65"/>
                    <a:pt x="24" y="65"/>
                    <a:pt x="21" y="65"/>
                  </a:cubicBezTo>
                  <a:cubicBezTo>
                    <a:pt x="21" y="65"/>
                    <a:pt x="21" y="65"/>
                    <a:pt x="21" y="65"/>
                  </a:cubicBezTo>
                  <a:cubicBezTo>
                    <a:pt x="20" y="65"/>
                    <a:pt x="18" y="65"/>
                    <a:pt x="17" y="65"/>
                  </a:cubicBezTo>
                  <a:cubicBezTo>
                    <a:pt x="17" y="65"/>
                    <a:pt x="17" y="65"/>
                    <a:pt x="17" y="65"/>
                  </a:cubicBezTo>
                  <a:cubicBezTo>
                    <a:pt x="16" y="65"/>
                    <a:pt x="14" y="64"/>
                    <a:pt x="13" y="64"/>
                  </a:cubicBezTo>
                  <a:cubicBezTo>
                    <a:pt x="12" y="64"/>
                    <a:pt x="11" y="64"/>
                    <a:pt x="10" y="64"/>
                  </a:cubicBezTo>
                  <a:cubicBezTo>
                    <a:pt x="10" y="64"/>
                    <a:pt x="10" y="64"/>
                    <a:pt x="10" y="64"/>
                  </a:cubicBezTo>
                  <a:cubicBezTo>
                    <a:pt x="9" y="63"/>
                    <a:pt x="8" y="63"/>
                    <a:pt x="7" y="63"/>
                  </a:cubicBezTo>
                  <a:cubicBezTo>
                    <a:pt x="6" y="63"/>
                    <a:pt x="6" y="63"/>
                    <a:pt x="6" y="63"/>
                  </a:cubicBezTo>
                  <a:cubicBezTo>
                    <a:pt x="6" y="62"/>
                    <a:pt x="5" y="62"/>
                    <a:pt x="4" y="62"/>
                  </a:cubicBezTo>
                  <a:cubicBezTo>
                    <a:pt x="3" y="62"/>
                    <a:pt x="3" y="62"/>
                    <a:pt x="3" y="62"/>
                  </a:cubicBezTo>
                  <a:cubicBezTo>
                    <a:pt x="3" y="61"/>
                    <a:pt x="2" y="61"/>
                    <a:pt x="1" y="60"/>
                  </a:cubicBezTo>
                  <a:cubicBezTo>
                    <a:pt x="1" y="60"/>
                    <a:pt x="1" y="60"/>
                    <a:pt x="1" y="60"/>
                  </a:cubicBezTo>
                  <a:cubicBezTo>
                    <a:pt x="0" y="59"/>
                    <a:pt x="0" y="59"/>
                    <a:pt x="0" y="59"/>
                  </a:cubicBezTo>
                  <a:cubicBezTo>
                    <a:pt x="0" y="59"/>
                    <a:pt x="0" y="58"/>
                    <a:pt x="0" y="58"/>
                  </a:cubicBezTo>
                  <a:cubicBezTo>
                    <a:pt x="0" y="57"/>
                    <a:pt x="0" y="57"/>
                    <a:pt x="0" y="57"/>
                  </a:cubicBezTo>
                  <a:cubicBezTo>
                    <a:pt x="1" y="97"/>
                    <a:pt x="1" y="138"/>
                    <a:pt x="2" y="179"/>
                  </a:cubicBezTo>
                  <a:cubicBezTo>
                    <a:pt x="2" y="179"/>
                    <a:pt x="2" y="179"/>
                    <a:pt x="2" y="180"/>
                  </a:cubicBezTo>
                  <a:cubicBezTo>
                    <a:pt x="2" y="180"/>
                    <a:pt x="2" y="181"/>
                    <a:pt x="3" y="181"/>
                  </a:cubicBezTo>
                  <a:cubicBezTo>
                    <a:pt x="3" y="182"/>
                    <a:pt x="3" y="182"/>
                    <a:pt x="3" y="182"/>
                  </a:cubicBezTo>
                  <a:cubicBezTo>
                    <a:pt x="4" y="183"/>
                    <a:pt x="4" y="183"/>
                    <a:pt x="4" y="183"/>
                  </a:cubicBezTo>
                  <a:cubicBezTo>
                    <a:pt x="4" y="183"/>
                    <a:pt x="4" y="183"/>
                    <a:pt x="4" y="183"/>
                  </a:cubicBezTo>
                  <a:cubicBezTo>
                    <a:pt x="5" y="200"/>
                    <a:pt x="5" y="218"/>
                    <a:pt x="5" y="235"/>
                  </a:cubicBezTo>
                  <a:cubicBezTo>
                    <a:pt x="5" y="236"/>
                    <a:pt x="5" y="237"/>
                    <a:pt x="6" y="238"/>
                  </a:cubicBezTo>
                  <a:cubicBezTo>
                    <a:pt x="6" y="240"/>
                    <a:pt x="6" y="241"/>
                    <a:pt x="7" y="242"/>
                  </a:cubicBezTo>
                  <a:cubicBezTo>
                    <a:pt x="7" y="243"/>
                    <a:pt x="8" y="245"/>
                    <a:pt x="9" y="246"/>
                  </a:cubicBezTo>
                  <a:cubicBezTo>
                    <a:pt x="9" y="248"/>
                    <a:pt x="10" y="249"/>
                    <a:pt x="11" y="251"/>
                  </a:cubicBezTo>
                  <a:cubicBezTo>
                    <a:pt x="12" y="254"/>
                    <a:pt x="14" y="257"/>
                    <a:pt x="15" y="260"/>
                  </a:cubicBezTo>
                  <a:cubicBezTo>
                    <a:pt x="17" y="263"/>
                    <a:pt x="19" y="265"/>
                    <a:pt x="20" y="267"/>
                  </a:cubicBezTo>
                  <a:cubicBezTo>
                    <a:pt x="22" y="269"/>
                    <a:pt x="23" y="271"/>
                    <a:pt x="24" y="272"/>
                  </a:cubicBezTo>
                  <a:cubicBezTo>
                    <a:pt x="25" y="273"/>
                    <a:pt x="26" y="274"/>
                    <a:pt x="26" y="274"/>
                  </a:cubicBezTo>
                  <a:cubicBezTo>
                    <a:pt x="26" y="274"/>
                    <a:pt x="26" y="274"/>
                    <a:pt x="26" y="274"/>
                  </a:cubicBezTo>
                  <a:cubicBezTo>
                    <a:pt x="26" y="274"/>
                    <a:pt x="26" y="274"/>
                    <a:pt x="26" y="274"/>
                  </a:cubicBezTo>
                  <a:cubicBezTo>
                    <a:pt x="26" y="274"/>
                    <a:pt x="26" y="274"/>
                    <a:pt x="26" y="274"/>
                  </a:cubicBezTo>
                  <a:cubicBezTo>
                    <a:pt x="27" y="275"/>
                    <a:pt x="27" y="275"/>
                    <a:pt x="27" y="275"/>
                  </a:cubicBezTo>
                  <a:cubicBezTo>
                    <a:pt x="27" y="275"/>
                    <a:pt x="27" y="275"/>
                    <a:pt x="27" y="275"/>
                  </a:cubicBezTo>
                  <a:cubicBezTo>
                    <a:pt x="27" y="275"/>
                    <a:pt x="27" y="275"/>
                    <a:pt x="27" y="275"/>
                  </a:cubicBezTo>
                  <a:cubicBezTo>
                    <a:pt x="27" y="275"/>
                    <a:pt x="27" y="275"/>
                    <a:pt x="27" y="275"/>
                  </a:cubicBezTo>
                  <a:cubicBezTo>
                    <a:pt x="27" y="275"/>
                    <a:pt x="27" y="275"/>
                    <a:pt x="27" y="275"/>
                  </a:cubicBezTo>
                  <a:cubicBezTo>
                    <a:pt x="27" y="275"/>
                    <a:pt x="27" y="275"/>
                    <a:pt x="27" y="275"/>
                  </a:cubicBezTo>
                  <a:cubicBezTo>
                    <a:pt x="28" y="275"/>
                    <a:pt x="28" y="275"/>
                    <a:pt x="28" y="275"/>
                  </a:cubicBezTo>
                  <a:cubicBezTo>
                    <a:pt x="28" y="276"/>
                    <a:pt x="28" y="276"/>
                    <a:pt x="28" y="276"/>
                  </a:cubicBezTo>
                  <a:cubicBezTo>
                    <a:pt x="28" y="276"/>
                    <a:pt x="28" y="276"/>
                    <a:pt x="28" y="276"/>
                  </a:cubicBezTo>
                  <a:cubicBezTo>
                    <a:pt x="29" y="276"/>
                    <a:pt x="29" y="276"/>
                    <a:pt x="29" y="276"/>
                  </a:cubicBezTo>
                  <a:cubicBezTo>
                    <a:pt x="29" y="276"/>
                    <a:pt x="29" y="276"/>
                    <a:pt x="29" y="276"/>
                  </a:cubicBezTo>
                  <a:cubicBezTo>
                    <a:pt x="30" y="276"/>
                    <a:pt x="30" y="276"/>
                    <a:pt x="30" y="276"/>
                  </a:cubicBezTo>
                  <a:cubicBezTo>
                    <a:pt x="30" y="276"/>
                    <a:pt x="30" y="276"/>
                    <a:pt x="30" y="276"/>
                  </a:cubicBezTo>
                  <a:cubicBezTo>
                    <a:pt x="31" y="276"/>
                    <a:pt x="31" y="276"/>
                    <a:pt x="31" y="276"/>
                  </a:cubicBezTo>
                  <a:cubicBezTo>
                    <a:pt x="31" y="277"/>
                    <a:pt x="31" y="277"/>
                    <a:pt x="31" y="277"/>
                  </a:cubicBezTo>
                  <a:cubicBezTo>
                    <a:pt x="31" y="277"/>
                    <a:pt x="31" y="277"/>
                    <a:pt x="31" y="277"/>
                  </a:cubicBezTo>
                  <a:cubicBezTo>
                    <a:pt x="32" y="277"/>
                    <a:pt x="32" y="277"/>
                    <a:pt x="32" y="277"/>
                  </a:cubicBezTo>
                  <a:cubicBezTo>
                    <a:pt x="32" y="277"/>
                    <a:pt x="32" y="277"/>
                    <a:pt x="32" y="277"/>
                  </a:cubicBezTo>
                  <a:cubicBezTo>
                    <a:pt x="32" y="277"/>
                    <a:pt x="32" y="277"/>
                    <a:pt x="32" y="277"/>
                  </a:cubicBezTo>
                  <a:cubicBezTo>
                    <a:pt x="32" y="277"/>
                    <a:pt x="32" y="277"/>
                    <a:pt x="32" y="277"/>
                  </a:cubicBezTo>
                  <a:cubicBezTo>
                    <a:pt x="32" y="277"/>
                    <a:pt x="32" y="277"/>
                    <a:pt x="32" y="277"/>
                  </a:cubicBezTo>
                  <a:cubicBezTo>
                    <a:pt x="33" y="277"/>
                    <a:pt x="33" y="277"/>
                    <a:pt x="33" y="277"/>
                  </a:cubicBezTo>
                  <a:cubicBezTo>
                    <a:pt x="33" y="277"/>
                    <a:pt x="33" y="277"/>
                    <a:pt x="33" y="277"/>
                  </a:cubicBezTo>
                  <a:cubicBezTo>
                    <a:pt x="33" y="277"/>
                    <a:pt x="33" y="277"/>
                    <a:pt x="33" y="277"/>
                  </a:cubicBezTo>
                  <a:cubicBezTo>
                    <a:pt x="34" y="277"/>
                    <a:pt x="34" y="277"/>
                    <a:pt x="34" y="277"/>
                  </a:cubicBezTo>
                  <a:cubicBezTo>
                    <a:pt x="34" y="277"/>
                    <a:pt x="34" y="277"/>
                    <a:pt x="34" y="277"/>
                  </a:cubicBezTo>
                  <a:cubicBezTo>
                    <a:pt x="34" y="277"/>
                    <a:pt x="34" y="277"/>
                    <a:pt x="34" y="277"/>
                  </a:cubicBezTo>
                  <a:cubicBezTo>
                    <a:pt x="34" y="277"/>
                    <a:pt x="34" y="277"/>
                    <a:pt x="34" y="277"/>
                  </a:cubicBezTo>
                  <a:cubicBezTo>
                    <a:pt x="35" y="277"/>
                    <a:pt x="35" y="277"/>
                    <a:pt x="35" y="277"/>
                  </a:cubicBezTo>
                  <a:cubicBezTo>
                    <a:pt x="35" y="277"/>
                    <a:pt x="35" y="277"/>
                    <a:pt x="35" y="277"/>
                  </a:cubicBezTo>
                  <a:cubicBezTo>
                    <a:pt x="35" y="277"/>
                    <a:pt x="35" y="277"/>
                    <a:pt x="35" y="277"/>
                  </a:cubicBezTo>
                  <a:cubicBezTo>
                    <a:pt x="36" y="277"/>
                    <a:pt x="36" y="277"/>
                    <a:pt x="36" y="277"/>
                  </a:cubicBezTo>
                  <a:cubicBezTo>
                    <a:pt x="36" y="278"/>
                    <a:pt x="36" y="278"/>
                    <a:pt x="36" y="278"/>
                  </a:cubicBezTo>
                  <a:cubicBezTo>
                    <a:pt x="37" y="278"/>
                    <a:pt x="37" y="278"/>
                    <a:pt x="37" y="278"/>
                  </a:cubicBezTo>
                  <a:cubicBezTo>
                    <a:pt x="37" y="278"/>
                    <a:pt x="37" y="278"/>
                    <a:pt x="37" y="278"/>
                  </a:cubicBezTo>
                  <a:cubicBezTo>
                    <a:pt x="37" y="278"/>
                    <a:pt x="37" y="278"/>
                    <a:pt x="37" y="278"/>
                  </a:cubicBezTo>
                  <a:cubicBezTo>
                    <a:pt x="37" y="278"/>
                    <a:pt x="37" y="278"/>
                    <a:pt x="37" y="278"/>
                  </a:cubicBezTo>
                  <a:cubicBezTo>
                    <a:pt x="38" y="278"/>
                    <a:pt x="38" y="278"/>
                    <a:pt x="38" y="278"/>
                  </a:cubicBezTo>
                  <a:cubicBezTo>
                    <a:pt x="38" y="278"/>
                    <a:pt x="38" y="278"/>
                    <a:pt x="38" y="278"/>
                  </a:cubicBezTo>
                  <a:cubicBezTo>
                    <a:pt x="39" y="278"/>
                    <a:pt x="39" y="278"/>
                    <a:pt x="39" y="278"/>
                  </a:cubicBezTo>
                  <a:cubicBezTo>
                    <a:pt x="39" y="278"/>
                    <a:pt x="39" y="278"/>
                    <a:pt x="39" y="278"/>
                  </a:cubicBezTo>
                  <a:cubicBezTo>
                    <a:pt x="39" y="278"/>
                    <a:pt x="39" y="278"/>
                    <a:pt x="39" y="278"/>
                  </a:cubicBezTo>
                  <a:cubicBezTo>
                    <a:pt x="40" y="278"/>
                    <a:pt x="40" y="278"/>
                    <a:pt x="40" y="278"/>
                  </a:cubicBezTo>
                  <a:cubicBezTo>
                    <a:pt x="40" y="278"/>
                    <a:pt x="40" y="278"/>
                    <a:pt x="40" y="278"/>
                  </a:cubicBezTo>
                  <a:cubicBezTo>
                    <a:pt x="40" y="278"/>
                    <a:pt x="40" y="278"/>
                    <a:pt x="40" y="278"/>
                  </a:cubicBezTo>
                  <a:cubicBezTo>
                    <a:pt x="40" y="278"/>
                    <a:pt x="40" y="278"/>
                    <a:pt x="40" y="278"/>
                  </a:cubicBezTo>
                  <a:cubicBezTo>
                    <a:pt x="41" y="278"/>
                    <a:pt x="41" y="278"/>
                    <a:pt x="41" y="278"/>
                  </a:cubicBezTo>
                  <a:cubicBezTo>
                    <a:pt x="42" y="278"/>
                    <a:pt x="42" y="278"/>
                    <a:pt x="42" y="278"/>
                  </a:cubicBezTo>
                  <a:cubicBezTo>
                    <a:pt x="42" y="278"/>
                    <a:pt x="42" y="278"/>
                    <a:pt x="42" y="278"/>
                  </a:cubicBezTo>
                  <a:cubicBezTo>
                    <a:pt x="43" y="278"/>
                    <a:pt x="43" y="278"/>
                    <a:pt x="43" y="278"/>
                  </a:cubicBezTo>
                  <a:cubicBezTo>
                    <a:pt x="43" y="278"/>
                    <a:pt x="43" y="278"/>
                    <a:pt x="43" y="278"/>
                  </a:cubicBezTo>
                  <a:cubicBezTo>
                    <a:pt x="43" y="278"/>
                    <a:pt x="43" y="278"/>
                    <a:pt x="43" y="278"/>
                  </a:cubicBezTo>
                  <a:cubicBezTo>
                    <a:pt x="44" y="278"/>
                    <a:pt x="44" y="278"/>
                    <a:pt x="44" y="278"/>
                  </a:cubicBezTo>
                  <a:cubicBezTo>
                    <a:pt x="44" y="278"/>
                    <a:pt x="44" y="278"/>
                    <a:pt x="44" y="278"/>
                  </a:cubicBezTo>
                  <a:cubicBezTo>
                    <a:pt x="45" y="278"/>
                    <a:pt x="45" y="278"/>
                    <a:pt x="45" y="278"/>
                  </a:cubicBezTo>
                  <a:cubicBezTo>
                    <a:pt x="46" y="278"/>
                    <a:pt x="46" y="278"/>
                    <a:pt x="46" y="278"/>
                  </a:cubicBezTo>
                  <a:cubicBezTo>
                    <a:pt x="47" y="278"/>
                    <a:pt x="47" y="278"/>
                    <a:pt x="47" y="278"/>
                  </a:cubicBezTo>
                  <a:cubicBezTo>
                    <a:pt x="48" y="278"/>
                    <a:pt x="48" y="278"/>
                    <a:pt x="48" y="278"/>
                  </a:cubicBezTo>
                  <a:cubicBezTo>
                    <a:pt x="49" y="278"/>
                    <a:pt x="49" y="278"/>
                    <a:pt x="49" y="278"/>
                  </a:cubicBezTo>
                  <a:cubicBezTo>
                    <a:pt x="49" y="278"/>
                    <a:pt x="50" y="278"/>
                    <a:pt x="50" y="278"/>
                  </a:cubicBezTo>
                  <a:cubicBezTo>
                    <a:pt x="50" y="278"/>
                    <a:pt x="51" y="278"/>
                    <a:pt x="51" y="278"/>
                  </a:cubicBezTo>
                  <a:cubicBezTo>
                    <a:pt x="52" y="278"/>
                    <a:pt x="52" y="278"/>
                    <a:pt x="52" y="278"/>
                  </a:cubicBezTo>
                  <a:cubicBezTo>
                    <a:pt x="52" y="278"/>
                    <a:pt x="52" y="278"/>
                    <a:pt x="52" y="278"/>
                  </a:cubicBezTo>
                  <a:cubicBezTo>
                    <a:pt x="52" y="278"/>
                    <a:pt x="52" y="278"/>
                    <a:pt x="52" y="278"/>
                  </a:cubicBezTo>
                  <a:cubicBezTo>
                    <a:pt x="53" y="278"/>
                    <a:pt x="53" y="278"/>
                    <a:pt x="54" y="278"/>
                  </a:cubicBezTo>
                  <a:cubicBezTo>
                    <a:pt x="54" y="278"/>
                    <a:pt x="54" y="278"/>
                    <a:pt x="54" y="278"/>
                  </a:cubicBezTo>
                  <a:cubicBezTo>
                    <a:pt x="55" y="278"/>
                    <a:pt x="55" y="278"/>
                    <a:pt x="55" y="278"/>
                  </a:cubicBezTo>
                  <a:cubicBezTo>
                    <a:pt x="56" y="278"/>
                    <a:pt x="56" y="278"/>
                    <a:pt x="56" y="278"/>
                  </a:cubicBezTo>
                  <a:cubicBezTo>
                    <a:pt x="57" y="278"/>
                    <a:pt x="57" y="278"/>
                    <a:pt x="57" y="278"/>
                  </a:cubicBezTo>
                  <a:cubicBezTo>
                    <a:pt x="57" y="278"/>
                    <a:pt x="57" y="278"/>
                    <a:pt x="57" y="278"/>
                  </a:cubicBezTo>
                  <a:cubicBezTo>
                    <a:pt x="58" y="278"/>
                    <a:pt x="58" y="278"/>
                    <a:pt x="58" y="278"/>
                  </a:cubicBezTo>
                  <a:cubicBezTo>
                    <a:pt x="58" y="278"/>
                    <a:pt x="58" y="278"/>
                    <a:pt x="58" y="278"/>
                  </a:cubicBezTo>
                  <a:cubicBezTo>
                    <a:pt x="59" y="278"/>
                    <a:pt x="59" y="278"/>
                    <a:pt x="59" y="278"/>
                  </a:cubicBezTo>
                  <a:cubicBezTo>
                    <a:pt x="59" y="278"/>
                    <a:pt x="59" y="278"/>
                    <a:pt x="59" y="278"/>
                  </a:cubicBezTo>
                  <a:cubicBezTo>
                    <a:pt x="60" y="278"/>
                    <a:pt x="62" y="278"/>
                    <a:pt x="63" y="278"/>
                  </a:cubicBezTo>
                  <a:cubicBezTo>
                    <a:pt x="64" y="278"/>
                    <a:pt x="64" y="278"/>
                    <a:pt x="64" y="278"/>
                  </a:cubicBezTo>
                  <a:cubicBezTo>
                    <a:pt x="65" y="278"/>
                    <a:pt x="66" y="278"/>
                    <a:pt x="67" y="278"/>
                  </a:cubicBezTo>
                  <a:cubicBezTo>
                    <a:pt x="68" y="278"/>
                    <a:pt x="68" y="278"/>
                    <a:pt x="69" y="278"/>
                  </a:cubicBezTo>
                  <a:cubicBezTo>
                    <a:pt x="72" y="278"/>
                    <a:pt x="75" y="278"/>
                    <a:pt x="78" y="278"/>
                  </a:cubicBezTo>
                  <a:close/>
                </a:path>
              </a:pathLst>
            </a:custGeom>
            <a:gradFill rotWithShape="1">
              <a:gsLst>
                <a:gs pos="0">
                  <a:srgbClr val="292929"/>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06" name="Freeform 17"/>
            <p:cNvSpPr>
              <a:spLocks/>
            </p:cNvSpPr>
            <p:nvPr/>
          </p:nvSpPr>
          <p:spPr bwMode="auto">
            <a:xfrm>
              <a:off x="5753100" y="2762250"/>
              <a:ext cx="895350" cy="304800"/>
            </a:xfrm>
            <a:custGeom>
              <a:avLst/>
              <a:gdLst>
                <a:gd name="T0" fmla="*/ 2147483647 w 483"/>
                <a:gd name="T1" fmla="*/ 2147483647 h 198"/>
                <a:gd name="T2" fmla="*/ 2147483647 w 483"/>
                <a:gd name="T3" fmla="*/ 2147483647 h 198"/>
                <a:gd name="T4" fmla="*/ 2147483647 w 483"/>
                <a:gd name="T5" fmla="*/ 2147483647 h 198"/>
                <a:gd name="T6" fmla="*/ 2147483647 w 483"/>
                <a:gd name="T7" fmla="*/ 2147483647 h 198"/>
                <a:gd name="T8" fmla="*/ 2147483647 w 483"/>
                <a:gd name="T9" fmla="*/ 2147483647 h 198"/>
                <a:gd name="T10" fmla="*/ 2147483647 w 483"/>
                <a:gd name="T11" fmla="*/ 2147483647 h 198"/>
                <a:gd name="T12" fmla="*/ 2147483647 w 483"/>
                <a:gd name="T13" fmla="*/ 2147483647 h 198"/>
                <a:gd name="T14" fmla="*/ 2147483647 w 483"/>
                <a:gd name="T15" fmla="*/ 2147483647 h 198"/>
                <a:gd name="T16" fmla="*/ 2147483647 w 483"/>
                <a:gd name="T17" fmla="*/ 2147483647 h 198"/>
                <a:gd name="T18" fmla="*/ 2147483647 w 483"/>
                <a:gd name="T19" fmla="*/ 2147483647 h 198"/>
                <a:gd name="T20" fmla="*/ 2147483647 w 483"/>
                <a:gd name="T21" fmla="*/ 2147483647 h 198"/>
                <a:gd name="T22" fmla="*/ 2147483647 w 483"/>
                <a:gd name="T23" fmla="*/ 2147483647 h 198"/>
                <a:gd name="T24" fmla="*/ 2147483647 w 483"/>
                <a:gd name="T25" fmla="*/ 2147483647 h 198"/>
                <a:gd name="T26" fmla="*/ 2147483647 w 483"/>
                <a:gd name="T27" fmla="*/ 2147483647 h 198"/>
                <a:gd name="T28" fmla="*/ 2147483647 w 483"/>
                <a:gd name="T29" fmla="*/ 2147483647 h 198"/>
                <a:gd name="T30" fmla="*/ 2147483647 w 483"/>
                <a:gd name="T31" fmla="*/ 2147483647 h 198"/>
                <a:gd name="T32" fmla="*/ 2147483647 w 483"/>
                <a:gd name="T33" fmla="*/ 2147483647 h 198"/>
                <a:gd name="T34" fmla="*/ 2147483647 w 483"/>
                <a:gd name="T35" fmla="*/ 2147483647 h 198"/>
                <a:gd name="T36" fmla="*/ 2147483647 w 483"/>
                <a:gd name="T37" fmla="*/ 2147483647 h 198"/>
                <a:gd name="T38" fmla="*/ 2147483647 w 483"/>
                <a:gd name="T39" fmla="*/ 2147483647 h 198"/>
                <a:gd name="T40" fmla="*/ 2147483647 w 483"/>
                <a:gd name="T41" fmla="*/ 2147483647 h 198"/>
                <a:gd name="T42" fmla="*/ 2147483647 w 483"/>
                <a:gd name="T43" fmla="*/ 2147483647 h 198"/>
                <a:gd name="T44" fmla="*/ 2147483647 w 483"/>
                <a:gd name="T45" fmla="*/ 2147483647 h 198"/>
                <a:gd name="T46" fmla="*/ 2147483647 w 483"/>
                <a:gd name="T47" fmla="*/ 2147483647 h 198"/>
                <a:gd name="T48" fmla="*/ 2147483647 w 483"/>
                <a:gd name="T49" fmla="*/ 2147483647 h 198"/>
                <a:gd name="T50" fmla="*/ 2147483647 w 483"/>
                <a:gd name="T51" fmla="*/ 2147483647 h 198"/>
                <a:gd name="T52" fmla="*/ 2147483647 w 483"/>
                <a:gd name="T53" fmla="*/ 2147483647 h 198"/>
                <a:gd name="T54" fmla="*/ 2147483647 w 483"/>
                <a:gd name="T55" fmla="*/ 2147483647 h 198"/>
                <a:gd name="T56" fmla="*/ 2147483647 w 483"/>
                <a:gd name="T57" fmla="*/ 2147483647 h 198"/>
                <a:gd name="T58" fmla="*/ 2147483647 w 483"/>
                <a:gd name="T59" fmla="*/ 2147483647 h 198"/>
                <a:gd name="T60" fmla="*/ 2147483647 w 483"/>
                <a:gd name="T61" fmla="*/ 2147483647 h 198"/>
                <a:gd name="T62" fmla="*/ 2147483647 w 483"/>
                <a:gd name="T63" fmla="*/ 2147483647 h 198"/>
                <a:gd name="T64" fmla="*/ 2147483647 w 483"/>
                <a:gd name="T65" fmla="*/ 0 h 198"/>
                <a:gd name="T66" fmla="*/ 2147483647 w 483"/>
                <a:gd name="T67" fmla="*/ 0 h 198"/>
                <a:gd name="T68" fmla="*/ 2147483647 w 483"/>
                <a:gd name="T69" fmla="*/ 2147483647 h 198"/>
                <a:gd name="T70" fmla="*/ 2147483647 w 483"/>
                <a:gd name="T71" fmla="*/ 2147483647 h 198"/>
                <a:gd name="T72" fmla="*/ 2147483647 w 483"/>
                <a:gd name="T73" fmla="*/ 2147483647 h 198"/>
                <a:gd name="T74" fmla="*/ 2147483647 w 483"/>
                <a:gd name="T75" fmla="*/ 2147483647 h 198"/>
                <a:gd name="T76" fmla="*/ 2147483647 w 483"/>
                <a:gd name="T77" fmla="*/ 2147483647 h 198"/>
                <a:gd name="T78" fmla="*/ 2147483647 w 483"/>
                <a:gd name="T79" fmla="*/ 2147483647 h 198"/>
                <a:gd name="T80" fmla="*/ 2147483647 w 483"/>
                <a:gd name="T81" fmla="*/ 2147483647 h 198"/>
                <a:gd name="T82" fmla="*/ 2147483647 w 483"/>
                <a:gd name="T83" fmla="*/ 2147483647 h 198"/>
                <a:gd name="T84" fmla="*/ 2147483647 w 483"/>
                <a:gd name="T85" fmla="*/ 2147483647 h 198"/>
                <a:gd name="T86" fmla="*/ 2147483647 w 483"/>
                <a:gd name="T87" fmla="*/ 2147483647 h 198"/>
                <a:gd name="T88" fmla="*/ 2147483647 w 483"/>
                <a:gd name="T89" fmla="*/ 2147483647 h 198"/>
                <a:gd name="T90" fmla="*/ 2147483647 w 483"/>
                <a:gd name="T91" fmla="*/ 2147483647 h 198"/>
                <a:gd name="T92" fmla="*/ 2147483647 w 483"/>
                <a:gd name="T93" fmla="*/ 2147483647 h 198"/>
                <a:gd name="T94" fmla="*/ 2147483647 w 483"/>
                <a:gd name="T95" fmla="*/ 2147483647 h 198"/>
                <a:gd name="T96" fmla="*/ 2147483647 w 483"/>
                <a:gd name="T97" fmla="*/ 2147483647 h 198"/>
                <a:gd name="T98" fmla="*/ 2147483647 w 483"/>
                <a:gd name="T99" fmla="*/ 2147483647 h 198"/>
                <a:gd name="T100" fmla="*/ 2147483647 w 483"/>
                <a:gd name="T101" fmla="*/ 2147483647 h 198"/>
                <a:gd name="T102" fmla="*/ 2147483647 w 483"/>
                <a:gd name="T103" fmla="*/ 2147483647 h 198"/>
                <a:gd name="T104" fmla="*/ 2147483647 w 483"/>
                <a:gd name="T105" fmla="*/ 2147483647 h 1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3"/>
                <a:gd name="T160" fmla="*/ 0 h 198"/>
                <a:gd name="T161" fmla="*/ 483 w 483"/>
                <a:gd name="T162" fmla="*/ 198 h 1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3" h="198">
                  <a:moveTo>
                    <a:pt x="106" y="149"/>
                  </a:moveTo>
                  <a:cubicBezTo>
                    <a:pt x="113" y="149"/>
                    <a:pt x="120" y="149"/>
                    <a:pt x="127" y="149"/>
                  </a:cubicBezTo>
                  <a:cubicBezTo>
                    <a:pt x="134" y="148"/>
                    <a:pt x="141" y="148"/>
                    <a:pt x="148" y="148"/>
                  </a:cubicBezTo>
                  <a:cubicBezTo>
                    <a:pt x="155" y="149"/>
                    <a:pt x="161" y="149"/>
                    <a:pt x="166" y="149"/>
                  </a:cubicBezTo>
                  <a:cubicBezTo>
                    <a:pt x="172" y="149"/>
                    <a:pt x="176" y="150"/>
                    <a:pt x="180" y="150"/>
                  </a:cubicBezTo>
                  <a:cubicBezTo>
                    <a:pt x="184" y="151"/>
                    <a:pt x="186" y="151"/>
                    <a:pt x="187" y="152"/>
                  </a:cubicBezTo>
                  <a:cubicBezTo>
                    <a:pt x="189" y="154"/>
                    <a:pt x="190" y="155"/>
                    <a:pt x="191" y="157"/>
                  </a:cubicBezTo>
                  <a:cubicBezTo>
                    <a:pt x="191" y="158"/>
                    <a:pt x="191" y="160"/>
                    <a:pt x="191" y="161"/>
                  </a:cubicBezTo>
                  <a:cubicBezTo>
                    <a:pt x="190" y="162"/>
                    <a:pt x="189" y="164"/>
                    <a:pt x="187" y="165"/>
                  </a:cubicBezTo>
                  <a:cubicBezTo>
                    <a:pt x="186" y="166"/>
                    <a:pt x="184" y="167"/>
                    <a:pt x="182" y="169"/>
                  </a:cubicBezTo>
                  <a:cubicBezTo>
                    <a:pt x="180" y="170"/>
                    <a:pt x="179" y="172"/>
                    <a:pt x="178" y="174"/>
                  </a:cubicBezTo>
                  <a:cubicBezTo>
                    <a:pt x="178" y="176"/>
                    <a:pt x="178" y="178"/>
                    <a:pt x="179" y="181"/>
                  </a:cubicBezTo>
                  <a:cubicBezTo>
                    <a:pt x="180" y="183"/>
                    <a:pt x="182" y="186"/>
                    <a:pt x="186" y="188"/>
                  </a:cubicBezTo>
                  <a:cubicBezTo>
                    <a:pt x="190" y="190"/>
                    <a:pt x="195" y="192"/>
                    <a:pt x="201" y="193"/>
                  </a:cubicBezTo>
                  <a:cubicBezTo>
                    <a:pt x="205" y="194"/>
                    <a:pt x="209" y="195"/>
                    <a:pt x="214" y="195"/>
                  </a:cubicBezTo>
                  <a:cubicBezTo>
                    <a:pt x="218" y="196"/>
                    <a:pt x="223" y="196"/>
                    <a:pt x="228" y="197"/>
                  </a:cubicBezTo>
                  <a:cubicBezTo>
                    <a:pt x="233" y="197"/>
                    <a:pt x="239" y="198"/>
                    <a:pt x="244" y="198"/>
                  </a:cubicBezTo>
                  <a:cubicBezTo>
                    <a:pt x="249" y="198"/>
                    <a:pt x="254" y="198"/>
                    <a:pt x="260" y="198"/>
                  </a:cubicBezTo>
                  <a:cubicBezTo>
                    <a:pt x="263" y="198"/>
                    <a:pt x="267" y="198"/>
                    <a:pt x="271" y="198"/>
                  </a:cubicBezTo>
                  <a:cubicBezTo>
                    <a:pt x="275" y="197"/>
                    <a:pt x="278" y="197"/>
                    <a:pt x="282" y="197"/>
                  </a:cubicBezTo>
                  <a:cubicBezTo>
                    <a:pt x="285" y="196"/>
                    <a:pt x="288" y="196"/>
                    <a:pt x="291" y="195"/>
                  </a:cubicBezTo>
                  <a:cubicBezTo>
                    <a:pt x="294" y="194"/>
                    <a:pt x="297" y="194"/>
                    <a:pt x="300" y="193"/>
                  </a:cubicBezTo>
                  <a:cubicBezTo>
                    <a:pt x="306" y="191"/>
                    <a:pt x="311" y="189"/>
                    <a:pt x="315" y="187"/>
                  </a:cubicBezTo>
                  <a:cubicBezTo>
                    <a:pt x="318" y="186"/>
                    <a:pt x="321" y="184"/>
                    <a:pt x="323" y="182"/>
                  </a:cubicBezTo>
                  <a:cubicBezTo>
                    <a:pt x="325" y="180"/>
                    <a:pt x="325" y="179"/>
                    <a:pt x="324" y="177"/>
                  </a:cubicBezTo>
                  <a:cubicBezTo>
                    <a:pt x="324" y="175"/>
                    <a:pt x="322" y="173"/>
                    <a:pt x="318" y="170"/>
                  </a:cubicBezTo>
                  <a:cubicBezTo>
                    <a:pt x="315" y="168"/>
                    <a:pt x="311" y="165"/>
                    <a:pt x="308" y="163"/>
                  </a:cubicBezTo>
                  <a:cubicBezTo>
                    <a:pt x="306" y="160"/>
                    <a:pt x="303" y="158"/>
                    <a:pt x="303" y="156"/>
                  </a:cubicBezTo>
                  <a:cubicBezTo>
                    <a:pt x="302" y="154"/>
                    <a:pt x="303" y="152"/>
                    <a:pt x="306" y="151"/>
                  </a:cubicBezTo>
                  <a:cubicBezTo>
                    <a:pt x="308" y="149"/>
                    <a:pt x="313" y="148"/>
                    <a:pt x="321" y="148"/>
                  </a:cubicBezTo>
                  <a:cubicBezTo>
                    <a:pt x="322" y="148"/>
                    <a:pt x="324" y="148"/>
                    <a:pt x="325" y="148"/>
                  </a:cubicBezTo>
                  <a:cubicBezTo>
                    <a:pt x="326" y="147"/>
                    <a:pt x="328" y="147"/>
                    <a:pt x="329" y="147"/>
                  </a:cubicBezTo>
                  <a:cubicBezTo>
                    <a:pt x="330" y="147"/>
                    <a:pt x="332" y="147"/>
                    <a:pt x="334" y="147"/>
                  </a:cubicBezTo>
                  <a:cubicBezTo>
                    <a:pt x="335" y="147"/>
                    <a:pt x="337" y="147"/>
                    <a:pt x="339" y="147"/>
                  </a:cubicBezTo>
                  <a:cubicBezTo>
                    <a:pt x="349" y="147"/>
                    <a:pt x="361" y="147"/>
                    <a:pt x="374" y="147"/>
                  </a:cubicBezTo>
                  <a:cubicBezTo>
                    <a:pt x="387" y="147"/>
                    <a:pt x="400" y="147"/>
                    <a:pt x="412" y="147"/>
                  </a:cubicBezTo>
                  <a:cubicBezTo>
                    <a:pt x="425" y="147"/>
                    <a:pt x="435" y="148"/>
                    <a:pt x="444" y="148"/>
                  </a:cubicBezTo>
                  <a:cubicBezTo>
                    <a:pt x="452" y="148"/>
                    <a:pt x="457" y="148"/>
                    <a:pt x="458" y="148"/>
                  </a:cubicBezTo>
                  <a:cubicBezTo>
                    <a:pt x="458" y="148"/>
                    <a:pt x="458" y="148"/>
                    <a:pt x="458" y="148"/>
                  </a:cubicBezTo>
                  <a:cubicBezTo>
                    <a:pt x="459" y="148"/>
                    <a:pt x="459" y="148"/>
                    <a:pt x="459" y="148"/>
                  </a:cubicBezTo>
                  <a:cubicBezTo>
                    <a:pt x="460" y="148"/>
                    <a:pt x="460" y="148"/>
                    <a:pt x="460" y="148"/>
                  </a:cubicBezTo>
                  <a:cubicBezTo>
                    <a:pt x="461" y="148"/>
                    <a:pt x="461" y="148"/>
                    <a:pt x="462" y="148"/>
                  </a:cubicBezTo>
                  <a:cubicBezTo>
                    <a:pt x="463" y="148"/>
                    <a:pt x="465" y="148"/>
                    <a:pt x="467" y="148"/>
                  </a:cubicBezTo>
                  <a:cubicBezTo>
                    <a:pt x="469" y="147"/>
                    <a:pt x="471" y="147"/>
                    <a:pt x="472" y="146"/>
                  </a:cubicBezTo>
                  <a:cubicBezTo>
                    <a:pt x="474" y="145"/>
                    <a:pt x="476" y="144"/>
                    <a:pt x="477" y="143"/>
                  </a:cubicBezTo>
                  <a:cubicBezTo>
                    <a:pt x="478" y="142"/>
                    <a:pt x="479" y="140"/>
                    <a:pt x="480" y="137"/>
                  </a:cubicBezTo>
                  <a:cubicBezTo>
                    <a:pt x="480" y="134"/>
                    <a:pt x="481" y="130"/>
                    <a:pt x="481" y="125"/>
                  </a:cubicBezTo>
                  <a:cubicBezTo>
                    <a:pt x="481" y="121"/>
                    <a:pt x="482" y="115"/>
                    <a:pt x="482" y="111"/>
                  </a:cubicBezTo>
                  <a:cubicBezTo>
                    <a:pt x="482" y="106"/>
                    <a:pt x="482" y="102"/>
                    <a:pt x="482" y="98"/>
                  </a:cubicBezTo>
                  <a:cubicBezTo>
                    <a:pt x="482" y="95"/>
                    <a:pt x="482" y="93"/>
                    <a:pt x="482" y="93"/>
                  </a:cubicBezTo>
                  <a:cubicBezTo>
                    <a:pt x="482" y="93"/>
                    <a:pt x="483" y="92"/>
                    <a:pt x="482" y="92"/>
                  </a:cubicBezTo>
                  <a:cubicBezTo>
                    <a:pt x="482" y="91"/>
                    <a:pt x="482" y="90"/>
                    <a:pt x="481" y="89"/>
                  </a:cubicBezTo>
                  <a:cubicBezTo>
                    <a:pt x="479" y="89"/>
                    <a:pt x="478" y="88"/>
                    <a:pt x="475" y="87"/>
                  </a:cubicBezTo>
                  <a:cubicBezTo>
                    <a:pt x="471" y="86"/>
                    <a:pt x="467" y="85"/>
                    <a:pt x="461" y="84"/>
                  </a:cubicBezTo>
                  <a:cubicBezTo>
                    <a:pt x="459" y="83"/>
                    <a:pt x="456" y="83"/>
                    <a:pt x="454" y="83"/>
                  </a:cubicBezTo>
                  <a:cubicBezTo>
                    <a:pt x="452" y="82"/>
                    <a:pt x="449" y="82"/>
                    <a:pt x="447" y="82"/>
                  </a:cubicBezTo>
                  <a:cubicBezTo>
                    <a:pt x="445" y="82"/>
                    <a:pt x="443" y="82"/>
                    <a:pt x="442" y="82"/>
                  </a:cubicBezTo>
                  <a:cubicBezTo>
                    <a:pt x="440" y="82"/>
                    <a:pt x="438" y="82"/>
                    <a:pt x="436" y="82"/>
                  </a:cubicBezTo>
                  <a:cubicBezTo>
                    <a:pt x="434" y="82"/>
                    <a:pt x="433" y="82"/>
                    <a:pt x="431" y="82"/>
                  </a:cubicBezTo>
                  <a:cubicBezTo>
                    <a:pt x="429" y="82"/>
                    <a:pt x="427" y="82"/>
                    <a:pt x="425" y="82"/>
                  </a:cubicBezTo>
                  <a:cubicBezTo>
                    <a:pt x="423" y="83"/>
                    <a:pt x="421" y="83"/>
                    <a:pt x="418" y="83"/>
                  </a:cubicBezTo>
                  <a:cubicBezTo>
                    <a:pt x="416" y="84"/>
                    <a:pt x="414" y="84"/>
                    <a:pt x="411" y="84"/>
                  </a:cubicBezTo>
                  <a:cubicBezTo>
                    <a:pt x="409" y="85"/>
                    <a:pt x="408" y="85"/>
                    <a:pt x="406" y="85"/>
                  </a:cubicBezTo>
                  <a:cubicBezTo>
                    <a:pt x="404" y="85"/>
                    <a:pt x="403" y="85"/>
                    <a:pt x="401" y="85"/>
                  </a:cubicBezTo>
                  <a:cubicBezTo>
                    <a:pt x="399" y="86"/>
                    <a:pt x="398" y="86"/>
                    <a:pt x="396" y="86"/>
                  </a:cubicBezTo>
                  <a:cubicBezTo>
                    <a:pt x="394" y="86"/>
                    <a:pt x="393" y="86"/>
                    <a:pt x="391" y="86"/>
                  </a:cubicBezTo>
                  <a:cubicBezTo>
                    <a:pt x="387" y="86"/>
                    <a:pt x="384" y="86"/>
                    <a:pt x="380" y="86"/>
                  </a:cubicBezTo>
                  <a:cubicBezTo>
                    <a:pt x="376" y="85"/>
                    <a:pt x="373" y="85"/>
                    <a:pt x="369" y="85"/>
                  </a:cubicBezTo>
                  <a:cubicBezTo>
                    <a:pt x="366" y="84"/>
                    <a:pt x="362" y="83"/>
                    <a:pt x="359" y="82"/>
                  </a:cubicBezTo>
                  <a:cubicBezTo>
                    <a:pt x="356" y="82"/>
                    <a:pt x="353" y="81"/>
                    <a:pt x="350" y="80"/>
                  </a:cubicBezTo>
                  <a:cubicBezTo>
                    <a:pt x="347" y="78"/>
                    <a:pt x="344" y="76"/>
                    <a:pt x="343" y="74"/>
                  </a:cubicBezTo>
                  <a:cubicBezTo>
                    <a:pt x="341" y="72"/>
                    <a:pt x="341" y="69"/>
                    <a:pt x="342" y="67"/>
                  </a:cubicBezTo>
                  <a:cubicBezTo>
                    <a:pt x="342" y="65"/>
                    <a:pt x="344" y="63"/>
                    <a:pt x="346" y="61"/>
                  </a:cubicBezTo>
                  <a:cubicBezTo>
                    <a:pt x="348" y="60"/>
                    <a:pt x="351" y="58"/>
                    <a:pt x="355" y="57"/>
                  </a:cubicBezTo>
                  <a:cubicBezTo>
                    <a:pt x="357" y="57"/>
                    <a:pt x="360" y="56"/>
                    <a:pt x="362" y="56"/>
                  </a:cubicBezTo>
                  <a:cubicBezTo>
                    <a:pt x="365" y="56"/>
                    <a:pt x="368" y="55"/>
                    <a:pt x="370" y="55"/>
                  </a:cubicBezTo>
                  <a:cubicBezTo>
                    <a:pt x="373" y="54"/>
                    <a:pt x="376" y="54"/>
                    <a:pt x="379" y="54"/>
                  </a:cubicBezTo>
                  <a:cubicBezTo>
                    <a:pt x="382" y="54"/>
                    <a:pt x="385" y="54"/>
                    <a:pt x="388" y="54"/>
                  </a:cubicBezTo>
                  <a:cubicBezTo>
                    <a:pt x="390" y="54"/>
                    <a:pt x="391" y="54"/>
                    <a:pt x="393" y="54"/>
                  </a:cubicBezTo>
                  <a:cubicBezTo>
                    <a:pt x="395" y="54"/>
                    <a:pt x="396" y="54"/>
                    <a:pt x="398" y="54"/>
                  </a:cubicBezTo>
                  <a:cubicBezTo>
                    <a:pt x="400" y="54"/>
                    <a:pt x="402" y="54"/>
                    <a:pt x="404" y="54"/>
                  </a:cubicBezTo>
                  <a:cubicBezTo>
                    <a:pt x="405" y="54"/>
                    <a:pt x="407" y="54"/>
                    <a:pt x="409" y="54"/>
                  </a:cubicBezTo>
                  <a:cubicBezTo>
                    <a:pt x="411" y="54"/>
                    <a:pt x="412" y="54"/>
                    <a:pt x="413" y="54"/>
                  </a:cubicBezTo>
                  <a:cubicBezTo>
                    <a:pt x="415" y="55"/>
                    <a:pt x="416" y="55"/>
                    <a:pt x="417" y="55"/>
                  </a:cubicBezTo>
                  <a:cubicBezTo>
                    <a:pt x="419" y="55"/>
                    <a:pt x="420" y="55"/>
                    <a:pt x="422" y="55"/>
                  </a:cubicBezTo>
                  <a:cubicBezTo>
                    <a:pt x="423" y="55"/>
                    <a:pt x="424" y="55"/>
                    <a:pt x="426" y="55"/>
                  </a:cubicBezTo>
                  <a:cubicBezTo>
                    <a:pt x="431" y="55"/>
                    <a:pt x="436" y="54"/>
                    <a:pt x="441" y="54"/>
                  </a:cubicBezTo>
                  <a:cubicBezTo>
                    <a:pt x="445" y="53"/>
                    <a:pt x="450" y="53"/>
                    <a:pt x="453" y="52"/>
                  </a:cubicBezTo>
                  <a:cubicBezTo>
                    <a:pt x="457" y="51"/>
                    <a:pt x="459" y="50"/>
                    <a:pt x="461" y="49"/>
                  </a:cubicBezTo>
                  <a:cubicBezTo>
                    <a:pt x="463" y="48"/>
                    <a:pt x="463" y="47"/>
                    <a:pt x="463" y="46"/>
                  </a:cubicBezTo>
                  <a:cubicBezTo>
                    <a:pt x="462" y="44"/>
                    <a:pt x="459" y="40"/>
                    <a:pt x="455" y="36"/>
                  </a:cubicBezTo>
                  <a:cubicBezTo>
                    <a:pt x="452" y="32"/>
                    <a:pt x="447" y="27"/>
                    <a:pt x="443" y="22"/>
                  </a:cubicBezTo>
                  <a:cubicBezTo>
                    <a:pt x="438" y="17"/>
                    <a:pt x="434" y="13"/>
                    <a:pt x="431" y="9"/>
                  </a:cubicBezTo>
                  <a:cubicBezTo>
                    <a:pt x="428" y="6"/>
                    <a:pt x="425" y="3"/>
                    <a:pt x="425" y="3"/>
                  </a:cubicBezTo>
                  <a:cubicBezTo>
                    <a:pt x="426" y="2"/>
                    <a:pt x="426" y="2"/>
                    <a:pt x="426" y="2"/>
                  </a:cubicBezTo>
                  <a:cubicBezTo>
                    <a:pt x="426" y="2"/>
                    <a:pt x="426" y="1"/>
                    <a:pt x="424" y="1"/>
                  </a:cubicBezTo>
                  <a:cubicBezTo>
                    <a:pt x="423" y="1"/>
                    <a:pt x="420" y="0"/>
                    <a:pt x="414" y="0"/>
                  </a:cubicBezTo>
                  <a:cubicBezTo>
                    <a:pt x="409" y="0"/>
                    <a:pt x="401" y="0"/>
                    <a:pt x="389" y="0"/>
                  </a:cubicBezTo>
                  <a:cubicBezTo>
                    <a:pt x="389" y="0"/>
                    <a:pt x="389" y="0"/>
                    <a:pt x="389" y="0"/>
                  </a:cubicBezTo>
                  <a:cubicBezTo>
                    <a:pt x="388" y="0"/>
                    <a:pt x="388" y="0"/>
                    <a:pt x="388" y="0"/>
                  </a:cubicBezTo>
                  <a:cubicBezTo>
                    <a:pt x="388" y="0"/>
                    <a:pt x="388" y="0"/>
                    <a:pt x="388" y="0"/>
                  </a:cubicBezTo>
                  <a:cubicBezTo>
                    <a:pt x="387" y="0"/>
                    <a:pt x="387" y="0"/>
                    <a:pt x="387" y="0"/>
                  </a:cubicBezTo>
                  <a:cubicBezTo>
                    <a:pt x="374" y="0"/>
                    <a:pt x="345" y="1"/>
                    <a:pt x="310" y="2"/>
                  </a:cubicBezTo>
                  <a:cubicBezTo>
                    <a:pt x="274" y="3"/>
                    <a:pt x="231" y="4"/>
                    <a:pt x="189" y="6"/>
                  </a:cubicBezTo>
                  <a:cubicBezTo>
                    <a:pt x="148" y="7"/>
                    <a:pt x="107" y="8"/>
                    <a:pt x="76" y="9"/>
                  </a:cubicBezTo>
                  <a:cubicBezTo>
                    <a:pt x="45" y="10"/>
                    <a:pt x="23" y="11"/>
                    <a:pt x="19" y="11"/>
                  </a:cubicBezTo>
                  <a:cubicBezTo>
                    <a:pt x="19" y="12"/>
                    <a:pt x="17" y="15"/>
                    <a:pt x="15" y="19"/>
                  </a:cubicBezTo>
                  <a:cubicBezTo>
                    <a:pt x="13" y="24"/>
                    <a:pt x="10" y="29"/>
                    <a:pt x="8" y="35"/>
                  </a:cubicBezTo>
                  <a:cubicBezTo>
                    <a:pt x="5" y="41"/>
                    <a:pt x="3" y="47"/>
                    <a:pt x="2" y="52"/>
                  </a:cubicBezTo>
                  <a:cubicBezTo>
                    <a:pt x="1" y="57"/>
                    <a:pt x="0" y="61"/>
                    <a:pt x="2" y="62"/>
                  </a:cubicBezTo>
                  <a:cubicBezTo>
                    <a:pt x="4" y="63"/>
                    <a:pt x="6" y="64"/>
                    <a:pt x="8" y="65"/>
                  </a:cubicBezTo>
                  <a:cubicBezTo>
                    <a:pt x="9" y="65"/>
                    <a:pt x="12" y="66"/>
                    <a:pt x="14" y="66"/>
                  </a:cubicBezTo>
                  <a:cubicBezTo>
                    <a:pt x="17" y="67"/>
                    <a:pt x="19" y="67"/>
                    <a:pt x="22" y="67"/>
                  </a:cubicBezTo>
                  <a:cubicBezTo>
                    <a:pt x="25" y="67"/>
                    <a:pt x="28" y="67"/>
                    <a:pt x="31" y="67"/>
                  </a:cubicBezTo>
                  <a:cubicBezTo>
                    <a:pt x="32" y="67"/>
                    <a:pt x="34" y="67"/>
                    <a:pt x="35" y="67"/>
                  </a:cubicBezTo>
                  <a:cubicBezTo>
                    <a:pt x="36" y="67"/>
                    <a:pt x="37" y="67"/>
                    <a:pt x="38" y="67"/>
                  </a:cubicBezTo>
                  <a:cubicBezTo>
                    <a:pt x="39" y="67"/>
                    <a:pt x="40" y="67"/>
                    <a:pt x="41" y="67"/>
                  </a:cubicBezTo>
                  <a:cubicBezTo>
                    <a:pt x="42" y="67"/>
                    <a:pt x="43" y="67"/>
                    <a:pt x="45" y="67"/>
                  </a:cubicBezTo>
                  <a:cubicBezTo>
                    <a:pt x="47" y="66"/>
                    <a:pt x="49" y="66"/>
                    <a:pt x="52" y="66"/>
                  </a:cubicBezTo>
                  <a:cubicBezTo>
                    <a:pt x="55" y="66"/>
                    <a:pt x="58" y="66"/>
                    <a:pt x="61" y="66"/>
                  </a:cubicBezTo>
                  <a:cubicBezTo>
                    <a:pt x="64" y="65"/>
                    <a:pt x="67" y="65"/>
                    <a:pt x="70" y="65"/>
                  </a:cubicBezTo>
                  <a:cubicBezTo>
                    <a:pt x="73" y="65"/>
                    <a:pt x="76" y="65"/>
                    <a:pt x="80" y="65"/>
                  </a:cubicBezTo>
                  <a:cubicBezTo>
                    <a:pt x="83" y="65"/>
                    <a:pt x="87" y="65"/>
                    <a:pt x="91" y="65"/>
                  </a:cubicBezTo>
                  <a:cubicBezTo>
                    <a:pt x="94" y="65"/>
                    <a:pt x="98" y="65"/>
                    <a:pt x="101" y="65"/>
                  </a:cubicBezTo>
                  <a:cubicBezTo>
                    <a:pt x="104" y="66"/>
                    <a:pt x="107" y="66"/>
                    <a:pt x="109" y="67"/>
                  </a:cubicBezTo>
                  <a:cubicBezTo>
                    <a:pt x="112" y="68"/>
                    <a:pt x="114" y="68"/>
                    <a:pt x="115" y="69"/>
                  </a:cubicBezTo>
                  <a:cubicBezTo>
                    <a:pt x="118" y="71"/>
                    <a:pt x="121" y="73"/>
                    <a:pt x="123" y="75"/>
                  </a:cubicBezTo>
                  <a:cubicBezTo>
                    <a:pt x="126" y="78"/>
                    <a:pt x="127" y="80"/>
                    <a:pt x="128" y="83"/>
                  </a:cubicBezTo>
                  <a:cubicBezTo>
                    <a:pt x="129" y="85"/>
                    <a:pt x="128" y="88"/>
                    <a:pt x="126" y="90"/>
                  </a:cubicBezTo>
                  <a:cubicBezTo>
                    <a:pt x="124" y="92"/>
                    <a:pt x="121" y="95"/>
                    <a:pt x="115" y="97"/>
                  </a:cubicBezTo>
                  <a:cubicBezTo>
                    <a:pt x="112" y="98"/>
                    <a:pt x="108" y="99"/>
                    <a:pt x="105" y="100"/>
                  </a:cubicBezTo>
                  <a:cubicBezTo>
                    <a:pt x="102" y="100"/>
                    <a:pt x="100" y="101"/>
                    <a:pt x="97" y="102"/>
                  </a:cubicBezTo>
                  <a:cubicBezTo>
                    <a:pt x="94" y="102"/>
                    <a:pt x="92" y="103"/>
                    <a:pt x="90" y="103"/>
                  </a:cubicBezTo>
                  <a:cubicBezTo>
                    <a:pt x="87" y="103"/>
                    <a:pt x="85" y="103"/>
                    <a:pt x="83" y="103"/>
                  </a:cubicBezTo>
                  <a:cubicBezTo>
                    <a:pt x="81" y="103"/>
                    <a:pt x="80" y="103"/>
                    <a:pt x="78" y="103"/>
                  </a:cubicBezTo>
                  <a:cubicBezTo>
                    <a:pt x="77" y="103"/>
                    <a:pt x="75" y="103"/>
                    <a:pt x="74" y="103"/>
                  </a:cubicBezTo>
                  <a:cubicBezTo>
                    <a:pt x="72" y="103"/>
                    <a:pt x="71" y="103"/>
                    <a:pt x="69" y="102"/>
                  </a:cubicBezTo>
                  <a:cubicBezTo>
                    <a:pt x="68" y="102"/>
                    <a:pt x="66" y="102"/>
                    <a:pt x="64" y="102"/>
                  </a:cubicBezTo>
                  <a:cubicBezTo>
                    <a:pt x="62" y="101"/>
                    <a:pt x="59" y="101"/>
                    <a:pt x="56" y="100"/>
                  </a:cubicBezTo>
                  <a:cubicBezTo>
                    <a:pt x="53" y="100"/>
                    <a:pt x="51" y="99"/>
                    <a:pt x="48" y="99"/>
                  </a:cubicBezTo>
                  <a:cubicBezTo>
                    <a:pt x="45" y="99"/>
                    <a:pt x="42" y="98"/>
                    <a:pt x="39" y="98"/>
                  </a:cubicBezTo>
                  <a:cubicBezTo>
                    <a:pt x="36" y="98"/>
                    <a:pt x="33" y="98"/>
                    <a:pt x="30" y="98"/>
                  </a:cubicBezTo>
                  <a:cubicBezTo>
                    <a:pt x="29" y="98"/>
                    <a:pt x="27" y="98"/>
                    <a:pt x="26" y="98"/>
                  </a:cubicBezTo>
                  <a:cubicBezTo>
                    <a:pt x="24" y="98"/>
                    <a:pt x="22" y="98"/>
                    <a:pt x="21" y="99"/>
                  </a:cubicBezTo>
                  <a:cubicBezTo>
                    <a:pt x="19" y="99"/>
                    <a:pt x="18" y="99"/>
                    <a:pt x="17" y="100"/>
                  </a:cubicBezTo>
                  <a:cubicBezTo>
                    <a:pt x="15" y="100"/>
                    <a:pt x="14" y="100"/>
                    <a:pt x="13" y="101"/>
                  </a:cubicBezTo>
                  <a:cubicBezTo>
                    <a:pt x="9" y="102"/>
                    <a:pt x="7" y="104"/>
                    <a:pt x="6" y="105"/>
                  </a:cubicBezTo>
                  <a:cubicBezTo>
                    <a:pt x="4" y="107"/>
                    <a:pt x="4" y="109"/>
                    <a:pt x="4" y="111"/>
                  </a:cubicBezTo>
                  <a:cubicBezTo>
                    <a:pt x="4" y="113"/>
                    <a:pt x="5" y="115"/>
                    <a:pt x="6" y="117"/>
                  </a:cubicBezTo>
                  <a:cubicBezTo>
                    <a:pt x="7" y="120"/>
                    <a:pt x="8" y="122"/>
                    <a:pt x="9" y="125"/>
                  </a:cubicBezTo>
                  <a:cubicBezTo>
                    <a:pt x="11" y="128"/>
                    <a:pt x="12" y="131"/>
                    <a:pt x="14" y="134"/>
                  </a:cubicBezTo>
                  <a:cubicBezTo>
                    <a:pt x="16" y="136"/>
                    <a:pt x="18" y="138"/>
                    <a:pt x="19" y="140"/>
                  </a:cubicBezTo>
                  <a:cubicBezTo>
                    <a:pt x="21" y="142"/>
                    <a:pt x="22" y="144"/>
                    <a:pt x="23" y="145"/>
                  </a:cubicBezTo>
                  <a:cubicBezTo>
                    <a:pt x="24" y="146"/>
                    <a:pt x="25" y="146"/>
                    <a:pt x="25" y="146"/>
                  </a:cubicBezTo>
                  <a:cubicBezTo>
                    <a:pt x="25" y="147"/>
                    <a:pt x="25" y="147"/>
                    <a:pt x="26" y="147"/>
                  </a:cubicBezTo>
                  <a:cubicBezTo>
                    <a:pt x="26" y="148"/>
                    <a:pt x="27" y="148"/>
                    <a:pt x="29" y="149"/>
                  </a:cubicBezTo>
                  <a:cubicBezTo>
                    <a:pt x="31" y="149"/>
                    <a:pt x="34" y="150"/>
                    <a:pt x="39" y="150"/>
                  </a:cubicBezTo>
                  <a:cubicBezTo>
                    <a:pt x="43" y="150"/>
                    <a:pt x="49" y="151"/>
                    <a:pt x="56" y="150"/>
                  </a:cubicBezTo>
                  <a:cubicBezTo>
                    <a:pt x="60" y="150"/>
                    <a:pt x="64" y="150"/>
                    <a:pt x="69" y="150"/>
                  </a:cubicBezTo>
                  <a:cubicBezTo>
                    <a:pt x="75" y="150"/>
                    <a:pt x="80" y="150"/>
                    <a:pt x="87" y="150"/>
                  </a:cubicBezTo>
                  <a:cubicBezTo>
                    <a:pt x="93" y="149"/>
                    <a:pt x="100" y="149"/>
                    <a:pt x="106" y="149"/>
                  </a:cubicBezTo>
                  <a:close/>
                </a:path>
              </a:pathLst>
            </a:custGeom>
            <a:gradFill rotWithShape="1">
              <a:gsLst>
                <a:gs pos="0">
                  <a:srgbClr val="EAEAEA"/>
                </a:gs>
                <a:gs pos="100000">
                  <a:srgbClr val="C0C0C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07" name="Freeform 30"/>
            <p:cNvSpPr>
              <a:spLocks/>
            </p:cNvSpPr>
            <p:nvPr/>
          </p:nvSpPr>
          <p:spPr bwMode="auto">
            <a:xfrm>
              <a:off x="5911850" y="1381125"/>
              <a:ext cx="609600" cy="1538288"/>
            </a:xfrm>
            <a:custGeom>
              <a:avLst/>
              <a:gdLst>
                <a:gd name="T0" fmla="*/ 2147483647 w 330"/>
                <a:gd name="T1" fmla="*/ 2147483647 h 995"/>
                <a:gd name="T2" fmla="*/ 2147483647 w 330"/>
                <a:gd name="T3" fmla="*/ 2147483647 h 995"/>
                <a:gd name="T4" fmla="*/ 2147483647 w 330"/>
                <a:gd name="T5" fmla="*/ 2147483647 h 995"/>
                <a:gd name="T6" fmla="*/ 2147483647 w 330"/>
                <a:gd name="T7" fmla="*/ 2147483647 h 995"/>
                <a:gd name="T8" fmla="*/ 2147483647 w 330"/>
                <a:gd name="T9" fmla="*/ 2147483647 h 995"/>
                <a:gd name="T10" fmla="*/ 2147483647 w 330"/>
                <a:gd name="T11" fmla="*/ 2147483647 h 995"/>
                <a:gd name="T12" fmla="*/ 2147483647 w 330"/>
                <a:gd name="T13" fmla="*/ 2147483647 h 995"/>
                <a:gd name="T14" fmla="*/ 2147483647 w 330"/>
                <a:gd name="T15" fmla="*/ 2147483647 h 995"/>
                <a:gd name="T16" fmla="*/ 2147483647 w 330"/>
                <a:gd name="T17" fmla="*/ 2147483647 h 995"/>
                <a:gd name="T18" fmla="*/ 2147483647 w 330"/>
                <a:gd name="T19" fmla="*/ 2147483647 h 995"/>
                <a:gd name="T20" fmla="*/ 2147483647 w 330"/>
                <a:gd name="T21" fmla="*/ 2147483647 h 995"/>
                <a:gd name="T22" fmla="*/ 2147483647 w 330"/>
                <a:gd name="T23" fmla="*/ 2147483647 h 995"/>
                <a:gd name="T24" fmla="*/ 2147483647 w 330"/>
                <a:gd name="T25" fmla="*/ 2147483647 h 995"/>
                <a:gd name="T26" fmla="*/ 2147483647 w 330"/>
                <a:gd name="T27" fmla="*/ 2147483647 h 995"/>
                <a:gd name="T28" fmla="*/ 2147483647 w 330"/>
                <a:gd name="T29" fmla="*/ 2147483647 h 995"/>
                <a:gd name="T30" fmla="*/ 2147483647 w 330"/>
                <a:gd name="T31" fmla="*/ 2147483647 h 995"/>
                <a:gd name="T32" fmla="*/ 2147483647 w 330"/>
                <a:gd name="T33" fmla="*/ 2147483647 h 995"/>
                <a:gd name="T34" fmla="*/ 2147483647 w 330"/>
                <a:gd name="T35" fmla="*/ 2147483647 h 995"/>
                <a:gd name="T36" fmla="*/ 2147483647 w 330"/>
                <a:gd name="T37" fmla="*/ 2147483647 h 995"/>
                <a:gd name="T38" fmla="*/ 2147483647 w 330"/>
                <a:gd name="T39" fmla="*/ 2147483647 h 995"/>
                <a:gd name="T40" fmla="*/ 2147483647 w 330"/>
                <a:gd name="T41" fmla="*/ 2147483647 h 995"/>
                <a:gd name="T42" fmla="*/ 2147483647 w 330"/>
                <a:gd name="T43" fmla="*/ 2147483647 h 995"/>
                <a:gd name="T44" fmla="*/ 2147483647 w 330"/>
                <a:gd name="T45" fmla="*/ 2147483647 h 995"/>
                <a:gd name="T46" fmla="*/ 2147483647 w 330"/>
                <a:gd name="T47" fmla="*/ 2147483647 h 995"/>
                <a:gd name="T48" fmla="*/ 2147483647 w 330"/>
                <a:gd name="T49" fmla="*/ 2147483647 h 995"/>
                <a:gd name="T50" fmla="*/ 2147483647 w 330"/>
                <a:gd name="T51" fmla="*/ 2147483647 h 995"/>
                <a:gd name="T52" fmla="*/ 2147483647 w 330"/>
                <a:gd name="T53" fmla="*/ 2147483647 h 995"/>
                <a:gd name="T54" fmla="*/ 2147483647 w 330"/>
                <a:gd name="T55" fmla="*/ 2147483647 h 995"/>
                <a:gd name="T56" fmla="*/ 2147483647 w 330"/>
                <a:gd name="T57" fmla="*/ 2147483647 h 995"/>
                <a:gd name="T58" fmla="*/ 2147483647 w 330"/>
                <a:gd name="T59" fmla="*/ 2147483647 h 995"/>
                <a:gd name="T60" fmla="*/ 2147483647 w 330"/>
                <a:gd name="T61" fmla="*/ 2147483647 h 995"/>
                <a:gd name="T62" fmla="*/ 2147483647 w 330"/>
                <a:gd name="T63" fmla="*/ 2147483647 h 995"/>
                <a:gd name="T64" fmla="*/ 2147483647 w 330"/>
                <a:gd name="T65" fmla="*/ 2147483647 h 995"/>
                <a:gd name="T66" fmla="*/ 2147483647 w 330"/>
                <a:gd name="T67" fmla="*/ 2147483647 h 995"/>
                <a:gd name="T68" fmla="*/ 2147483647 w 330"/>
                <a:gd name="T69" fmla="*/ 2147483647 h 995"/>
                <a:gd name="T70" fmla="*/ 2147483647 w 330"/>
                <a:gd name="T71" fmla="*/ 2147483647 h 995"/>
                <a:gd name="T72" fmla="*/ 2147483647 w 330"/>
                <a:gd name="T73" fmla="*/ 2147483647 h 995"/>
                <a:gd name="T74" fmla="*/ 2147483647 w 330"/>
                <a:gd name="T75" fmla="*/ 2147483647 h 995"/>
                <a:gd name="T76" fmla="*/ 2147483647 w 330"/>
                <a:gd name="T77" fmla="*/ 2147483647 h 995"/>
                <a:gd name="T78" fmla="*/ 2147483647 w 330"/>
                <a:gd name="T79" fmla="*/ 2147483647 h 995"/>
                <a:gd name="T80" fmla="*/ 2147483647 w 330"/>
                <a:gd name="T81" fmla="*/ 2147483647 h 995"/>
                <a:gd name="T82" fmla="*/ 2147483647 w 330"/>
                <a:gd name="T83" fmla="*/ 2147483647 h 995"/>
                <a:gd name="T84" fmla="*/ 2147483647 w 330"/>
                <a:gd name="T85" fmla="*/ 2147483647 h 995"/>
                <a:gd name="T86" fmla="*/ 2147483647 w 330"/>
                <a:gd name="T87" fmla="*/ 2147483647 h 995"/>
                <a:gd name="T88" fmla="*/ 2147483647 w 330"/>
                <a:gd name="T89" fmla="*/ 2147483647 h 995"/>
                <a:gd name="T90" fmla="*/ 2147483647 w 330"/>
                <a:gd name="T91" fmla="*/ 2147483647 h 995"/>
                <a:gd name="T92" fmla="*/ 2147483647 w 330"/>
                <a:gd name="T93" fmla="*/ 2147483647 h 995"/>
                <a:gd name="T94" fmla="*/ 2147483647 w 330"/>
                <a:gd name="T95" fmla="*/ 2147483647 h 995"/>
                <a:gd name="T96" fmla="*/ 2147483647 w 330"/>
                <a:gd name="T97" fmla="*/ 2147483647 h 995"/>
                <a:gd name="T98" fmla="*/ 2147483647 w 330"/>
                <a:gd name="T99" fmla="*/ 2147483647 h 995"/>
                <a:gd name="T100" fmla="*/ 2147483647 w 330"/>
                <a:gd name="T101" fmla="*/ 2147483647 h 995"/>
                <a:gd name="T102" fmla="*/ 2147483647 w 330"/>
                <a:gd name="T103" fmla="*/ 2147483647 h 995"/>
                <a:gd name="T104" fmla="*/ 2147483647 w 330"/>
                <a:gd name="T105" fmla="*/ 2147483647 h 995"/>
                <a:gd name="T106" fmla="*/ 2147483647 w 330"/>
                <a:gd name="T107" fmla="*/ 2147483647 h 99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0"/>
                <a:gd name="T163" fmla="*/ 0 h 995"/>
                <a:gd name="T164" fmla="*/ 330 w 330"/>
                <a:gd name="T165" fmla="*/ 995 h 99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0" h="995">
                  <a:moveTo>
                    <a:pt x="196" y="71"/>
                  </a:moveTo>
                  <a:cubicBezTo>
                    <a:pt x="196" y="71"/>
                    <a:pt x="193" y="41"/>
                    <a:pt x="190" y="37"/>
                  </a:cubicBezTo>
                  <a:cubicBezTo>
                    <a:pt x="188" y="33"/>
                    <a:pt x="187" y="31"/>
                    <a:pt x="183" y="24"/>
                  </a:cubicBezTo>
                  <a:cubicBezTo>
                    <a:pt x="178" y="18"/>
                    <a:pt x="175" y="14"/>
                    <a:pt x="171" y="11"/>
                  </a:cubicBezTo>
                  <a:cubicBezTo>
                    <a:pt x="167" y="8"/>
                    <a:pt x="167" y="7"/>
                    <a:pt x="163" y="5"/>
                  </a:cubicBezTo>
                  <a:cubicBezTo>
                    <a:pt x="159" y="4"/>
                    <a:pt x="157" y="3"/>
                    <a:pt x="155" y="4"/>
                  </a:cubicBezTo>
                  <a:cubicBezTo>
                    <a:pt x="153" y="4"/>
                    <a:pt x="153" y="4"/>
                    <a:pt x="150" y="4"/>
                  </a:cubicBezTo>
                  <a:cubicBezTo>
                    <a:pt x="148" y="3"/>
                    <a:pt x="146" y="1"/>
                    <a:pt x="145" y="1"/>
                  </a:cubicBezTo>
                  <a:cubicBezTo>
                    <a:pt x="143" y="2"/>
                    <a:pt x="142" y="2"/>
                    <a:pt x="140" y="2"/>
                  </a:cubicBezTo>
                  <a:cubicBezTo>
                    <a:pt x="138" y="2"/>
                    <a:pt x="137" y="2"/>
                    <a:pt x="134" y="2"/>
                  </a:cubicBezTo>
                  <a:cubicBezTo>
                    <a:pt x="131" y="3"/>
                    <a:pt x="130" y="0"/>
                    <a:pt x="127" y="4"/>
                  </a:cubicBezTo>
                  <a:cubicBezTo>
                    <a:pt x="124" y="7"/>
                    <a:pt x="122" y="8"/>
                    <a:pt x="119" y="10"/>
                  </a:cubicBezTo>
                  <a:cubicBezTo>
                    <a:pt x="116" y="12"/>
                    <a:pt x="115" y="13"/>
                    <a:pt x="113" y="15"/>
                  </a:cubicBezTo>
                  <a:cubicBezTo>
                    <a:pt x="112" y="18"/>
                    <a:pt x="100" y="45"/>
                    <a:pt x="100" y="52"/>
                  </a:cubicBezTo>
                  <a:cubicBezTo>
                    <a:pt x="100" y="60"/>
                    <a:pt x="100" y="67"/>
                    <a:pt x="101" y="75"/>
                  </a:cubicBezTo>
                  <a:cubicBezTo>
                    <a:pt x="103" y="82"/>
                    <a:pt x="103" y="82"/>
                    <a:pt x="103" y="82"/>
                  </a:cubicBezTo>
                  <a:cubicBezTo>
                    <a:pt x="103" y="82"/>
                    <a:pt x="98" y="83"/>
                    <a:pt x="98" y="91"/>
                  </a:cubicBezTo>
                  <a:cubicBezTo>
                    <a:pt x="99" y="99"/>
                    <a:pt x="102" y="107"/>
                    <a:pt x="103" y="111"/>
                  </a:cubicBezTo>
                  <a:cubicBezTo>
                    <a:pt x="103" y="115"/>
                    <a:pt x="106" y="118"/>
                    <a:pt x="109" y="116"/>
                  </a:cubicBezTo>
                  <a:cubicBezTo>
                    <a:pt x="112" y="115"/>
                    <a:pt x="112" y="115"/>
                    <a:pt x="112" y="115"/>
                  </a:cubicBezTo>
                  <a:cubicBezTo>
                    <a:pt x="112" y="115"/>
                    <a:pt x="120" y="140"/>
                    <a:pt x="120" y="145"/>
                  </a:cubicBezTo>
                  <a:cubicBezTo>
                    <a:pt x="120" y="149"/>
                    <a:pt x="121" y="151"/>
                    <a:pt x="121" y="151"/>
                  </a:cubicBezTo>
                  <a:cubicBezTo>
                    <a:pt x="121" y="151"/>
                    <a:pt x="118" y="157"/>
                    <a:pt x="118" y="159"/>
                  </a:cubicBezTo>
                  <a:cubicBezTo>
                    <a:pt x="118" y="160"/>
                    <a:pt x="118" y="160"/>
                    <a:pt x="118" y="160"/>
                  </a:cubicBezTo>
                  <a:cubicBezTo>
                    <a:pt x="118" y="160"/>
                    <a:pt x="107" y="172"/>
                    <a:pt x="101" y="176"/>
                  </a:cubicBezTo>
                  <a:cubicBezTo>
                    <a:pt x="95" y="179"/>
                    <a:pt x="28" y="198"/>
                    <a:pt x="28" y="205"/>
                  </a:cubicBezTo>
                  <a:cubicBezTo>
                    <a:pt x="27" y="211"/>
                    <a:pt x="23" y="254"/>
                    <a:pt x="17" y="273"/>
                  </a:cubicBezTo>
                  <a:cubicBezTo>
                    <a:pt x="11" y="293"/>
                    <a:pt x="11" y="325"/>
                    <a:pt x="8" y="343"/>
                  </a:cubicBezTo>
                  <a:cubicBezTo>
                    <a:pt x="5" y="362"/>
                    <a:pt x="0" y="397"/>
                    <a:pt x="4" y="409"/>
                  </a:cubicBezTo>
                  <a:cubicBezTo>
                    <a:pt x="8" y="421"/>
                    <a:pt x="9" y="432"/>
                    <a:pt x="10" y="443"/>
                  </a:cubicBezTo>
                  <a:cubicBezTo>
                    <a:pt x="11" y="454"/>
                    <a:pt x="22" y="494"/>
                    <a:pt x="30" y="504"/>
                  </a:cubicBezTo>
                  <a:cubicBezTo>
                    <a:pt x="39" y="514"/>
                    <a:pt x="40" y="515"/>
                    <a:pt x="40" y="515"/>
                  </a:cubicBezTo>
                  <a:cubicBezTo>
                    <a:pt x="40" y="515"/>
                    <a:pt x="39" y="508"/>
                    <a:pt x="42" y="508"/>
                  </a:cubicBezTo>
                  <a:cubicBezTo>
                    <a:pt x="45" y="507"/>
                    <a:pt x="45" y="507"/>
                    <a:pt x="45" y="507"/>
                  </a:cubicBezTo>
                  <a:cubicBezTo>
                    <a:pt x="45" y="507"/>
                    <a:pt x="47" y="514"/>
                    <a:pt x="48" y="521"/>
                  </a:cubicBezTo>
                  <a:cubicBezTo>
                    <a:pt x="48" y="528"/>
                    <a:pt x="52" y="570"/>
                    <a:pt x="52" y="589"/>
                  </a:cubicBezTo>
                  <a:cubicBezTo>
                    <a:pt x="51" y="608"/>
                    <a:pt x="55" y="624"/>
                    <a:pt x="53" y="641"/>
                  </a:cubicBezTo>
                  <a:cubicBezTo>
                    <a:pt x="52" y="659"/>
                    <a:pt x="50" y="672"/>
                    <a:pt x="54" y="684"/>
                  </a:cubicBezTo>
                  <a:cubicBezTo>
                    <a:pt x="57" y="697"/>
                    <a:pt x="60" y="713"/>
                    <a:pt x="56" y="730"/>
                  </a:cubicBezTo>
                  <a:cubicBezTo>
                    <a:pt x="52" y="747"/>
                    <a:pt x="51" y="759"/>
                    <a:pt x="52" y="766"/>
                  </a:cubicBezTo>
                  <a:cubicBezTo>
                    <a:pt x="53" y="774"/>
                    <a:pt x="49" y="801"/>
                    <a:pt x="52" y="813"/>
                  </a:cubicBezTo>
                  <a:cubicBezTo>
                    <a:pt x="55" y="826"/>
                    <a:pt x="57" y="847"/>
                    <a:pt x="53" y="855"/>
                  </a:cubicBezTo>
                  <a:cubicBezTo>
                    <a:pt x="48" y="862"/>
                    <a:pt x="41" y="878"/>
                    <a:pt x="38" y="885"/>
                  </a:cubicBezTo>
                  <a:cubicBezTo>
                    <a:pt x="36" y="892"/>
                    <a:pt x="33" y="904"/>
                    <a:pt x="36" y="911"/>
                  </a:cubicBezTo>
                  <a:cubicBezTo>
                    <a:pt x="40" y="918"/>
                    <a:pt x="40" y="918"/>
                    <a:pt x="40" y="918"/>
                  </a:cubicBezTo>
                  <a:cubicBezTo>
                    <a:pt x="40" y="918"/>
                    <a:pt x="28" y="949"/>
                    <a:pt x="22" y="957"/>
                  </a:cubicBezTo>
                  <a:cubicBezTo>
                    <a:pt x="16" y="965"/>
                    <a:pt x="13" y="982"/>
                    <a:pt x="16" y="988"/>
                  </a:cubicBezTo>
                  <a:cubicBezTo>
                    <a:pt x="20" y="993"/>
                    <a:pt x="45" y="995"/>
                    <a:pt x="54" y="990"/>
                  </a:cubicBezTo>
                  <a:cubicBezTo>
                    <a:pt x="62" y="984"/>
                    <a:pt x="71" y="976"/>
                    <a:pt x="75" y="965"/>
                  </a:cubicBezTo>
                  <a:cubicBezTo>
                    <a:pt x="79" y="954"/>
                    <a:pt x="84" y="948"/>
                    <a:pt x="93" y="940"/>
                  </a:cubicBezTo>
                  <a:cubicBezTo>
                    <a:pt x="101" y="932"/>
                    <a:pt x="107" y="930"/>
                    <a:pt x="107" y="924"/>
                  </a:cubicBezTo>
                  <a:cubicBezTo>
                    <a:pt x="107" y="917"/>
                    <a:pt x="107" y="917"/>
                    <a:pt x="107" y="917"/>
                  </a:cubicBezTo>
                  <a:cubicBezTo>
                    <a:pt x="107" y="917"/>
                    <a:pt x="111" y="905"/>
                    <a:pt x="110" y="900"/>
                  </a:cubicBezTo>
                  <a:cubicBezTo>
                    <a:pt x="110" y="896"/>
                    <a:pt x="105" y="890"/>
                    <a:pt x="109" y="885"/>
                  </a:cubicBezTo>
                  <a:cubicBezTo>
                    <a:pt x="114" y="880"/>
                    <a:pt x="116" y="880"/>
                    <a:pt x="115" y="874"/>
                  </a:cubicBezTo>
                  <a:cubicBezTo>
                    <a:pt x="113" y="868"/>
                    <a:pt x="112" y="853"/>
                    <a:pt x="111" y="837"/>
                  </a:cubicBezTo>
                  <a:cubicBezTo>
                    <a:pt x="111" y="820"/>
                    <a:pt x="114" y="784"/>
                    <a:pt x="118" y="771"/>
                  </a:cubicBezTo>
                  <a:cubicBezTo>
                    <a:pt x="122" y="758"/>
                    <a:pt x="115" y="761"/>
                    <a:pt x="118" y="749"/>
                  </a:cubicBezTo>
                  <a:cubicBezTo>
                    <a:pt x="121" y="736"/>
                    <a:pt x="124" y="737"/>
                    <a:pt x="128" y="729"/>
                  </a:cubicBezTo>
                  <a:cubicBezTo>
                    <a:pt x="133" y="721"/>
                    <a:pt x="129" y="706"/>
                    <a:pt x="134" y="695"/>
                  </a:cubicBezTo>
                  <a:cubicBezTo>
                    <a:pt x="140" y="685"/>
                    <a:pt x="137" y="678"/>
                    <a:pt x="141" y="668"/>
                  </a:cubicBezTo>
                  <a:cubicBezTo>
                    <a:pt x="146" y="659"/>
                    <a:pt x="148" y="627"/>
                    <a:pt x="152" y="618"/>
                  </a:cubicBezTo>
                  <a:cubicBezTo>
                    <a:pt x="155" y="609"/>
                    <a:pt x="164" y="589"/>
                    <a:pt x="164" y="583"/>
                  </a:cubicBezTo>
                  <a:cubicBezTo>
                    <a:pt x="164" y="578"/>
                    <a:pt x="164" y="576"/>
                    <a:pt x="167" y="580"/>
                  </a:cubicBezTo>
                  <a:cubicBezTo>
                    <a:pt x="169" y="585"/>
                    <a:pt x="171" y="578"/>
                    <a:pt x="174" y="594"/>
                  </a:cubicBezTo>
                  <a:cubicBezTo>
                    <a:pt x="176" y="609"/>
                    <a:pt x="180" y="616"/>
                    <a:pt x="182" y="628"/>
                  </a:cubicBezTo>
                  <a:cubicBezTo>
                    <a:pt x="183" y="641"/>
                    <a:pt x="182" y="676"/>
                    <a:pt x="188" y="688"/>
                  </a:cubicBezTo>
                  <a:cubicBezTo>
                    <a:pt x="194" y="700"/>
                    <a:pt x="193" y="702"/>
                    <a:pt x="193" y="710"/>
                  </a:cubicBezTo>
                  <a:cubicBezTo>
                    <a:pt x="193" y="717"/>
                    <a:pt x="194" y="720"/>
                    <a:pt x="195" y="726"/>
                  </a:cubicBezTo>
                  <a:cubicBezTo>
                    <a:pt x="196" y="733"/>
                    <a:pt x="197" y="755"/>
                    <a:pt x="191" y="766"/>
                  </a:cubicBezTo>
                  <a:cubicBezTo>
                    <a:pt x="186" y="777"/>
                    <a:pt x="182" y="783"/>
                    <a:pt x="179" y="794"/>
                  </a:cubicBezTo>
                  <a:cubicBezTo>
                    <a:pt x="176" y="804"/>
                    <a:pt x="175" y="831"/>
                    <a:pt x="173" y="845"/>
                  </a:cubicBezTo>
                  <a:cubicBezTo>
                    <a:pt x="172" y="859"/>
                    <a:pt x="168" y="871"/>
                    <a:pt x="173" y="884"/>
                  </a:cubicBezTo>
                  <a:cubicBezTo>
                    <a:pt x="177" y="897"/>
                    <a:pt x="175" y="905"/>
                    <a:pt x="179" y="910"/>
                  </a:cubicBezTo>
                  <a:cubicBezTo>
                    <a:pt x="182" y="914"/>
                    <a:pt x="184" y="917"/>
                    <a:pt x="184" y="917"/>
                  </a:cubicBezTo>
                  <a:cubicBezTo>
                    <a:pt x="184" y="917"/>
                    <a:pt x="184" y="922"/>
                    <a:pt x="188" y="928"/>
                  </a:cubicBezTo>
                  <a:cubicBezTo>
                    <a:pt x="192" y="934"/>
                    <a:pt x="194" y="937"/>
                    <a:pt x="195" y="946"/>
                  </a:cubicBezTo>
                  <a:cubicBezTo>
                    <a:pt x="197" y="954"/>
                    <a:pt x="197" y="976"/>
                    <a:pt x="210" y="982"/>
                  </a:cubicBezTo>
                  <a:cubicBezTo>
                    <a:pt x="223" y="988"/>
                    <a:pt x="233" y="988"/>
                    <a:pt x="240" y="985"/>
                  </a:cubicBezTo>
                  <a:cubicBezTo>
                    <a:pt x="247" y="981"/>
                    <a:pt x="259" y="974"/>
                    <a:pt x="254" y="956"/>
                  </a:cubicBezTo>
                  <a:cubicBezTo>
                    <a:pt x="249" y="937"/>
                    <a:pt x="237" y="916"/>
                    <a:pt x="237" y="916"/>
                  </a:cubicBezTo>
                  <a:cubicBezTo>
                    <a:pt x="237" y="916"/>
                    <a:pt x="245" y="903"/>
                    <a:pt x="245" y="902"/>
                  </a:cubicBezTo>
                  <a:cubicBezTo>
                    <a:pt x="246" y="900"/>
                    <a:pt x="248" y="899"/>
                    <a:pt x="245" y="895"/>
                  </a:cubicBezTo>
                  <a:cubicBezTo>
                    <a:pt x="242" y="890"/>
                    <a:pt x="241" y="891"/>
                    <a:pt x="236" y="884"/>
                  </a:cubicBezTo>
                  <a:cubicBezTo>
                    <a:pt x="231" y="877"/>
                    <a:pt x="229" y="875"/>
                    <a:pt x="234" y="867"/>
                  </a:cubicBezTo>
                  <a:cubicBezTo>
                    <a:pt x="238" y="860"/>
                    <a:pt x="253" y="836"/>
                    <a:pt x="253" y="810"/>
                  </a:cubicBezTo>
                  <a:cubicBezTo>
                    <a:pt x="252" y="785"/>
                    <a:pt x="251" y="789"/>
                    <a:pt x="254" y="772"/>
                  </a:cubicBezTo>
                  <a:cubicBezTo>
                    <a:pt x="258" y="755"/>
                    <a:pt x="263" y="691"/>
                    <a:pt x="265" y="679"/>
                  </a:cubicBezTo>
                  <a:cubicBezTo>
                    <a:pt x="267" y="666"/>
                    <a:pt x="285" y="594"/>
                    <a:pt x="283" y="563"/>
                  </a:cubicBezTo>
                  <a:cubicBezTo>
                    <a:pt x="281" y="531"/>
                    <a:pt x="285" y="525"/>
                    <a:pt x="285" y="525"/>
                  </a:cubicBezTo>
                  <a:cubicBezTo>
                    <a:pt x="292" y="531"/>
                    <a:pt x="292" y="531"/>
                    <a:pt x="292" y="531"/>
                  </a:cubicBezTo>
                  <a:cubicBezTo>
                    <a:pt x="288" y="516"/>
                    <a:pt x="288" y="516"/>
                    <a:pt x="288" y="516"/>
                  </a:cubicBezTo>
                  <a:cubicBezTo>
                    <a:pt x="288" y="516"/>
                    <a:pt x="294" y="512"/>
                    <a:pt x="294" y="508"/>
                  </a:cubicBezTo>
                  <a:cubicBezTo>
                    <a:pt x="294" y="504"/>
                    <a:pt x="301" y="495"/>
                    <a:pt x="301" y="494"/>
                  </a:cubicBezTo>
                  <a:cubicBezTo>
                    <a:pt x="302" y="493"/>
                    <a:pt x="303" y="502"/>
                    <a:pt x="303" y="502"/>
                  </a:cubicBezTo>
                  <a:cubicBezTo>
                    <a:pt x="303" y="502"/>
                    <a:pt x="330" y="448"/>
                    <a:pt x="329" y="438"/>
                  </a:cubicBezTo>
                  <a:cubicBezTo>
                    <a:pt x="329" y="428"/>
                    <a:pt x="328" y="416"/>
                    <a:pt x="328" y="412"/>
                  </a:cubicBezTo>
                  <a:cubicBezTo>
                    <a:pt x="328" y="407"/>
                    <a:pt x="323" y="349"/>
                    <a:pt x="316" y="310"/>
                  </a:cubicBezTo>
                  <a:cubicBezTo>
                    <a:pt x="309" y="271"/>
                    <a:pt x="309" y="263"/>
                    <a:pt x="301" y="241"/>
                  </a:cubicBezTo>
                  <a:cubicBezTo>
                    <a:pt x="294" y="219"/>
                    <a:pt x="289" y="212"/>
                    <a:pt x="289" y="203"/>
                  </a:cubicBezTo>
                  <a:cubicBezTo>
                    <a:pt x="288" y="193"/>
                    <a:pt x="287" y="187"/>
                    <a:pt x="284" y="184"/>
                  </a:cubicBezTo>
                  <a:cubicBezTo>
                    <a:pt x="281" y="181"/>
                    <a:pt x="219" y="171"/>
                    <a:pt x="213" y="167"/>
                  </a:cubicBezTo>
                  <a:cubicBezTo>
                    <a:pt x="206" y="164"/>
                    <a:pt x="198" y="157"/>
                    <a:pt x="195" y="152"/>
                  </a:cubicBezTo>
                  <a:cubicBezTo>
                    <a:pt x="191" y="148"/>
                    <a:pt x="188" y="145"/>
                    <a:pt x="188" y="145"/>
                  </a:cubicBezTo>
                  <a:cubicBezTo>
                    <a:pt x="188" y="145"/>
                    <a:pt x="189" y="135"/>
                    <a:pt x="189" y="123"/>
                  </a:cubicBezTo>
                  <a:cubicBezTo>
                    <a:pt x="189" y="111"/>
                    <a:pt x="190" y="107"/>
                    <a:pt x="193" y="108"/>
                  </a:cubicBezTo>
                  <a:cubicBezTo>
                    <a:pt x="196" y="108"/>
                    <a:pt x="201" y="103"/>
                    <a:pt x="202" y="95"/>
                  </a:cubicBezTo>
                  <a:cubicBezTo>
                    <a:pt x="204" y="86"/>
                    <a:pt x="204" y="79"/>
                    <a:pt x="202" y="76"/>
                  </a:cubicBezTo>
                  <a:cubicBezTo>
                    <a:pt x="200" y="73"/>
                    <a:pt x="196" y="71"/>
                    <a:pt x="196" y="7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sp>
          <p:nvSpPr>
            <p:cNvPr id="136208" name="Freeform 31"/>
            <p:cNvSpPr>
              <a:spLocks noEditPoints="1"/>
            </p:cNvSpPr>
            <p:nvPr/>
          </p:nvSpPr>
          <p:spPr bwMode="auto">
            <a:xfrm>
              <a:off x="6127750" y="1608138"/>
              <a:ext cx="142875" cy="277812"/>
            </a:xfrm>
            <a:custGeom>
              <a:avLst/>
              <a:gdLst>
                <a:gd name="T0" fmla="*/ 2147483647 w 78"/>
                <a:gd name="T1" fmla="*/ 2147483647 h 181"/>
                <a:gd name="T2" fmla="*/ 2147483647 w 78"/>
                <a:gd name="T3" fmla="*/ 2147483647 h 181"/>
                <a:gd name="T4" fmla="*/ 2147483647 w 78"/>
                <a:gd name="T5" fmla="*/ 2147483647 h 181"/>
                <a:gd name="T6" fmla="*/ 2147483647 w 78"/>
                <a:gd name="T7" fmla="*/ 2147483647 h 181"/>
                <a:gd name="T8" fmla="*/ 2147483647 w 78"/>
                <a:gd name="T9" fmla="*/ 2147483647 h 181"/>
                <a:gd name="T10" fmla="*/ 2147483647 w 78"/>
                <a:gd name="T11" fmla="*/ 2147483647 h 181"/>
                <a:gd name="T12" fmla="*/ 2147483647 w 78"/>
                <a:gd name="T13" fmla="*/ 2147483647 h 181"/>
                <a:gd name="T14" fmla="*/ 2147483647 w 78"/>
                <a:gd name="T15" fmla="*/ 2147483647 h 181"/>
                <a:gd name="T16" fmla="*/ 2147483647 w 78"/>
                <a:gd name="T17" fmla="*/ 2147483647 h 181"/>
                <a:gd name="T18" fmla="*/ 2147483647 w 78"/>
                <a:gd name="T19" fmla="*/ 2147483647 h 181"/>
                <a:gd name="T20" fmla="*/ 2147483647 w 78"/>
                <a:gd name="T21" fmla="*/ 2147483647 h 181"/>
                <a:gd name="T22" fmla="*/ 2147483647 w 78"/>
                <a:gd name="T23" fmla="*/ 2147483647 h 181"/>
                <a:gd name="T24" fmla="*/ 2147483647 w 78"/>
                <a:gd name="T25" fmla="*/ 2147483647 h 181"/>
                <a:gd name="T26" fmla="*/ 2147483647 w 78"/>
                <a:gd name="T27" fmla="*/ 2147483647 h 181"/>
                <a:gd name="T28" fmla="*/ 2147483647 w 78"/>
                <a:gd name="T29" fmla="*/ 2147483647 h 181"/>
                <a:gd name="T30" fmla="*/ 2147483647 w 78"/>
                <a:gd name="T31" fmla="*/ 0 h 181"/>
                <a:gd name="T32" fmla="*/ 2147483647 w 78"/>
                <a:gd name="T33" fmla="*/ 2147483647 h 181"/>
                <a:gd name="T34" fmla="*/ 2147483647 w 78"/>
                <a:gd name="T35" fmla="*/ 2147483647 h 181"/>
                <a:gd name="T36" fmla="*/ 2147483647 w 78"/>
                <a:gd name="T37" fmla="*/ 2147483647 h 181"/>
                <a:gd name="T38" fmla="*/ 2147483647 w 78"/>
                <a:gd name="T39" fmla="*/ 2147483647 h 181"/>
                <a:gd name="T40" fmla="*/ 2147483647 w 78"/>
                <a:gd name="T41" fmla="*/ 2147483647 h 181"/>
                <a:gd name="T42" fmla="*/ 2147483647 w 78"/>
                <a:gd name="T43" fmla="*/ 2147483647 h 181"/>
                <a:gd name="T44" fmla="*/ 2147483647 w 78"/>
                <a:gd name="T45" fmla="*/ 2147483647 h 181"/>
                <a:gd name="T46" fmla="*/ 2147483647 w 78"/>
                <a:gd name="T47" fmla="*/ 2147483647 h 181"/>
                <a:gd name="T48" fmla="*/ 2147483647 w 78"/>
                <a:gd name="T49" fmla="*/ 2147483647 h 181"/>
                <a:gd name="T50" fmla="*/ 2147483647 w 78"/>
                <a:gd name="T51" fmla="*/ 2147483647 h 181"/>
                <a:gd name="T52" fmla="*/ 2147483647 w 78"/>
                <a:gd name="T53" fmla="*/ 2147483647 h 181"/>
                <a:gd name="T54" fmla="*/ 2147483647 w 78"/>
                <a:gd name="T55" fmla="*/ 2147483647 h 181"/>
                <a:gd name="T56" fmla="*/ 2147483647 w 78"/>
                <a:gd name="T57" fmla="*/ 2147483647 h 181"/>
                <a:gd name="T58" fmla="*/ 2147483647 w 78"/>
                <a:gd name="T59" fmla="*/ 2147483647 h 18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8"/>
                <a:gd name="T91" fmla="*/ 0 h 181"/>
                <a:gd name="T92" fmla="*/ 78 w 78"/>
                <a:gd name="T93" fmla="*/ 181 h 18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8" h="181">
                  <a:moveTo>
                    <a:pt x="43" y="27"/>
                  </a:moveTo>
                  <a:cubicBezTo>
                    <a:pt x="43" y="27"/>
                    <a:pt x="43" y="27"/>
                    <a:pt x="43" y="27"/>
                  </a:cubicBezTo>
                  <a:close/>
                  <a:moveTo>
                    <a:pt x="38" y="27"/>
                  </a:moveTo>
                  <a:cubicBezTo>
                    <a:pt x="38" y="27"/>
                    <a:pt x="32" y="28"/>
                    <a:pt x="24" y="24"/>
                  </a:cubicBezTo>
                  <a:cubicBezTo>
                    <a:pt x="19" y="22"/>
                    <a:pt x="10" y="12"/>
                    <a:pt x="4" y="5"/>
                  </a:cubicBezTo>
                  <a:cubicBezTo>
                    <a:pt x="4" y="5"/>
                    <a:pt x="4" y="5"/>
                    <a:pt x="4" y="5"/>
                  </a:cubicBezTo>
                  <a:cubicBezTo>
                    <a:pt x="4" y="5"/>
                    <a:pt x="3" y="8"/>
                    <a:pt x="2" y="10"/>
                  </a:cubicBezTo>
                  <a:cubicBezTo>
                    <a:pt x="3" y="12"/>
                    <a:pt x="2" y="19"/>
                    <a:pt x="1" y="42"/>
                  </a:cubicBezTo>
                  <a:cubicBezTo>
                    <a:pt x="0" y="66"/>
                    <a:pt x="11" y="109"/>
                    <a:pt x="11" y="109"/>
                  </a:cubicBezTo>
                  <a:cubicBezTo>
                    <a:pt x="11" y="109"/>
                    <a:pt x="11" y="109"/>
                    <a:pt x="12" y="100"/>
                  </a:cubicBezTo>
                  <a:cubicBezTo>
                    <a:pt x="12" y="92"/>
                    <a:pt x="25" y="61"/>
                    <a:pt x="27" y="56"/>
                  </a:cubicBezTo>
                  <a:cubicBezTo>
                    <a:pt x="30" y="50"/>
                    <a:pt x="24" y="45"/>
                    <a:pt x="26" y="38"/>
                  </a:cubicBezTo>
                  <a:cubicBezTo>
                    <a:pt x="28" y="31"/>
                    <a:pt x="31" y="31"/>
                    <a:pt x="35" y="31"/>
                  </a:cubicBezTo>
                  <a:cubicBezTo>
                    <a:pt x="39" y="30"/>
                    <a:pt x="38" y="27"/>
                    <a:pt x="38" y="27"/>
                  </a:cubicBezTo>
                  <a:close/>
                  <a:moveTo>
                    <a:pt x="78" y="6"/>
                  </a:moveTo>
                  <a:cubicBezTo>
                    <a:pt x="75" y="3"/>
                    <a:pt x="73" y="1"/>
                    <a:pt x="72" y="0"/>
                  </a:cubicBezTo>
                  <a:cubicBezTo>
                    <a:pt x="70" y="5"/>
                    <a:pt x="66" y="11"/>
                    <a:pt x="61" y="15"/>
                  </a:cubicBezTo>
                  <a:cubicBezTo>
                    <a:pt x="53" y="22"/>
                    <a:pt x="45" y="26"/>
                    <a:pt x="43" y="27"/>
                  </a:cubicBezTo>
                  <a:cubicBezTo>
                    <a:pt x="44" y="26"/>
                    <a:pt x="48" y="26"/>
                    <a:pt x="55" y="31"/>
                  </a:cubicBezTo>
                  <a:cubicBezTo>
                    <a:pt x="63" y="38"/>
                    <a:pt x="63" y="38"/>
                    <a:pt x="63" y="38"/>
                  </a:cubicBezTo>
                  <a:cubicBezTo>
                    <a:pt x="63" y="38"/>
                    <a:pt x="48" y="42"/>
                    <a:pt x="45" y="48"/>
                  </a:cubicBezTo>
                  <a:cubicBezTo>
                    <a:pt x="43" y="55"/>
                    <a:pt x="41" y="60"/>
                    <a:pt x="41" y="60"/>
                  </a:cubicBezTo>
                  <a:cubicBezTo>
                    <a:pt x="41" y="60"/>
                    <a:pt x="55" y="78"/>
                    <a:pt x="56" y="92"/>
                  </a:cubicBezTo>
                  <a:cubicBezTo>
                    <a:pt x="58" y="106"/>
                    <a:pt x="59" y="157"/>
                    <a:pt x="59" y="169"/>
                  </a:cubicBezTo>
                  <a:cubicBezTo>
                    <a:pt x="58" y="180"/>
                    <a:pt x="58" y="181"/>
                    <a:pt x="58" y="181"/>
                  </a:cubicBezTo>
                  <a:cubicBezTo>
                    <a:pt x="58" y="181"/>
                    <a:pt x="65" y="104"/>
                    <a:pt x="70" y="74"/>
                  </a:cubicBezTo>
                  <a:cubicBezTo>
                    <a:pt x="74" y="43"/>
                    <a:pt x="75" y="28"/>
                    <a:pt x="76" y="21"/>
                  </a:cubicBezTo>
                  <a:cubicBezTo>
                    <a:pt x="77" y="14"/>
                    <a:pt x="77" y="13"/>
                    <a:pt x="78" y="8"/>
                  </a:cubicBezTo>
                  <a:cubicBezTo>
                    <a:pt x="78" y="7"/>
                    <a:pt x="78" y="7"/>
                    <a:pt x="78" y="7"/>
                  </a:cubicBezTo>
                  <a:lnTo>
                    <a:pt x="78"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6920" tIns="53457" rIns="106920" bIns="53457"/>
            <a:lstStyle/>
            <a:p>
              <a:endParaRPr lang="zh-CN" altLang="en-US"/>
            </a:p>
          </p:txBody>
        </p:sp>
      </p:grpSp>
      <p:sp>
        <p:nvSpPr>
          <p:cNvPr id="256032" name="Rectangle 32"/>
          <p:cNvSpPr>
            <a:spLocks noChangeArrowheads="1"/>
          </p:cNvSpPr>
          <p:nvPr/>
        </p:nvSpPr>
        <p:spPr bwMode="auto">
          <a:xfrm>
            <a:off x="523875" y="5364163"/>
            <a:ext cx="2786063" cy="625475"/>
          </a:xfrm>
          <a:prstGeom prst="rect">
            <a:avLst/>
          </a:prstGeom>
          <a:noFill/>
          <a:ln w="9525">
            <a:noFill/>
            <a:miter lim="800000"/>
            <a:headEnd/>
            <a:tailEnd/>
          </a:ln>
          <a:effectLst/>
        </p:spPr>
        <p:txBody>
          <a:bodyPr lIns="106920" tIns="53457" rIns="106920" bIns="53457">
            <a:spAutoFit/>
          </a:bodyPr>
          <a:lstStyle/>
          <a:p>
            <a:pPr>
              <a:lnSpc>
                <a:spcPct val="120000"/>
              </a:lnSpc>
              <a:defRPr/>
            </a:pPr>
            <a:r>
              <a:rPr lang="zh-CN" altLang="en-US" sz="1400" dirty="0">
                <a:latin typeface="+mn-ea"/>
                <a:ea typeface="+mn-ea"/>
              </a:rPr>
              <a:t>单击此处添加段落文字内容</a:t>
            </a:r>
          </a:p>
          <a:p>
            <a:pPr>
              <a:lnSpc>
                <a:spcPct val="120000"/>
              </a:lnSpc>
              <a:defRPr/>
            </a:pPr>
            <a:r>
              <a:rPr lang="zh-CN" altLang="en-US" sz="1400" dirty="0">
                <a:latin typeface="+mn-ea"/>
                <a:ea typeface="+mn-ea"/>
              </a:rPr>
              <a:t>单击此处添加段落文字内容</a:t>
            </a:r>
          </a:p>
        </p:txBody>
      </p:sp>
      <p:sp>
        <p:nvSpPr>
          <p:cNvPr id="256033" name="Rectangle 33"/>
          <p:cNvSpPr>
            <a:spLocks noChangeArrowheads="1"/>
          </p:cNvSpPr>
          <p:nvPr/>
        </p:nvSpPr>
        <p:spPr bwMode="auto">
          <a:xfrm>
            <a:off x="498475" y="5062538"/>
            <a:ext cx="2652713" cy="400050"/>
          </a:xfrm>
          <a:prstGeom prst="rect">
            <a:avLst/>
          </a:prstGeom>
          <a:noFill/>
          <a:ln w="9525">
            <a:noFill/>
            <a:miter lim="800000"/>
            <a:headEnd/>
            <a:tailEnd/>
          </a:ln>
          <a:effectLst/>
        </p:spPr>
        <p:txBody>
          <a:bodyPr wrap="none" lIns="106920" tIns="53457" rIns="106920" bIns="53457">
            <a:spAutoFit/>
          </a:bodyPr>
          <a:lstStyle/>
          <a:p>
            <a:pPr>
              <a:defRPr/>
            </a:pPr>
            <a:r>
              <a:rPr lang="zh-CN" altLang="en-US" sz="1900" dirty="0">
                <a:latin typeface="+mn-ea"/>
                <a:ea typeface="+mn-ea"/>
              </a:rPr>
              <a:t>单击此处添加标题文字</a:t>
            </a:r>
          </a:p>
        </p:txBody>
      </p:sp>
      <p:sp>
        <p:nvSpPr>
          <p:cNvPr id="256034" name="Rectangle 34"/>
          <p:cNvSpPr>
            <a:spLocks noChangeArrowheads="1"/>
          </p:cNvSpPr>
          <p:nvPr/>
        </p:nvSpPr>
        <p:spPr bwMode="auto">
          <a:xfrm>
            <a:off x="523875" y="4383088"/>
            <a:ext cx="2786063" cy="623887"/>
          </a:xfrm>
          <a:prstGeom prst="rect">
            <a:avLst/>
          </a:prstGeom>
          <a:noFill/>
          <a:ln w="9525">
            <a:noFill/>
            <a:miter lim="800000"/>
            <a:headEnd/>
            <a:tailEnd/>
          </a:ln>
          <a:effectLst/>
        </p:spPr>
        <p:txBody>
          <a:bodyPr lIns="106920" tIns="53457" rIns="106920" bIns="53457">
            <a:spAutoFit/>
          </a:bodyPr>
          <a:lstStyle/>
          <a:p>
            <a:pPr>
              <a:lnSpc>
                <a:spcPct val="120000"/>
              </a:lnSpc>
              <a:defRPr/>
            </a:pPr>
            <a:r>
              <a:rPr lang="zh-CN" altLang="en-US" sz="1400" dirty="0">
                <a:latin typeface="+mn-ea"/>
                <a:ea typeface="+mn-ea"/>
              </a:rPr>
              <a:t>单击此处添加段落文字内容</a:t>
            </a:r>
          </a:p>
          <a:p>
            <a:pPr>
              <a:lnSpc>
                <a:spcPct val="120000"/>
              </a:lnSpc>
              <a:defRPr/>
            </a:pPr>
            <a:r>
              <a:rPr lang="zh-CN" altLang="en-US" sz="1400" dirty="0">
                <a:latin typeface="+mn-ea"/>
                <a:ea typeface="+mn-ea"/>
              </a:rPr>
              <a:t>单击此处添加段落文字内容</a:t>
            </a:r>
          </a:p>
        </p:txBody>
      </p:sp>
      <p:sp>
        <p:nvSpPr>
          <p:cNvPr id="256035" name="Rectangle 35"/>
          <p:cNvSpPr>
            <a:spLocks noChangeArrowheads="1"/>
          </p:cNvSpPr>
          <p:nvPr/>
        </p:nvSpPr>
        <p:spPr bwMode="auto">
          <a:xfrm>
            <a:off x="498475" y="4081463"/>
            <a:ext cx="2652713" cy="400050"/>
          </a:xfrm>
          <a:prstGeom prst="rect">
            <a:avLst/>
          </a:prstGeom>
          <a:noFill/>
          <a:ln w="9525">
            <a:noFill/>
            <a:miter lim="800000"/>
            <a:headEnd/>
            <a:tailEnd/>
          </a:ln>
          <a:effectLst/>
        </p:spPr>
        <p:txBody>
          <a:bodyPr wrap="none" lIns="106920" tIns="53457" rIns="106920" bIns="53457">
            <a:spAutoFit/>
          </a:bodyPr>
          <a:lstStyle/>
          <a:p>
            <a:pPr>
              <a:defRPr/>
            </a:pPr>
            <a:r>
              <a:rPr lang="zh-CN" altLang="en-US" sz="1900" dirty="0">
                <a:solidFill>
                  <a:schemeClr val="accent2"/>
                </a:solidFill>
                <a:latin typeface="+mn-ea"/>
                <a:ea typeface="+mn-ea"/>
              </a:rPr>
              <a:t>单击此处添加标题文字</a:t>
            </a:r>
          </a:p>
        </p:txBody>
      </p:sp>
      <p:sp>
        <p:nvSpPr>
          <p:cNvPr id="56356" name="WordArt 36"/>
          <p:cNvSpPr>
            <a:spLocks noChangeArrowheads="1" noChangeShapeType="1" noTextEdit="1"/>
          </p:cNvSpPr>
          <p:nvPr/>
        </p:nvSpPr>
        <p:spPr bwMode="auto">
          <a:xfrm>
            <a:off x="587375" y="6197600"/>
            <a:ext cx="5173663" cy="4270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4200" kern="10">
                <a:solidFill>
                  <a:schemeClr val="accent2"/>
                </a:solidFill>
                <a:latin typeface="微软雅黑"/>
                <a:ea typeface="微软雅黑"/>
              </a:rPr>
              <a:t>双击此处添加标题文字</a:t>
            </a:r>
          </a:p>
        </p:txBody>
      </p:sp>
      <p:sp>
        <p:nvSpPr>
          <p:cNvPr id="41" name="TextBox 40"/>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12000">
        <p14:gallery dir="l"/>
      </p:transition>
    </mc:Choice>
    <mc:Fallback xmlns="">
      <p:transition spd="slow" advTm="1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par>
                          <p:cTn id="21" fill="hold" nodeType="afterGroup">
                            <p:stCondLst>
                              <p:cond delay="1000"/>
                            </p:stCondLst>
                            <p:childTnLst>
                              <p:par>
                                <p:cTn id="22" presetID="26"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down)">
                                      <p:cBhvr>
                                        <p:cTn id="24" dur="290">
                                          <p:stCondLst>
                                            <p:cond delay="0"/>
                                          </p:stCondLst>
                                        </p:cTn>
                                        <p:tgtEl>
                                          <p:spTgt spid="2"/>
                                        </p:tgtEl>
                                      </p:cBhvr>
                                    </p:animEffect>
                                    <p:anim calcmode="lin" valueType="num">
                                      <p:cBhvr>
                                        <p:cTn id="25" dur="911"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6" dur="332"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7" dur="332" tmFilter="0, 0; 0.125,0.2665; 0.25,0.4; 0.375,0.465; 0.5,0.5;  0.625,0.535; 0.75,0.6; 0.875,0.7335; 1,1">
                                          <p:stCondLst>
                                            <p:cond delay="332"/>
                                          </p:stCondLst>
                                        </p:cTn>
                                        <p:tgtEl>
                                          <p:spTgt spid="2"/>
                                        </p:tgtEl>
                                        <p:attrNameLst>
                                          <p:attrName>ppt_y</p:attrName>
                                        </p:attrNameLst>
                                      </p:cBhvr>
                                      <p:tavLst>
                                        <p:tav tm="0" fmla="#ppt_y-sin(pi*$)/9">
                                          <p:val>
                                            <p:fltVal val="0"/>
                                          </p:val>
                                        </p:tav>
                                        <p:tav tm="100000">
                                          <p:val>
                                            <p:fltVal val="1"/>
                                          </p:val>
                                        </p:tav>
                                      </p:tavLst>
                                    </p:anim>
                                    <p:anim calcmode="lin" valueType="num">
                                      <p:cBhvr>
                                        <p:cTn id="28" dur="166" tmFilter="0, 0; 0.125,0.2665; 0.25,0.4; 0.375,0.465; 0.5,0.5;  0.625,0.535; 0.75,0.6; 0.875,0.7335; 1,1">
                                          <p:stCondLst>
                                            <p:cond delay="662"/>
                                          </p:stCondLst>
                                        </p:cTn>
                                        <p:tgtEl>
                                          <p:spTgt spid="2"/>
                                        </p:tgtEl>
                                        <p:attrNameLst>
                                          <p:attrName>ppt_y</p:attrName>
                                        </p:attrNameLst>
                                      </p:cBhvr>
                                      <p:tavLst>
                                        <p:tav tm="0" fmla="#ppt_y-sin(pi*$)/27">
                                          <p:val>
                                            <p:fltVal val="0"/>
                                          </p:val>
                                        </p:tav>
                                        <p:tav tm="100000">
                                          <p:val>
                                            <p:fltVal val="1"/>
                                          </p:val>
                                        </p:tav>
                                      </p:tavLst>
                                    </p:anim>
                                    <p:anim calcmode="lin" valueType="num">
                                      <p:cBhvr>
                                        <p:cTn id="29" dur="82" tmFilter="0, 0; 0.125,0.2665; 0.25,0.4; 0.375,0.465; 0.5,0.5;  0.625,0.535; 0.75,0.6; 0.875,0.7335; 1,1">
                                          <p:stCondLst>
                                            <p:cond delay="828"/>
                                          </p:stCondLst>
                                        </p:cTn>
                                        <p:tgtEl>
                                          <p:spTgt spid="2"/>
                                        </p:tgtEl>
                                        <p:attrNameLst>
                                          <p:attrName>ppt_y</p:attrName>
                                        </p:attrNameLst>
                                      </p:cBhvr>
                                      <p:tavLst>
                                        <p:tav tm="0" fmla="#ppt_y-sin(pi*$)/81">
                                          <p:val>
                                            <p:fltVal val="0"/>
                                          </p:val>
                                        </p:tav>
                                        <p:tav tm="100000">
                                          <p:val>
                                            <p:fltVal val="1"/>
                                          </p:val>
                                        </p:tav>
                                      </p:tavLst>
                                    </p:anim>
                                    <p:animScale>
                                      <p:cBhvr>
                                        <p:cTn id="30" dur="13">
                                          <p:stCondLst>
                                            <p:cond delay="325"/>
                                          </p:stCondLst>
                                        </p:cTn>
                                        <p:tgtEl>
                                          <p:spTgt spid="2"/>
                                        </p:tgtEl>
                                      </p:cBhvr>
                                      <p:to x="100000" y="60000"/>
                                    </p:animScale>
                                    <p:animScale>
                                      <p:cBhvr>
                                        <p:cTn id="31" dur="83" decel="50000">
                                          <p:stCondLst>
                                            <p:cond delay="338"/>
                                          </p:stCondLst>
                                        </p:cTn>
                                        <p:tgtEl>
                                          <p:spTgt spid="2"/>
                                        </p:tgtEl>
                                      </p:cBhvr>
                                      <p:to x="100000" y="100000"/>
                                    </p:animScale>
                                    <p:animScale>
                                      <p:cBhvr>
                                        <p:cTn id="32" dur="13">
                                          <p:stCondLst>
                                            <p:cond delay="656"/>
                                          </p:stCondLst>
                                        </p:cTn>
                                        <p:tgtEl>
                                          <p:spTgt spid="2"/>
                                        </p:tgtEl>
                                      </p:cBhvr>
                                      <p:to x="100000" y="80000"/>
                                    </p:animScale>
                                    <p:animScale>
                                      <p:cBhvr>
                                        <p:cTn id="33" dur="83" decel="50000">
                                          <p:stCondLst>
                                            <p:cond delay="669"/>
                                          </p:stCondLst>
                                        </p:cTn>
                                        <p:tgtEl>
                                          <p:spTgt spid="2"/>
                                        </p:tgtEl>
                                      </p:cBhvr>
                                      <p:to x="100000" y="100000"/>
                                    </p:animScale>
                                    <p:animScale>
                                      <p:cBhvr>
                                        <p:cTn id="34" dur="13">
                                          <p:stCondLst>
                                            <p:cond delay="821"/>
                                          </p:stCondLst>
                                        </p:cTn>
                                        <p:tgtEl>
                                          <p:spTgt spid="2"/>
                                        </p:tgtEl>
                                      </p:cBhvr>
                                      <p:to x="100000" y="90000"/>
                                    </p:animScale>
                                    <p:animScale>
                                      <p:cBhvr>
                                        <p:cTn id="35" dur="83" decel="50000">
                                          <p:stCondLst>
                                            <p:cond delay="834"/>
                                          </p:stCondLst>
                                        </p:cTn>
                                        <p:tgtEl>
                                          <p:spTgt spid="2"/>
                                        </p:tgtEl>
                                      </p:cBhvr>
                                      <p:to x="100000" y="100000"/>
                                    </p:animScale>
                                    <p:animScale>
                                      <p:cBhvr>
                                        <p:cTn id="36" dur="13">
                                          <p:stCondLst>
                                            <p:cond delay="904"/>
                                          </p:stCondLst>
                                        </p:cTn>
                                        <p:tgtEl>
                                          <p:spTgt spid="2"/>
                                        </p:tgtEl>
                                      </p:cBhvr>
                                      <p:to x="100000" y="95000"/>
                                    </p:animScale>
                                    <p:animScale>
                                      <p:cBhvr>
                                        <p:cTn id="37" dur="83" decel="50000">
                                          <p:stCondLst>
                                            <p:cond delay="917"/>
                                          </p:stCondLst>
                                        </p:cTn>
                                        <p:tgtEl>
                                          <p:spTgt spid="2"/>
                                        </p:tgtEl>
                                      </p:cBhvr>
                                      <p:to x="100000" y="100000"/>
                                    </p:animScale>
                                  </p:childTnLst>
                                </p:cTn>
                              </p:par>
                            </p:childTnLst>
                          </p:cTn>
                        </p:par>
                        <p:par>
                          <p:cTn id="38" fill="hold" nodeType="afterGroup">
                            <p:stCondLst>
                              <p:cond delay="2000"/>
                            </p:stCondLst>
                            <p:childTnLst>
                              <p:par>
                                <p:cTn id="39" presetID="26" presetClass="entr" presetSubtype="0"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290">
                                          <p:stCondLst>
                                            <p:cond delay="0"/>
                                          </p:stCondLst>
                                        </p:cTn>
                                        <p:tgtEl>
                                          <p:spTgt spid="6"/>
                                        </p:tgtEl>
                                      </p:cBhvr>
                                    </p:animEffect>
                                    <p:anim calcmode="lin" valueType="num">
                                      <p:cBhvr>
                                        <p:cTn id="42" dur="911"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6"/>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6"/>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6"/>
                                        </p:tgtEl>
                                        <p:attrNameLst>
                                          <p:attrName>ppt_y</p:attrName>
                                        </p:attrNameLst>
                                      </p:cBhvr>
                                      <p:tavLst>
                                        <p:tav tm="0" fmla="#ppt_y-sin(pi*$)/81">
                                          <p:val>
                                            <p:fltVal val="0"/>
                                          </p:val>
                                        </p:tav>
                                        <p:tav tm="100000">
                                          <p:val>
                                            <p:fltVal val="1"/>
                                          </p:val>
                                        </p:tav>
                                      </p:tavLst>
                                    </p:anim>
                                    <p:animScale>
                                      <p:cBhvr>
                                        <p:cTn id="47" dur="13">
                                          <p:stCondLst>
                                            <p:cond delay="325"/>
                                          </p:stCondLst>
                                        </p:cTn>
                                        <p:tgtEl>
                                          <p:spTgt spid="6"/>
                                        </p:tgtEl>
                                      </p:cBhvr>
                                      <p:to x="100000" y="60000"/>
                                    </p:animScale>
                                    <p:animScale>
                                      <p:cBhvr>
                                        <p:cTn id="48" dur="83" decel="50000">
                                          <p:stCondLst>
                                            <p:cond delay="338"/>
                                          </p:stCondLst>
                                        </p:cTn>
                                        <p:tgtEl>
                                          <p:spTgt spid="6"/>
                                        </p:tgtEl>
                                      </p:cBhvr>
                                      <p:to x="100000" y="100000"/>
                                    </p:animScale>
                                    <p:animScale>
                                      <p:cBhvr>
                                        <p:cTn id="49" dur="13">
                                          <p:stCondLst>
                                            <p:cond delay="656"/>
                                          </p:stCondLst>
                                        </p:cTn>
                                        <p:tgtEl>
                                          <p:spTgt spid="6"/>
                                        </p:tgtEl>
                                      </p:cBhvr>
                                      <p:to x="100000" y="80000"/>
                                    </p:animScale>
                                    <p:animScale>
                                      <p:cBhvr>
                                        <p:cTn id="50" dur="83" decel="50000">
                                          <p:stCondLst>
                                            <p:cond delay="669"/>
                                          </p:stCondLst>
                                        </p:cTn>
                                        <p:tgtEl>
                                          <p:spTgt spid="6"/>
                                        </p:tgtEl>
                                      </p:cBhvr>
                                      <p:to x="100000" y="100000"/>
                                    </p:animScale>
                                    <p:animScale>
                                      <p:cBhvr>
                                        <p:cTn id="51" dur="13">
                                          <p:stCondLst>
                                            <p:cond delay="821"/>
                                          </p:stCondLst>
                                        </p:cTn>
                                        <p:tgtEl>
                                          <p:spTgt spid="6"/>
                                        </p:tgtEl>
                                      </p:cBhvr>
                                      <p:to x="100000" y="90000"/>
                                    </p:animScale>
                                    <p:animScale>
                                      <p:cBhvr>
                                        <p:cTn id="52" dur="83" decel="50000">
                                          <p:stCondLst>
                                            <p:cond delay="834"/>
                                          </p:stCondLst>
                                        </p:cTn>
                                        <p:tgtEl>
                                          <p:spTgt spid="6"/>
                                        </p:tgtEl>
                                      </p:cBhvr>
                                      <p:to x="100000" y="100000"/>
                                    </p:animScale>
                                    <p:animScale>
                                      <p:cBhvr>
                                        <p:cTn id="53" dur="13">
                                          <p:stCondLst>
                                            <p:cond delay="904"/>
                                          </p:stCondLst>
                                        </p:cTn>
                                        <p:tgtEl>
                                          <p:spTgt spid="6"/>
                                        </p:tgtEl>
                                      </p:cBhvr>
                                      <p:to x="100000" y="95000"/>
                                    </p:animScale>
                                    <p:animScale>
                                      <p:cBhvr>
                                        <p:cTn id="54" dur="83" decel="50000">
                                          <p:stCondLst>
                                            <p:cond delay="917"/>
                                          </p:stCondLst>
                                        </p:cTn>
                                        <p:tgtEl>
                                          <p:spTgt spid="6"/>
                                        </p:tgtEl>
                                      </p:cBhvr>
                                      <p:to x="100000" y="100000"/>
                                    </p:animScale>
                                  </p:childTnLst>
                                </p:cTn>
                              </p:par>
                            </p:childTnLst>
                          </p:cTn>
                        </p:par>
                        <p:par>
                          <p:cTn id="55" fill="hold" nodeType="afterGroup">
                            <p:stCondLst>
                              <p:cond delay="3000"/>
                            </p:stCondLst>
                            <p:childTnLst>
                              <p:par>
                                <p:cTn id="56" presetID="26" presetClass="entr" presetSubtype="0" fill="hold"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wipe(down)">
                                      <p:cBhvr>
                                        <p:cTn id="58" dur="290">
                                          <p:stCondLst>
                                            <p:cond delay="0"/>
                                          </p:stCondLst>
                                        </p:cTn>
                                        <p:tgtEl>
                                          <p:spTgt spid="4"/>
                                        </p:tgtEl>
                                      </p:cBhvr>
                                    </p:animEffect>
                                    <p:anim calcmode="lin" valueType="num">
                                      <p:cBhvr>
                                        <p:cTn id="59"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60"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61"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62"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63"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64" dur="13">
                                          <p:stCondLst>
                                            <p:cond delay="325"/>
                                          </p:stCondLst>
                                        </p:cTn>
                                        <p:tgtEl>
                                          <p:spTgt spid="4"/>
                                        </p:tgtEl>
                                      </p:cBhvr>
                                      <p:to x="100000" y="60000"/>
                                    </p:animScale>
                                    <p:animScale>
                                      <p:cBhvr>
                                        <p:cTn id="65" dur="83" decel="50000">
                                          <p:stCondLst>
                                            <p:cond delay="338"/>
                                          </p:stCondLst>
                                        </p:cTn>
                                        <p:tgtEl>
                                          <p:spTgt spid="4"/>
                                        </p:tgtEl>
                                      </p:cBhvr>
                                      <p:to x="100000" y="100000"/>
                                    </p:animScale>
                                    <p:animScale>
                                      <p:cBhvr>
                                        <p:cTn id="66" dur="13">
                                          <p:stCondLst>
                                            <p:cond delay="656"/>
                                          </p:stCondLst>
                                        </p:cTn>
                                        <p:tgtEl>
                                          <p:spTgt spid="4"/>
                                        </p:tgtEl>
                                      </p:cBhvr>
                                      <p:to x="100000" y="80000"/>
                                    </p:animScale>
                                    <p:animScale>
                                      <p:cBhvr>
                                        <p:cTn id="67" dur="83" decel="50000">
                                          <p:stCondLst>
                                            <p:cond delay="669"/>
                                          </p:stCondLst>
                                        </p:cTn>
                                        <p:tgtEl>
                                          <p:spTgt spid="4"/>
                                        </p:tgtEl>
                                      </p:cBhvr>
                                      <p:to x="100000" y="100000"/>
                                    </p:animScale>
                                    <p:animScale>
                                      <p:cBhvr>
                                        <p:cTn id="68" dur="13">
                                          <p:stCondLst>
                                            <p:cond delay="821"/>
                                          </p:stCondLst>
                                        </p:cTn>
                                        <p:tgtEl>
                                          <p:spTgt spid="4"/>
                                        </p:tgtEl>
                                      </p:cBhvr>
                                      <p:to x="100000" y="90000"/>
                                    </p:animScale>
                                    <p:animScale>
                                      <p:cBhvr>
                                        <p:cTn id="69" dur="83" decel="50000">
                                          <p:stCondLst>
                                            <p:cond delay="834"/>
                                          </p:stCondLst>
                                        </p:cTn>
                                        <p:tgtEl>
                                          <p:spTgt spid="4"/>
                                        </p:tgtEl>
                                      </p:cBhvr>
                                      <p:to x="100000" y="100000"/>
                                    </p:animScale>
                                    <p:animScale>
                                      <p:cBhvr>
                                        <p:cTn id="70" dur="13">
                                          <p:stCondLst>
                                            <p:cond delay="904"/>
                                          </p:stCondLst>
                                        </p:cTn>
                                        <p:tgtEl>
                                          <p:spTgt spid="4"/>
                                        </p:tgtEl>
                                      </p:cBhvr>
                                      <p:to x="100000" y="95000"/>
                                    </p:animScale>
                                    <p:animScale>
                                      <p:cBhvr>
                                        <p:cTn id="71" dur="83" decel="50000">
                                          <p:stCondLst>
                                            <p:cond delay="917"/>
                                          </p:stCondLst>
                                        </p:cTn>
                                        <p:tgtEl>
                                          <p:spTgt spid="4"/>
                                        </p:tgtEl>
                                      </p:cBhvr>
                                      <p:to x="100000" y="100000"/>
                                    </p:animScale>
                                  </p:childTnLst>
                                </p:cTn>
                              </p:par>
                            </p:childTnLst>
                          </p:cTn>
                        </p:par>
                        <p:par>
                          <p:cTn id="72" fill="hold" nodeType="afterGroup">
                            <p:stCondLst>
                              <p:cond delay="4000"/>
                            </p:stCondLst>
                            <p:childTnLst>
                              <p:par>
                                <p:cTn id="73" presetID="26" presetClass="entr" presetSubtype="0" fill="hold" nodeType="after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wipe(down)">
                                      <p:cBhvr>
                                        <p:cTn id="75" dur="290">
                                          <p:stCondLst>
                                            <p:cond delay="0"/>
                                          </p:stCondLst>
                                        </p:cTn>
                                        <p:tgtEl>
                                          <p:spTgt spid="5"/>
                                        </p:tgtEl>
                                      </p:cBhvr>
                                    </p:animEffect>
                                    <p:anim calcmode="lin" valueType="num">
                                      <p:cBhvr>
                                        <p:cTn id="76"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77"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78"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79"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80"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81" dur="13">
                                          <p:stCondLst>
                                            <p:cond delay="325"/>
                                          </p:stCondLst>
                                        </p:cTn>
                                        <p:tgtEl>
                                          <p:spTgt spid="5"/>
                                        </p:tgtEl>
                                      </p:cBhvr>
                                      <p:to x="100000" y="60000"/>
                                    </p:animScale>
                                    <p:animScale>
                                      <p:cBhvr>
                                        <p:cTn id="82" dur="83" decel="50000">
                                          <p:stCondLst>
                                            <p:cond delay="338"/>
                                          </p:stCondLst>
                                        </p:cTn>
                                        <p:tgtEl>
                                          <p:spTgt spid="5"/>
                                        </p:tgtEl>
                                      </p:cBhvr>
                                      <p:to x="100000" y="100000"/>
                                    </p:animScale>
                                    <p:animScale>
                                      <p:cBhvr>
                                        <p:cTn id="83" dur="13">
                                          <p:stCondLst>
                                            <p:cond delay="656"/>
                                          </p:stCondLst>
                                        </p:cTn>
                                        <p:tgtEl>
                                          <p:spTgt spid="5"/>
                                        </p:tgtEl>
                                      </p:cBhvr>
                                      <p:to x="100000" y="80000"/>
                                    </p:animScale>
                                    <p:animScale>
                                      <p:cBhvr>
                                        <p:cTn id="84" dur="83" decel="50000">
                                          <p:stCondLst>
                                            <p:cond delay="669"/>
                                          </p:stCondLst>
                                        </p:cTn>
                                        <p:tgtEl>
                                          <p:spTgt spid="5"/>
                                        </p:tgtEl>
                                      </p:cBhvr>
                                      <p:to x="100000" y="100000"/>
                                    </p:animScale>
                                    <p:animScale>
                                      <p:cBhvr>
                                        <p:cTn id="85" dur="13">
                                          <p:stCondLst>
                                            <p:cond delay="821"/>
                                          </p:stCondLst>
                                        </p:cTn>
                                        <p:tgtEl>
                                          <p:spTgt spid="5"/>
                                        </p:tgtEl>
                                      </p:cBhvr>
                                      <p:to x="100000" y="90000"/>
                                    </p:animScale>
                                    <p:animScale>
                                      <p:cBhvr>
                                        <p:cTn id="86" dur="83" decel="50000">
                                          <p:stCondLst>
                                            <p:cond delay="834"/>
                                          </p:stCondLst>
                                        </p:cTn>
                                        <p:tgtEl>
                                          <p:spTgt spid="5"/>
                                        </p:tgtEl>
                                      </p:cBhvr>
                                      <p:to x="100000" y="100000"/>
                                    </p:animScale>
                                    <p:animScale>
                                      <p:cBhvr>
                                        <p:cTn id="87" dur="13">
                                          <p:stCondLst>
                                            <p:cond delay="904"/>
                                          </p:stCondLst>
                                        </p:cTn>
                                        <p:tgtEl>
                                          <p:spTgt spid="5"/>
                                        </p:tgtEl>
                                      </p:cBhvr>
                                      <p:to x="100000" y="95000"/>
                                    </p:animScale>
                                    <p:animScale>
                                      <p:cBhvr>
                                        <p:cTn id="88" dur="83" decel="50000">
                                          <p:stCondLst>
                                            <p:cond delay="917"/>
                                          </p:stCondLst>
                                        </p:cTn>
                                        <p:tgtEl>
                                          <p:spTgt spid="5"/>
                                        </p:tgtEl>
                                      </p:cBhvr>
                                      <p:to x="100000" y="100000"/>
                                    </p:animScale>
                                  </p:childTnLst>
                                </p:cTn>
                              </p:par>
                            </p:childTnLst>
                          </p:cTn>
                        </p:par>
                        <p:par>
                          <p:cTn id="89" fill="hold" nodeType="afterGroup">
                            <p:stCondLst>
                              <p:cond delay="500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256035"/>
                                        </p:tgtEl>
                                        <p:attrNameLst>
                                          <p:attrName>style.visibility</p:attrName>
                                        </p:attrNameLst>
                                      </p:cBhvr>
                                      <p:to>
                                        <p:strVal val="visible"/>
                                      </p:to>
                                    </p:set>
                                    <p:anim calcmode="lin" valueType="num">
                                      <p:cBhvr>
                                        <p:cTn id="92" dur="500" fill="hold"/>
                                        <p:tgtEl>
                                          <p:spTgt spid="256035"/>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256035"/>
                                        </p:tgtEl>
                                        <p:attrNameLst>
                                          <p:attrName>ppt_y</p:attrName>
                                        </p:attrNameLst>
                                      </p:cBhvr>
                                      <p:tavLst>
                                        <p:tav tm="0">
                                          <p:val>
                                            <p:strVal val="#ppt_y"/>
                                          </p:val>
                                        </p:tav>
                                        <p:tav tm="100000">
                                          <p:val>
                                            <p:strVal val="#ppt_y"/>
                                          </p:val>
                                        </p:tav>
                                      </p:tavLst>
                                    </p:anim>
                                    <p:anim calcmode="lin" valueType="num">
                                      <p:cBhvr>
                                        <p:cTn id="94" dur="500" fill="hold"/>
                                        <p:tgtEl>
                                          <p:spTgt spid="256035"/>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256035"/>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256035"/>
                                        </p:tgtEl>
                                      </p:cBhvr>
                                    </p:animEffect>
                                  </p:childTnLst>
                                </p:cTn>
                              </p:par>
                            </p:childTnLst>
                          </p:cTn>
                        </p:par>
                        <p:par>
                          <p:cTn id="97" fill="hold" nodeType="afterGroup">
                            <p:stCondLst>
                              <p:cond delay="595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256034"/>
                                        </p:tgtEl>
                                        <p:attrNameLst>
                                          <p:attrName>style.visibility</p:attrName>
                                        </p:attrNameLst>
                                      </p:cBhvr>
                                      <p:to>
                                        <p:strVal val="visible"/>
                                      </p:to>
                                    </p:set>
                                    <p:anim calcmode="lin" valueType="num">
                                      <p:cBhvr>
                                        <p:cTn id="100" dur="500" fill="hold"/>
                                        <p:tgtEl>
                                          <p:spTgt spid="256034"/>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256034"/>
                                        </p:tgtEl>
                                        <p:attrNameLst>
                                          <p:attrName>ppt_y</p:attrName>
                                        </p:attrNameLst>
                                      </p:cBhvr>
                                      <p:tavLst>
                                        <p:tav tm="0">
                                          <p:val>
                                            <p:strVal val="#ppt_y"/>
                                          </p:val>
                                        </p:tav>
                                        <p:tav tm="100000">
                                          <p:val>
                                            <p:strVal val="#ppt_y"/>
                                          </p:val>
                                        </p:tav>
                                      </p:tavLst>
                                    </p:anim>
                                    <p:anim calcmode="lin" valueType="num">
                                      <p:cBhvr>
                                        <p:cTn id="102" dur="500" fill="hold"/>
                                        <p:tgtEl>
                                          <p:spTgt spid="256034"/>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256034"/>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256034"/>
                                        </p:tgtEl>
                                      </p:cBhvr>
                                    </p:animEffect>
                                  </p:childTnLst>
                                </p:cTn>
                              </p:par>
                            </p:childTnLst>
                          </p:cTn>
                        </p:par>
                        <p:par>
                          <p:cTn id="105" fill="hold" nodeType="afterGroup">
                            <p:stCondLst>
                              <p:cond delay="7600"/>
                            </p:stCondLst>
                            <p:childTnLst>
                              <p:par>
                                <p:cTn id="106" presetID="41" presetClass="entr" presetSubtype="0" fill="hold" grpId="0" nodeType="afterEffect">
                                  <p:stCondLst>
                                    <p:cond delay="0"/>
                                  </p:stCondLst>
                                  <p:iterate type="lt">
                                    <p:tmPct val="10000"/>
                                  </p:iterate>
                                  <p:childTnLst>
                                    <p:set>
                                      <p:cBhvr>
                                        <p:cTn id="107" dur="1" fill="hold">
                                          <p:stCondLst>
                                            <p:cond delay="0"/>
                                          </p:stCondLst>
                                        </p:cTn>
                                        <p:tgtEl>
                                          <p:spTgt spid="256033"/>
                                        </p:tgtEl>
                                        <p:attrNameLst>
                                          <p:attrName>style.visibility</p:attrName>
                                        </p:attrNameLst>
                                      </p:cBhvr>
                                      <p:to>
                                        <p:strVal val="visible"/>
                                      </p:to>
                                    </p:set>
                                    <p:anim calcmode="lin" valueType="num">
                                      <p:cBhvr>
                                        <p:cTn id="108" dur="500" fill="hold"/>
                                        <p:tgtEl>
                                          <p:spTgt spid="256033"/>
                                        </p:tgtEl>
                                        <p:attrNameLst>
                                          <p:attrName>ppt_x</p:attrName>
                                        </p:attrNameLst>
                                      </p:cBhvr>
                                      <p:tavLst>
                                        <p:tav tm="0">
                                          <p:val>
                                            <p:strVal val="#ppt_x"/>
                                          </p:val>
                                        </p:tav>
                                        <p:tav tm="50000">
                                          <p:val>
                                            <p:strVal val="#ppt_x+.1"/>
                                          </p:val>
                                        </p:tav>
                                        <p:tav tm="100000">
                                          <p:val>
                                            <p:strVal val="#ppt_x"/>
                                          </p:val>
                                        </p:tav>
                                      </p:tavLst>
                                    </p:anim>
                                    <p:anim calcmode="lin" valueType="num">
                                      <p:cBhvr>
                                        <p:cTn id="109" dur="500" fill="hold"/>
                                        <p:tgtEl>
                                          <p:spTgt spid="256033"/>
                                        </p:tgtEl>
                                        <p:attrNameLst>
                                          <p:attrName>ppt_y</p:attrName>
                                        </p:attrNameLst>
                                      </p:cBhvr>
                                      <p:tavLst>
                                        <p:tav tm="0">
                                          <p:val>
                                            <p:strVal val="#ppt_y"/>
                                          </p:val>
                                        </p:tav>
                                        <p:tav tm="100000">
                                          <p:val>
                                            <p:strVal val="#ppt_y"/>
                                          </p:val>
                                        </p:tav>
                                      </p:tavLst>
                                    </p:anim>
                                    <p:anim calcmode="lin" valueType="num">
                                      <p:cBhvr>
                                        <p:cTn id="110" dur="500" fill="hold"/>
                                        <p:tgtEl>
                                          <p:spTgt spid="256033"/>
                                        </p:tgtEl>
                                        <p:attrNameLst>
                                          <p:attrName>ppt_h</p:attrName>
                                        </p:attrNameLst>
                                      </p:cBhvr>
                                      <p:tavLst>
                                        <p:tav tm="0">
                                          <p:val>
                                            <p:strVal val="#ppt_h/10"/>
                                          </p:val>
                                        </p:tav>
                                        <p:tav tm="50000">
                                          <p:val>
                                            <p:strVal val="#ppt_h+.01"/>
                                          </p:val>
                                        </p:tav>
                                        <p:tav tm="100000">
                                          <p:val>
                                            <p:strVal val="#ppt_h"/>
                                          </p:val>
                                        </p:tav>
                                      </p:tavLst>
                                    </p:anim>
                                    <p:anim calcmode="lin" valueType="num">
                                      <p:cBhvr>
                                        <p:cTn id="111" dur="500" fill="hold"/>
                                        <p:tgtEl>
                                          <p:spTgt spid="256033"/>
                                        </p:tgtEl>
                                        <p:attrNameLst>
                                          <p:attrName>ppt_w</p:attrName>
                                        </p:attrNameLst>
                                      </p:cBhvr>
                                      <p:tavLst>
                                        <p:tav tm="0">
                                          <p:val>
                                            <p:strVal val="#ppt_w/10"/>
                                          </p:val>
                                        </p:tav>
                                        <p:tav tm="50000">
                                          <p:val>
                                            <p:strVal val="#ppt_w+.01"/>
                                          </p:val>
                                        </p:tav>
                                        <p:tav tm="100000">
                                          <p:val>
                                            <p:strVal val="#ppt_w"/>
                                          </p:val>
                                        </p:tav>
                                      </p:tavLst>
                                    </p:anim>
                                    <p:animEffect transition="in" filter="fade">
                                      <p:cBhvr>
                                        <p:cTn id="112" dur="500" tmFilter="0,0; .5, 1; 1, 1"/>
                                        <p:tgtEl>
                                          <p:spTgt spid="256033"/>
                                        </p:tgtEl>
                                      </p:cBhvr>
                                    </p:animEffect>
                                  </p:childTnLst>
                                </p:cTn>
                              </p:par>
                            </p:childTnLst>
                          </p:cTn>
                        </p:par>
                        <p:par>
                          <p:cTn id="113" fill="hold" nodeType="afterGroup">
                            <p:stCondLst>
                              <p:cond delay="8550"/>
                            </p:stCondLst>
                            <p:childTnLst>
                              <p:par>
                                <p:cTn id="114" presetID="41" presetClass="entr" presetSubtype="0" fill="hold" grpId="0" nodeType="afterEffect">
                                  <p:stCondLst>
                                    <p:cond delay="0"/>
                                  </p:stCondLst>
                                  <p:iterate type="lt">
                                    <p:tmPct val="10000"/>
                                  </p:iterate>
                                  <p:childTnLst>
                                    <p:set>
                                      <p:cBhvr>
                                        <p:cTn id="115" dur="1" fill="hold">
                                          <p:stCondLst>
                                            <p:cond delay="0"/>
                                          </p:stCondLst>
                                        </p:cTn>
                                        <p:tgtEl>
                                          <p:spTgt spid="256032"/>
                                        </p:tgtEl>
                                        <p:attrNameLst>
                                          <p:attrName>style.visibility</p:attrName>
                                        </p:attrNameLst>
                                      </p:cBhvr>
                                      <p:to>
                                        <p:strVal val="visible"/>
                                      </p:to>
                                    </p:set>
                                    <p:anim calcmode="lin" valueType="num">
                                      <p:cBhvr>
                                        <p:cTn id="116" dur="500" fill="hold"/>
                                        <p:tgtEl>
                                          <p:spTgt spid="256032"/>
                                        </p:tgtEl>
                                        <p:attrNameLst>
                                          <p:attrName>ppt_x</p:attrName>
                                        </p:attrNameLst>
                                      </p:cBhvr>
                                      <p:tavLst>
                                        <p:tav tm="0">
                                          <p:val>
                                            <p:strVal val="#ppt_x"/>
                                          </p:val>
                                        </p:tav>
                                        <p:tav tm="50000">
                                          <p:val>
                                            <p:strVal val="#ppt_x+.1"/>
                                          </p:val>
                                        </p:tav>
                                        <p:tav tm="100000">
                                          <p:val>
                                            <p:strVal val="#ppt_x"/>
                                          </p:val>
                                        </p:tav>
                                      </p:tavLst>
                                    </p:anim>
                                    <p:anim calcmode="lin" valueType="num">
                                      <p:cBhvr>
                                        <p:cTn id="117" dur="500" fill="hold"/>
                                        <p:tgtEl>
                                          <p:spTgt spid="256032"/>
                                        </p:tgtEl>
                                        <p:attrNameLst>
                                          <p:attrName>ppt_y</p:attrName>
                                        </p:attrNameLst>
                                      </p:cBhvr>
                                      <p:tavLst>
                                        <p:tav tm="0">
                                          <p:val>
                                            <p:strVal val="#ppt_y"/>
                                          </p:val>
                                        </p:tav>
                                        <p:tav tm="100000">
                                          <p:val>
                                            <p:strVal val="#ppt_y"/>
                                          </p:val>
                                        </p:tav>
                                      </p:tavLst>
                                    </p:anim>
                                    <p:anim calcmode="lin" valueType="num">
                                      <p:cBhvr>
                                        <p:cTn id="118" dur="500" fill="hold"/>
                                        <p:tgtEl>
                                          <p:spTgt spid="256032"/>
                                        </p:tgtEl>
                                        <p:attrNameLst>
                                          <p:attrName>ppt_h</p:attrName>
                                        </p:attrNameLst>
                                      </p:cBhvr>
                                      <p:tavLst>
                                        <p:tav tm="0">
                                          <p:val>
                                            <p:strVal val="#ppt_h/10"/>
                                          </p:val>
                                        </p:tav>
                                        <p:tav tm="50000">
                                          <p:val>
                                            <p:strVal val="#ppt_h+.01"/>
                                          </p:val>
                                        </p:tav>
                                        <p:tav tm="100000">
                                          <p:val>
                                            <p:strVal val="#ppt_h"/>
                                          </p:val>
                                        </p:tav>
                                      </p:tavLst>
                                    </p:anim>
                                    <p:anim calcmode="lin" valueType="num">
                                      <p:cBhvr>
                                        <p:cTn id="119" dur="500" fill="hold"/>
                                        <p:tgtEl>
                                          <p:spTgt spid="256032"/>
                                        </p:tgtEl>
                                        <p:attrNameLst>
                                          <p:attrName>ppt_w</p:attrName>
                                        </p:attrNameLst>
                                      </p:cBhvr>
                                      <p:tavLst>
                                        <p:tav tm="0">
                                          <p:val>
                                            <p:strVal val="#ppt_w/10"/>
                                          </p:val>
                                        </p:tav>
                                        <p:tav tm="50000">
                                          <p:val>
                                            <p:strVal val="#ppt_w+.01"/>
                                          </p:val>
                                        </p:tav>
                                        <p:tav tm="100000">
                                          <p:val>
                                            <p:strVal val="#ppt_w"/>
                                          </p:val>
                                        </p:tav>
                                      </p:tavLst>
                                    </p:anim>
                                    <p:animEffect transition="in" filter="fade">
                                      <p:cBhvr>
                                        <p:cTn id="120" dur="500" tmFilter="0,0; .5, 1; 1, 1"/>
                                        <p:tgtEl>
                                          <p:spTgt spid="256032"/>
                                        </p:tgtEl>
                                      </p:cBhvr>
                                    </p:animEffect>
                                  </p:childTnLst>
                                </p:cTn>
                              </p:par>
                            </p:childTnLst>
                          </p:cTn>
                        </p:par>
                        <p:par>
                          <p:cTn id="121" fill="hold" nodeType="afterGroup">
                            <p:stCondLst>
                              <p:cond delay="10200"/>
                            </p:stCondLst>
                            <p:childTnLst>
                              <p:par>
                                <p:cTn id="122" presetID="41" presetClass="entr" presetSubtype="0" fill="hold" grpId="0" nodeType="afterEffect">
                                  <p:stCondLst>
                                    <p:cond delay="0"/>
                                  </p:stCondLst>
                                  <p:iterate type="lt">
                                    <p:tmPct val="10000"/>
                                  </p:iterate>
                                  <p:childTnLst>
                                    <p:set>
                                      <p:cBhvr>
                                        <p:cTn id="123" dur="1" fill="hold">
                                          <p:stCondLst>
                                            <p:cond delay="0"/>
                                          </p:stCondLst>
                                        </p:cTn>
                                        <p:tgtEl>
                                          <p:spTgt spid="56356"/>
                                        </p:tgtEl>
                                        <p:attrNameLst>
                                          <p:attrName>style.visibility</p:attrName>
                                        </p:attrNameLst>
                                      </p:cBhvr>
                                      <p:to>
                                        <p:strVal val="visible"/>
                                      </p:to>
                                    </p:set>
                                    <p:anim calcmode="lin" valueType="num">
                                      <p:cBhvr>
                                        <p:cTn id="124" dur="500" fill="hold"/>
                                        <p:tgtEl>
                                          <p:spTgt spid="56356"/>
                                        </p:tgtEl>
                                        <p:attrNameLst>
                                          <p:attrName>ppt_x</p:attrName>
                                        </p:attrNameLst>
                                      </p:cBhvr>
                                      <p:tavLst>
                                        <p:tav tm="0">
                                          <p:val>
                                            <p:strVal val="#ppt_x"/>
                                          </p:val>
                                        </p:tav>
                                        <p:tav tm="50000">
                                          <p:val>
                                            <p:strVal val="#ppt_x+.1"/>
                                          </p:val>
                                        </p:tav>
                                        <p:tav tm="100000">
                                          <p:val>
                                            <p:strVal val="#ppt_x"/>
                                          </p:val>
                                        </p:tav>
                                      </p:tavLst>
                                    </p:anim>
                                    <p:anim calcmode="lin" valueType="num">
                                      <p:cBhvr>
                                        <p:cTn id="125" dur="500" fill="hold"/>
                                        <p:tgtEl>
                                          <p:spTgt spid="56356"/>
                                        </p:tgtEl>
                                        <p:attrNameLst>
                                          <p:attrName>ppt_y</p:attrName>
                                        </p:attrNameLst>
                                      </p:cBhvr>
                                      <p:tavLst>
                                        <p:tav tm="0">
                                          <p:val>
                                            <p:strVal val="#ppt_y"/>
                                          </p:val>
                                        </p:tav>
                                        <p:tav tm="100000">
                                          <p:val>
                                            <p:strVal val="#ppt_y"/>
                                          </p:val>
                                        </p:tav>
                                      </p:tavLst>
                                    </p:anim>
                                    <p:anim calcmode="lin" valueType="num">
                                      <p:cBhvr>
                                        <p:cTn id="126" dur="500" fill="hold"/>
                                        <p:tgtEl>
                                          <p:spTgt spid="56356"/>
                                        </p:tgtEl>
                                        <p:attrNameLst>
                                          <p:attrName>ppt_h</p:attrName>
                                        </p:attrNameLst>
                                      </p:cBhvr>
                                      <p:tavLst>
                                        <p:tav tm="0">
                                          <p:val>
                                            <p:strVal val="#ppt_h/10"/>
                                          </p:val>
                                        </p:tav>
                                        <p:tav tm="50000">
                                          <p:val>
                                            <p:strVal val="#ppt_h+.01"/>
                                          </p:val>
                                        </p:tav>
                                        <p:tav tm="100000">
                                          <p:val>
                                            <p:strVal val="#ppt_h"/>
                                          </p:val>
                                        </p:tav>
                                      </p:tavLst>
                                    </p:anim>
                                    <p:anim calcmode="lin" valueType="num">
                                      <p:cBhvr>
                                        <p:cTn id="127" dur="500" fill="hold"/>
                                        <p:tgtEl>
                                          <p:spTgt spid="56356"/>
                                        </p:tgtEl>
                                        <p:attrNameLst>
                                          <p:attrName>ppt_w</p:attrName>
                                        </p:attrNameLst>
                                      </p:cBhvr>
                                      <p:tavLst>
                                        <p:tav tm="0">
                                          <p:val>
                                            <p:strVal val="#ppt_w/10"/>
                                          </p:val>
                                        </p:tav>
                                        <p:tav tm="50000">
                                          <p:val>
                                            <p:strVal val="#ppt_w+.01"/>
                                          </p:val>
                                        </p:tav>
                                        <p:tav tm="100000">
                                          <p:val>
                                            <p:strVal val="#ppt_w"/>
                                          </p:val>
                                        </p:tav>
                                      </p:tavLst>
                                    </p:anim>
                                    <p:animEffect transition="in" filter="fade">
                                      <p:cBhvr>
                                        <p:cTn id="128" dur="500" tmFilter="0,0; .5, 1; 1, 1"/>
                                        <p:tgtEl>
                                          <p:spTgt spid="56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2" grpId="0"/>
      <p:bldP spid="256033" grpId="0"/>
      <p:bldP spid="256034" grpId="0"/>
      <p:bldP spid="256035" grpId="0"/>
      <p:bldP spid="56356"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673225" y="1825625"/>
            <a:ext cx="9128125" cy="4870450"/>
            <a:chOff x="1673225" y="1825625"/>
            <a:chExt cx="9128125" cy="4870450"/>
          </a:xfrm>
        </p:grpSpPr>
        <p:grpSp>
          <p:nvGrpSpPr>
            <p:cNvPr id="137221" name="组合 2"/>
            <p:cNvGrpSpPr>
              <a:grpSpLocks/>
            </p:cNvGrpSpPr>
            <p:nvPr/>
          </p:nvGrpSpPr>
          <p:grpSpPr bwMode="auto">
            <a:xfrm>
              <a:off x="1673225" y="3784600"/>
              <a:ext cx="2784475" cy="2847975"/>
              <a:chOff x="196492" y="3174230"/>
              <a:chExt cx="2784039" cy="2847056"/>
            </a:xfrm>
          </p:grpSpPr>
          <p:grpSp>
            <p:nvGrpSpPr>
              <p:cNvPr id="137252" name="组合 53"/>
              <p:cNvGrpSpPr>
                <a:grpSpLocks/>
              </p:cNvGrpSpPr>
              <p:nvPr/>
            </p:nvGrpSpPr>
            <p:grpSpPr bwMode="auto">
              <a:xfrm>
                <a:off x="196492" y="3174230"/>
                <a:ext cx="2784039" cy="2847056"/>
                <a:chOff x="196492" y="3174230"/>
                <a:chExt cx="2784039" cy="2847056"/>
              </a:xfrm>
            </p:grpSpPr>
            <p:sp>
              <p:nvSpPr>
                <p:cNvPr id="62" name="Oval 21"/>
                <p:cNvSpPr>
                  <a:spLocks noChangeArrowheads="1"/>
                </p:cNvSpPr>
                <p:nvPr/>
              </p:nvSpPr>
              <p:spPr bwMode="gray">
                <a:xfrm>
                  <a:off x="2202778" y="3174230"/>
                  <a:ext cx="777753" cy="758580"/>
                </a:xfrm>
                <a:prstGeom prst="ellipse">
                  <a:avLst/>
                </a:prstGeom>
                <a:ln>
                  <a:headEnd/>
                  <a:tailEnd/>
                </a:ln>
              </p:spPr>
              <p:style>
                <a:lnRef idx="1">
                  <a:schemeClr val="accent2"/>
                </a:lnRef>
                <a:fillRef idx="3">
                  <a:schemeClr val="accent2"/>
                </a:fillRef>
                <a:effectRef idx="2">
                  <a:schemeClr val="accent2"/>
                </a:effectRef>
                <a:fontRef idx="minor">
                  <a:schemeClr val="lt1"/>
                </a:fontRef>
              </p:style>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prstClr val="black"/>
                    </a:solidFill>
                  </a:endParaRPr>
                </a:p>
              </p:txBody>
            </p:sp>
            <p:sp>
              <p:nvSpPr>
                <p:cNvPr id="137255" name="Line 2"/>
                <p:cNvSpPr>
                  <a:spLocks noChangeShapeType="1"/>
                </p:cNvSpPr>
                <p:nvPr/>
              </p:nvSpPr>
              <p:spPr bwMode="auto">
                <a:xfrm rot="5400000" flipH="1">
                  <a:off x="1568585" y="4977171"/>
                  <a:ext cx="2088231" cy="0"/>
                </a:xfrm>
                <a:prstGeom prst="line">
                  <a:avLst/>
                </a:prstGeom>
                <a:noFill/>
                <a:ln w="1905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 name="Rectangle 41"/>
                <p:cNvSpPr>
                  <a:spLocks noChangeArrowheads="1"/>
                </p:cNvSpPr>
                <p:nvPr/>
              </p:nvSpPr>
              <p:spPr bwMode="auto">
                <a:xfrm>
                  <a:off x="196492" y="4077227"/>
                  <a:ext cx="2431669" cy="1569530"/>
                </a:xfrm>
                <a:prstGeom prst="rect">
                  <a:avLst/>
                </a:prstGeom>
                <a:noFill/>
                <a:ln w="9525" algn="ctr">
                  <a:noFill/>
                  <a:miter lim="800000"/>
                  <a:headEnd/>
                  <a:tailEnd/>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ts val="1200"/>
                    </a:spcBef>
                    <a:spcAft>
                      <a:spcPts val="1200"/>
                    </a:spcAft>
                    <a:defRPr/>
                  </a:pPr>
                  <a:r>
                    <a:rPr lang="zh-CN" altLang="zh-CN" sz="1600" dirty="0">
                      <a:solidFill>
                        <a:schemeClr val="accent1"/>
                      </a:solidFill>
                      <a:latin typeface="微软雅黑" pitchFamily="34" charset="-122"/>
                    </a:rPr>
                    <a:t>内涵明确清晰：</a:t>
                  </a:r>
                  <a:r>
                    <a:rPr lang="zh-CN" altLang="zh-CN" sz="1600" dirty="0">
                      <a:solidFill>
                        <a:schemeClr val="bg1">
                          <a:lumMod val="50000"/>
                        </a:schemeClr>
                      </a:solidFill>
                      <a:latin typeface="微软雅黑" pitchFamily="34" charset="-122"/>
                    </a:rPr>
                    <a:t>每一个绩效评价指标有明确的含义，避免不同评价者对评价指标内容产生不同的理解，减少评价误差产生</a:t>
                  </a:r>
                  <a:r>
                    <a:rPr lang="zh-CN" altLang="en-US" sz="1600" dirty="0">
                      <a:solidFill>
                        <a:schemeClr val="bg1">
                          <a:lumMod val="50000"/>
                        </a:schemeClr>
                      </a:solidFill>
                      <a:latin typeface="微软雅黑" pitchFamily="34" charset="-122"/>
                    </a:rPr>
                    <a:t>。</a:t>
                  </a:r>
                  <a:endParaRPr lang="zh-CN" altLang="en-US" sz="1400" dirty="0">
                    <a:solidFill>
                      <a:schemeClr val="bg1">
                        <a:lumMod val="50000"/>
                      </a:schemeClr>
                    </a:solidFill>
                    <a:latin typeface="微软雅黑" pitchFamily="34" charset="-122"/>
                  </a:endParaRPr>
                </a:p>
              </p:txBody>
            </p:sp>
            <p:sp>
              <p:nvSpPr>
                <p:cNvPr id="137257" name="Line 30"/>
                <p:cNvSpPr>
                  <a:spLocks noChangeShapeType="1"/>
                </p:cNvSpPr>
                <p:nvPr/>
              </p:nvSpPr>
              <p:spPr bwMode="auto">
                <a:xfrm flipH="1">
                  <a:off x="1671638" y="3573016"/>
                  <a:ext cx="614362" cy="0"/>
                </a:xfrm>
                <a:prstGeom prst="line">
                  <a:avLst/>
                </a:prstGeom>
                <a:noFill/>
                <a:ln w="9525">
                  <a:solidFill>
                    <a:srgbClr val="808080"/>
                  </a:solidFill>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grpSp>
          <p:sp>
            <p:nvSpPr>
              <p:cNvPr id="137253" name="WordArt 36"/>
              <p:cNvSpPr>
                <a:spLocks noChangeArrowheads="1" noChangeShapeType="1" noTextEdit="1"/>
              </p:cNvSpPr>
              <p:nvPr/>
            </p:nvSpPr>
            <p:spPr bwMode="auto">
              <a:xfrm>
                <a:off x="2470154" y="3363590"/>
                <a:ext cx="244475" cy="425450"/>
              </a:xfrm>
              <a:prstGeom prst="rect">
                <a:avLst/>
              </a:prstGeom>
            </p:spPr>
            <p:txBody>
              <a:bodyPr wrap="none" fromWordArt="1">
                <a:prstTxWarp prst="textPlain">
                  <a:avLst>
                    <a:gd name="adj" fmla="val 50000"/>
                  </a:avLst>
                </a:prstTxWarp>
              </a:bodyPr>
              <a:lstStyle/>
              <a:p>
                <a:pPr algn="ctr"/>
                <a:r>
                  <a:rPr lang="en-US" altLang="zh-CN" sz="2500" kern="10">
                    <a:ln w="9525">
                      <a:solidFill>
                        <a:srgbClr val="FFFFFF"/>
                      </a:solidFill>
                      <a:round/>
                      <a:headEnd/>
                      <a:tailEnd/>
                    </a:ln>
                    <a:gradFill rotWithShape="1">
                      <a:gsLst>
                        <a:gs pos="0">
                          <a:srgbClr val="EAEAEA"/>
                        </a:gs>
                        <a:gs pos="100000">
                          <a:srgbClr val="B2B2B2"/>
                        </a:gs>
                      </a:gsLst>
                      <a:lin ang="5400000" scaled="1"/>
                    </a:gradFill>
                    <a:latin typeface="黑体"/>
                    <a:ea typeface="黑体"/>
                  </a:rPr>
                  <a:t>2</a:t>
                </a:r>
                <a:endParaRPr lang="zh-CN" altLang="en-US" sz="2500" kern="10">
                  <a:ln w="9525">
                    <a:solidFill>
                      <a:srgbClr val="FFFFFF"/>
                    </a:solidFill>
                    <a:round/>
                    <a:headEnd/>
                    <a:tailEnd/>
                  </a:ln>
                  <a:gradFill rotWithShape="1">
                    <a:gsLst>
                      <a:gs pos="0">
                        <a:srgbClr val="EAEAEA"/>
                      </a:gs>
                      <a:gs pos="100000">
                        <a:srgbClr val="B2B2B2"/>
                      </a:gs>
                    </a:gsLst>
                    <a:lin ang="5400000" scaled="1"/>
                  </a:gradFill>
                  <a:latin typeface="黑体"/>
                  <a:ea typeface="黑体"/>
                </a:endParaRPr>
              </a:p>
            </p:txBody>
          </p:sp>
        </p:grpSp>
        <p:grpSp>
          <p:nvGrpSpPr>
            <p:cNvPr id="137222" name="组合 3"/>
            <p:cNvGrpSpPr>
              <a:grpSpLocks/>
            </p:cNvGrpSpPr>
            <p:nvPr/>
          </p:nvGrpSpPr>
          <p:grpSpPr bwMode="auto">
            <a:xfrm>
              <a:off x="4478338" y="1855788"/>
              <a:ext cx="3617912" cy="2687637"/>
              <a:chOff x="3001963" y="1245566"/>
              <a:chExt cx="3616796" cy="2687490"/>
            </a:xfrm>
          </p:grpSpPr>
          <p:sp>
            <p:nvSpPr>
              <p:cNvPr id="52" name="Oval 16"/>
              <p:cNvSpPr>
                <a:spLocks noChangeArrowheads="1"/>
              </p:cNvSpPr>
              <p:nvPr/>
            </p:nvSpPr>
            <p:spPr bwMode="gray">
              <a:xfrm>
                <a:off x="3514567" y="3174273"/>
                <a:ext cx="777635" cy="758783"/>
              </a:xfrm>
              <a:prstGeom prst="ellipse">
                <a:avLst/>
              </a:prstGeom>
              <a:ln>
                <a:headEnd/>
                <a:tailEnd/>
              </a:ln>
            </p:spPr>
            <p:style>
              <a:lnRef idx="1">
                <a:schemeClr val="accent2"/>
              </a:lnRef>
              <a:fillRef idx="3">
                <a:schemeClr val="accent2"/>
              </a:fillRef>
              <a:effectRef idx="2">
                <a:schemeClr val="accent2"/>
              </a:effectRef>
              <a:fontRef idx="minor">
                <a:schemeClr val="lt1"/>
              </a:fontRef>
            </p:style>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prstClr val="black"/>
                  </a:solidFill>
                </a:endParaRPr>
              </a:p>
            </p:txBody>
          </p:sp>
          <p:sp>
            <p:nvSpPr>
              <p:cNvPr id="137248" name="Line 30"/>
              <p:cNvSpPr>
                <a:spLocks noChangeShapeType="1"/>
              </p:cNvSpPr>
              <p:nvPr/>
            </p:nvSpPr>
            <p:spPr bwMode="auto">
              <a:xfrm flipH="1">
                <a:off x="3001963" y="3573016"/>
                <a:ext cx="614362" cy="0"/>
              </a:xfrm>
              <a:prstGeom prst="line">
                <a:avLst/>
              </a:prstGeom>
              <a:noFill/>
              <a:ln w="9525">
                <a:solidFill>
                  <a:srgbClr val="808080"/>
                </a:solidFill>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37249" name="WordArt 33"/>
              <p:cNvSpPr>
                <a:spLocks noChangeArrowheads="1" noChangeShapeType="1" noTextEdit="1"/>
              </p:cNvSpPr>
              <p:nvPr/>
            </p:nvSpPr>
            <p:spPr bwMode="auto">
              <a:xfrm>
                <a:off x="3711575" y="3363590"/>
                <a:ext cx="381000" cy="425450"/>
              </a:xfrm>
              <a:prstGeom prst="rect">
                <a:avLst/>
              </a:prstGeom>
            </p:spPr>
            <p:txBody>
              <a:bodyPr wrap="none" fromWordArt="1">
                <a:prstTxWarp prst="textPlain">
                  <a:avLst>
                    <a:gd name="adj" fmla="val 50000"/>
                  </a:avLst>
                </a:prstTxWarp>
              </a:bodyPr>
              <a:lstStyle/>
              <a:p>
                <a:pPr algn="ctr"/>
                <a:r>
                  <a:rPr lang="en-US" altLang="zh-CN" sz="2500" kern="10">
                    <a:ln w="9525">
                      <a:solidFill>
                        <a:srgbClr val="FFFFFF"/>
                      </a:solidFill>
                      <a:round/>
                      <a:headEnd/>
                      <a:tailEnd/>
                    </a:ln>
                    <a:gradFill rotWithShape="1">
                      <a:gsLst>
                        <a:gs pos="0">
                          <a:srgbClr val="EAEAEA"/>
                        </a:gs>
                        <a:gs pos="100000">
                          <a:srgbClr val="B2B2B2"/>
                        </a:gs>
                      </a:gsLst>
                      <a:lin ang="5400000" scaled="1"/>
                    </a:gradFill>
                    <a:latin typeface="黑体"/>
                    <a:ea typeface="黑体"/>
                  </a:rPr>
                  <a:t>3</a:t>
                </a:r>
                <a:endParaRPr lang="zh-CN" altLang="en-US" sz="2500" kern="10">
                  <a:ln w="9525">
                    <a:solidFill>
                      <a:srgbClr val="FFFFFF"/>
                    </a:solidFill>
                    <a:round/>
                    <a:headEnd/>
                    <a:tailEnd/>
                  </a:ln>
                  <a:gradFill rotWithShape="1">
                    <a:gsLst>
                      <a:gs pos="0">
                        <a:srgbClr val="EAEAEA"/>
                      </a:gs>
                      <a:gs pos="100000">
                        <a:srgbClr val="B2B2B2"/>
                      </a:gs>
                    </a:gsLst>
                    <a:lin ang="5400000" scaled="1"/>
                  </a:gradFill>
                  <a:latin typeface="黑体"/>
                  <a:ea typeface="黑体"/>
                </a:endParaRPr>
              </a:p>
            </p:txBody>
          </p:sp>
          <p:sp>
            <p:nvSpPr>
              <p:cNvPr id="137250" name="Line 39"/>
              <p:cNvSpPr>
                <a:spLocks noChangeShapeType="1"/>
              </p:cNvSpPr>
              <p:nvPr/>
            </p:nvSpPr>
            <p:spPr bwMode="auto">
              <a:xfrm rot="5400000" flipH="1">
                <a:off x="2930424" y="2212456"/>
                <a:ext cx="1933779" cy="0"/>
              </a:xfrm>
              <a:prstGeom prst="line">
                <a:avLst/>
              </a:prstGeom>
              <a:noFill/>
              <a:ln w="1905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 name="Rectangle 40"/>
              <p:cNvSpPr>
                <a:spLocks noChangeArrowheads="1"/>
              </p:cNvSpPr>
              <p:nvPr/>
            </p:nvSpPr>
            <p:spPr bwMode="auto">
              <a:xfrm>
                <a:off x="3924015" y="1475740"/>
                <a:ext cx="2694744" cy="1127063"/>
              </a:xfrm>
              <a:prstGeom prst="rect">
                <a:avLst/>
              </a:prstGeom>
              <a:noFill/>
              <a:ln w="9525" algn="ctr">
                <a:noFill/>
                <a:miter lim="800000"/>
                <a:headEnd/>
                <a:tailEnd/>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40000"/>
                  </a:lnSpc>
                  <a:defRPr/>
                </a:pPr>
                <a:r>
                  <a:rPr lang="zh-CN" altLang="zh-CN" sz="1600" dirty="0">
                    <a:solidFill>
                      <a:schemeClr val="accent1"/>
                    </a:solidFill>
                    <a:latin typeface="微软雅黑" pitchFamily="34" charset="-122"/>
                  </a:rPr>
                  <a:t>具有针对性：</a:t>
                </a:r>
                <a:r>
                  <a:rPr lang="zh-CN" altLang="zh-CN" sz="1600" dirty="0">
                    <a:solidFill>
                      <a:schemeClr val="bg1">
                        <a:lumMod val="50000"/>
                      </a:schemeClr>
                    </a:solidFill>
                    <a:latin typeface="微软雅黑" pitchFamily="34" charset="-122"/>
                  </a:rPr>
                  <a:t>评价指标应针对某个特定绩效目标，反映相应的绩效标准。</a:t>
                </a:r>
              </a:p>
            </p:txBody>
          </p:sp>
        </p:grpSp>
        <p:grpSp>
          <p:nvGrpSpPr>
            <p:cNvPr id="137223" name="组合 4"/>
            <p:cNvGrpSpPr>
              <a:grpSpLocks/>
            </p:cNvGrpSpPr>
            <p:nvPr/>
          </p:nvGrpSpPr>
          <p:grpSpPr bwMode="auto">
            <a:xfrm>
              <a:off x="4143375" y="3784600"/>
              <a:ext cx="2984500" cy="2847975"/>
              <a:chOff x="2666900" y="3174231"/>
              <a:chExt cx="2984604" cy="2847057"/>
            </a:xfrm>
          </p:grpSpPr>
          <p:sp>
            <p:nvSpPr>
              <p:cNvPr id="43" name="Oval 11"/>
              <p:cNvSpPr>
                <a:spLocks noChangeArrowheads="1"/>
              </p:cNvSpPr>
              <p:nvPr/>
            </p:nvSpPr>
            <p:spPr bwMode="gray">
              <a:xfrm>
                <a:off x="4873602" y="3174231"/>
                <a:ext cx="777902" cy="758580"/>
              </a:xfrm>
              <a:prstGeom prst="ellipse">
                <a:avLst/>
              </a:prstGeom>
              <a:ln>
                <a:headEnd/>
                <a:tailEnd/>
              </a:ln>
            </p:spPr>
            <p:style>
              <a:lnRef idx="1">
                <a:schemeClr val="accent2"/>
              </a:lnRef>
              <a:fillRef idx="3">
                <a:schemeClr val="accent2"/>
              </a:fillRef>
              <a:effectRef idx="2">
                <a:schemeClr val="accent2"/>
              </a:effectRef>
              <a:fontRef idx="minor">
                <a:schemeClr val="lt1"/>
              </a:fontRef>
            </p:style>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prstClr val="black"/>
                  </a:solidFill>
                </a:endParaRPr>
              </a:p>
            </p:txBody>
          </p:sp>
          <p:sp>
            <p:nvSpPr>
              <p:cNvPr id="137243" name="Line 31"/>
              <p:cNvSpPr>
                <a:spLocks noChangeShapeType="1"/>
              </p:cNvSpPr>
              <p:nvPr/>
            </p:nvSpPr>
            <p:spPr bwMode="auto">
              <a:xfrm flipH="1">
                <a:off x="4311654" y="3573016"/>
                <a:ext cx="652463" cy="0"/>
              </a:xfrm>
              <a:prstGeom prst="line">
                <a:avLst/>
              </a:prstGeom>
              <a:noFill/>
              <a:ln w="9525">
                <a:solidFill>
                  <a:srgbClr val="808080"/>
                </a:solidFill>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37244" name="WordArt 34"/>
              <p:cNvSpPr>
                <a:spLocks noChangeArrowheads="1" noChangeShapeType="1" noTextEdit="1"/>
              </p:cNvSpPr>
              <p:nvPr/>
            </p:nvSpPr>
            <p:spPr bwMode="auto">
              <a:xfrm>
                <a:off x="5055096" y="3363590"/>
                <a:ext cx="381000" cy="425450"/>
              </a:xfrm>
              <a:prstGeom prst="rect">
                <a:avLst/>
              </a:prstGeom>
            </p:spPr>
            <p:txBody>
              <a:bodyPr wrap="none" fromWordArt="1">
                <a:prstTxWarp prst="textPlain">
                  <a:avLst>
                    <a:gd name="adj" fmla="val 50000"/>
                  </a:avLst>
                </a:prstTxWarp>
              </a:bodyPr>
              <a:lstStyle/>
              <a:p>
                <a:pPr algn="ctr"/>
                <a:r>
                  <a:rPr lang="en-US" altLang="zh-CN" sz="2500" kern="10">
                    <a:ln w="9525">
                      <a:solidFill>
                        <a:srgbClr val="FFFFFF"/>
                      </a:solidFill>
                      <a:round/>
                      <a:headEnd/>
                      <a:tailEnd/>
                    </a:ln>
                    <a:gradFill rotWithShape="1">
                      <a:gsLst>
                        <a:gs pos="0">
                          <a:srgbClr val="EAEAEA"/>
                        </a:gs>
                        <a:gs pos="100000">
                          <a:srgbClr val="B2B2B2"/>
                        </a:gs>
                      </a:gsLst>
                      <a:lin ang="5400000" scaled="1"/>
                    </a:gradFill>
                    <a:latin typeface="黑体"/>
                    <a:ea typeface="黑体"/>
                  </a:rPr>
                  <a:t>4</a:t>
                </a:r>
                <a:endParaRPr lang="zh-CN" altLang="en-US" sz="2500" kern="10">
                  <a:ln w="9525">
                    <a:solidFill>
                      <a:srgbClr val="FFFFFF"/>
                    </a:solidFill>
                    <a:round/>
                    <a:headEnd/>
                    <a:tailEnd/>
                  </a:ln>
                  <a:gradFill rotWithShape="1">
                    <a:gsLst>
                      <a:gs pos="0">
                        <a:srgbClr val="EAEAEA"/>
                      </a:gs>
                      <a:gs pos="100000">
                        <a:srgbClr val="B2B2B2"/>
                      </a:gs>
                    </a:gsLst>
                    <a:lin ang="5400000" scaled="1"/>
                  </a:gradFill>
                  <a:latin typeface="黑体"/>
                  <a:ea typeface="黑体"/>
                </a:endParaRPr>
              </a:p>
            </p:txBody>
          </p:sp>
          <p:sp>
            <p:nvSpPr>
              <p:cNvPr id="39" name="Rectangle 43"/>
              <p:cNvSpPr>
                <a:spLocks noChangeArrowheads="1"/>
              </p:cNvSpPr>
              <p:nvPr/>
            </p:nvSpPr>
            <p:spPr bwMode="auto">
              <a:xfrm>
                <a:off x="2666900" y="4099446"/>
                <a:ext cx="2625816" cy="1274351"/>
              </a:xfrm>
              <a:prstGeom prst="rect">
                <a:avLst/>
              </a:prstGeom>
              <a:noFill/>
              <a:ln w="9525" algn="ctr">
                <a:noFill/>
                <a:miter lim="800000"/>
                <a:headEnd/>
                <a:tailEnd/>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ts val="1200"/>
                  </a:spcBef>
                  <a:spcAft>
                    <a:spcPts val="1200"/>
                  </a:spcAft>
                  <a:defRPr/>
                </a:pPr>
                <a:r>
                  <a:rPr lang="zh-CN" altLang="en-US" sz="1600" dirty="0">
                    <a:solidFill>
                      <a:schemeClr val="accent1"/>
                    </a:solidFill>
                    <a:latin typeface="微软雅黑" pitchFamily="34" charset="-122"/>
                  </a:rPr>
                  <a:t>指标导向原则：</a:t>
                </a:r>
                <a:r>
                  <a:rPr lang="zh-CN" altLang="en-US" sz="1600" dirty="0">
                    <a:solidFill>
                      <a:schemeClr val="bg1">
                        <a:lumMod val="50000"/>
                      </a:schemeClr>
                    </a:solidFill>
                    <a:latin typeface="微软雅黑" pitchFamily="34" charset="-122"/>
                  </a:rPr>
                  <a:t>不是单纯为了评出名次和优劣，重要的是引导和鼓励朝着正确的方向和目标发展。</a:t>
                </a:r>
                <a:endParaRPr lang="zh-CN" altLang="en-US" sz="1200" dirty="0">
                  <a:solidFill>
                    <a:schemeClr val="bg1">
                      <a:lumMod val="50000"/>
                    </a:schemeClr>
                  </a:solidFill>
                  <a:latin typeface="微软雅黑" pitchFamily="34" charset="-122"/>
                </a:endParaRPr>
              </a:p>
            </p:txBody>
          </p:sp>
          <p:sp>
            <p:nvSpPr>
              <p:cNvPr id="137246" name="Line 2"/>
              <p:cNvSpPr>
                <a:spLocks noChangeShapeType="1"/>
              </p:cNvSpPr>
              <p:nvPr/>
            </p:nvSpPr>
            <p:spPr bwMode="auto">
              <a:xfrm rot="5400000" flipH="1">
                <a:off x="4179927" y="4973201"/>
                <a:ext cx="2088232" cy="7941"/>
              </a:xfrm>
              <a:prstGeom prst="line">
                <a:avLst/>
              </a:prstGeom>
              <a:noFill/>
              <a:ln w="1905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37224" name="组合 5"/>
            <p:cNvGrpSpPr>
              <a:grpSpLocks/>
            </p:cNvGrpSpPr>
            <p:nvPr/>
          </p:nvGrpSpPr>
          <p:grpSpPr bwMode="auto">
            <a:xfrm>
              <a:off x="6756400" y="3784600"/>
              <a:ext cx="3325813" cy="2911475"/>
              <a:chOff x="5279062" y="3174231"/>
              <a:chExt cx="3325386" cy="2911631"/>
            </a:xfrm>
          </p:grpSpPr>
          <p:sp>
            <p:nvSpPr>
              <p:cNvPr id="27" name="Rectangle 45"/>
              <p:cNvSpPr>
                <a:spLocks noChangeArrowheads="1"/>
              </p:cNvSpPr>
              <p:nvPr/>
            </p:nvSpPr>
            <p:spPr bwMode="auto">
              <a:xfrm>
                <a:off x="5279062" y="3925159"/>
                <a:ext cx="3038085" cy="2160703"/>
              </a:xfrm>
              <a:prstGeom prst="rect">
                <a:avLst/>
              </a:prstGeom>
              <a:noFill/>
              <a:ln w="9525" algn="ctr">
                <a:noFill/>
                <a:miter lim="800000"/>
                <a:headEnd/>
                <a:tailEnd/>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ts val="1200"/>
                  </a:spcBef>
                  <a:spcAft>
                    <a:spcPts val="1200"/>
                  </a:spcAft>
                  <a:defRPr/>
                </a:pPr>
                <a:r>
                  <a:rPr lang="zh-CN" altLang="zh-CN" sz="1600" dirty="0">
                    <a:solidFill>
                      <a:schemeClr val="accent1"/>
                    </a:solidFill>
                    <a:latin typeface="微软雅黑" pitchFamily="34" charset="-122"/>
                  </a:rPr>
                  <a:t>根据岗位的具体情况具体分析。</a:t>
                </a:r>
                <a:r>
                  <a:rPr lang="zh-CN" altLang="zh-CN" sz="1600" dirty="0">
                    <a:solidFill>
                      <a:schemeClr val="bg1">
                        <a:lumMod val="50000"/>
                      </a:schemeClr>
                    </a:solidFill>
                    <a:latin typeface="微软雅黑" pitchFamily="34" charset="-122"/>
                  </a:rPr>
                  <a:t>比如，是坚持结果导向还是技能导向？（结果导向适用于：对结果很容易测量的人员，如销售；技能导向适应于：业绩不易衡量或资格对专业技能有相当的要求，如研发人员</a:t>
                </a:r>
                <a:r>
                  <a:rPr lang="zh-CN" altLang="en-US" sz="1600" dirty="0">
                    <a:solidFill>
                      <a:schemeClr val="bg1">
                        <a:lumMod val="50000"/>
                      </a:schemeClr>
                    </a:solidFill>
                    <a:latin typeface="微软雅黑" pitchFamily="34" charset="-122"/>
                  </a:rPr>
                  <a:t>。</a:t>
                </a:r>
                <a:endParaRPr lang="zh-CN" altLang="en-US" sz="1200" dirty="0">
                  <a:solidFill>
                    <a:schemeClr val="bg1">
                      <a:lumMod val="50000"/>
                    </a:schemeClr>
                  </a:solidFill>
                  <a:latin typeface="微软雅黑" pitchFamily="34" charset="-122"/>
                </a:endParaRPr>
              </a:p>
            </p:txBody>
          </p:sp>
          <p:sp>
            <p:nvSpPr>
              <p:cNvPr id="34" name="Oval 48"/>
              <p:cNvSpPr>
                <a:spLocks noChangeArrowheads="1"/>
              </p:cNvSpPr>
              <p:nvPr/>
            </p:nvSpPr>
            <p:spPr bwMode="gray">
              <a:xfrm>
                <a:off x="7826673" y="3174231"/>
                <a:ext cx="777775" cy="758866"/>
              </a:xfrm>
              <a:prstGeom prst="ellipse">
                <a:avLst/>
              </a:prstGeom>
              <a:ln>
                <a:headEnd/>
                <a:tailEnd/>
              </a:ln>
            </p:spPr>
            <p:style>
              <a:lnRef idx="1">
                <a:schemeClr val="accent2"/>
              </a:lnRef>
              <a:fillRef idx="3">
                <a:schemeClr val="accent2"/>
              </a:fillRef>
              <a:effectRef idx="2">
                <a:schemeClr val="accent2"/>
              </a:effectRef>
              <a:fontRef idx="minor">
                <a:schemeClr val="lt1"/>
              </a:fontRef>
            </p:style>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prstClr val="black"/>
                  </a:solidFill>
                </a:endParaRPr>
              </a:p>
            </p:txBody>
          </p:sp>
          <p:sp>
            <p:nvSpPr>
              <p:cNvPr id="137239" name="Line 51"/>
              <p:cNvSpPr>
                <a:spLocks noChangeShapeType="1"/>
              </p:cNvSpPr>
              <p:nvPr/>
            </p:nvSpPr>
            <p:spPr bwMode="auto">
              <a:xfrm flipH="1">
                <a:off x="7078066" y="3553644"/>
                <a:ext cx="748498" cy="1560"/>
              </a:xfrm>
              <a:prstGeom prst="line">
                <a:avLst/>
              </a:prstGeom>
              <a:noFill/>
              <a:ln w="9525">
                <a:solidFill>
                  <a:srgbClr val="808080"/>
                </a:solidFill>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37240" name="WordArt 52"/>
              <p:cNvSpPr>
                <a:spLocks noChangeArrowheads="1" noChangeShapeType="1" noTextEdit="1"/>
              </p:cNvSpPr>
              <p:nvPr/>
            </p:nvSpPr>
            <p:spPr bwMode="auto">
              <a:xfrm>
                <a:off x="8007424" y="3363590"/>
                <a:ext cx="381000" cy="425450"/>
              </a:xfrm>
              <a:prstGeom prst="rect">
                <a:avLst/>
              </a:prstGeom>
            </p:spPr>
            <p:txBody>
              <a:bodyPr wrap="none" fromWordArt="1">
                <a:prstTxWarp prst="textPlain">
                  <a:avLst>
                    <a:gd name="adj" fmla="val 50000"/>
                  </a:avLst>
                </a:prstTxWarp>
              </a:bodyPr>
              <a:lstStyle/>
              <a:p>
                <a:pPr algn="ctr"/>
                <a:r>
                  <a:rPr lang="en-US" altLang="zh-CN" sz="2500" kern="10">
                    <a:ln w="9525">
                      <a:solidFill>
                        <a:srgbClr val="FFFFFF"/>
                      </a:solidFill>
                      <a:round/>
                      <a:headEnd/>
                      <a:tailEnd/>
                    </a:ln>
                    <a:gradFill rotWithShape="1">
                      <a:gsLst>
                        <a:gs pos="0">
                          <a:srgbClr val="EAEAEA"/>
                        </a:gs>
                        <a:gs pos="100000">
                          <a:srgbClr val="B2B2B2"/>
                        </a:gs>
                      </a:gsLst>
                      <a:lin ang="5400000" scaled="1"/>
                    </a:gradFill>
                    <a:latin typeface="黑体"/>
                    <a:ea typeface="黑体"/>
                  </a:rPr>
                  <a:t>6</a:t>
                </a:r>
                <a:endParaRPr lang="zh-CN" altLang="en-US" sz="2500" kern="10">
                  <a:ln w="9525">
                    <a:solidFill>
                      <a:srgbClr val="FFFFFF"/>
                    </a:solidFill>
                    <a:round/>
                    <a:headEnd/>
                    <a:tailEnd/>
                  </a:ln>
                  <a:gradFill rotWithShape="1">
                    <a:gsLst>
                      <a:gs pos="0">
                        <a:srgbClr val="EAEAEA"/>
                      </a:gs>
                      <a:gs pos="100000">
                        <a:srgbClr val="B2B2B2"/>
                      </a:gs>
                    </a:gsLst>
                    <a:lin ang="5400000" scaled="1"/>
                  </a:gradFill>
                  <a:latin typeface="黑体"/>
                  <a:ea typeface="黑体"/>
                </a:endParaRPr>
              </a:p>
            </p:txBody>
          </p:sp>
          <p:sp>
            <p:nvSpPr>
              <p:cNvPr id="137241" name="Line 2"/>
              <p:cNvSpPr>
                <a:spLocks noChangeShapeType="1"/>
              </p:cNvSpPr>
              <p:nvPr/>
            </p:nvSpPr>
            <p:spPr bwMode="auto">
              <a:xfrm rot="5400000" flipH="1" flipV="1">
                <a:off x="7271424" y="4976296"/>
                <a:ext cx="2089981" cy="1"/>
              </a:xfrm>
              <a:prstGeom prst="line">
                <a:avLst/>
              </a:prstGeom>
              <a:noFill/>
              <a:ln w="1905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37225" name="组合 6"/>
            <p:cNvGrpSpPr>
              <a:grpSpLocks/>
            </p:cNvGrpSpPr>
            <p:nvPr/>
          </p:nvGrpSpPr>
          <p:grpSpPr bwMode="auto">
            <a:xfrm>
              <a:off x="7119938" y="1825625"/>
              <a:ext cx="3681412" cy="2717800"/>
              <a:chOff x="5643567" y="1215482"/>
              <a:chExt cx="3680961" cy="2717574"/>
            </a:xfrm>
          </p:grpSpPr>
          <p:sp>
            <p:nvSpPr>
              <p:cNvPr id="25" name="Oval 6"/>
              <p:cNvSpPr>
                <a:spLocks noChangeArrowheads="1"/>
              </p:cNvSpPr>
              <p:nvPr/>
            </p:nvSpPr>
            <p:spPr bwMode="gray">
              <a:xfrm>
                <a:off x="6300711" y="3174294"/>
                <a:ext cx="777780" cy="758762"/>
              </a:xfrm>
              <a:prstGeom prst="ellipse">
                <a:avLst/>
              </a:prstGeom>
              <a:ln>
                <a:headEnd/>
                <a:tailEnd/>
              </a:ln>
            </p:spPr>
            <p:style>
              <a:lnRef idx="1">
                <a:schemeClr val="accent2"/>
              </a:lnRef>
              <a:fillRef idx="3">
                <a:schemeClr val="accent2"/>
              </a:fillRef>
              <a:effectRef idx="2">
                <a:schemeClr val="accent2"/>
              </a:effectRef>
              <a:fontRef idx="minor">
                <a:schemeClr val="lt1"/>
              </a:fontRef>
            </p:style>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prstClr val="black"/>
                  </a:solidFill>
                </a:endParaRPr>
              </a:p>
            </p:txBody>
          </p:sp>
          <p:sp>
            <p:nvSpPr>
              <p:cNvPr id="137233" name="Line 32"/>
              <p:cNvSpPr>
                <a:spLocks noChangeShapeType="1"/>
              </p:cNvSpPr>
              <p:nvPr/>
            </p:nvSpPr>
            <p:spPr bwMode="auto">
              <a:xfrm flipH="1">
                <a:off x="5643567" y="3573016"/>
                <a:ext cx="682625" cy="0"/>
              </a:xfrm>
              <a:prstGeom prst="line">
                <a:avLst/>
              </a:prstGeom>
              <a:noFill/>
              <a:ln w="9525">
                <a:solidFill>
                  <a:srgbClr val="808080"/>
                </a:solidFill>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37234" name="WordArt 35"/>
              <p:cNvSpPr>
                <a:spLocks noChangeArrowheads="1" noChangeShapeType="1" noTextEdit="1"/>
              </p:cNvSpPr>
              <p:nvPr/>
            </p:nvSpPr>
            <p:spPr bwMode="auto">
              <a:xfrm>
                <a:off x="6495256" y="3356992"/>
                <a:ext cx="381000" cy="425450"/>
              </a:xfrm>
              <a:prstGeom prst="rect">
                <a:avLst/>
              </a:prstGeom>
            </p:spPr>
            <p:txBody>
              <a:bodyPr wrap="none" fromWordArt="1">
                <a:prstTxWarp prst="textPlain">
                  <a:avLst>
                    <a:gd name="adj" fmla="val 50000"/>
                  </a:avLst>
                </a:prstTxWarp>
              </a:bodyPr>
              <a:lstStyle/>
              <a:p>
                <a:pPr algn="ctr"/>
                <a:r>
                  <a:rPr lang="en-US" altLang="zh-CN" sz="2500" kern="10">
                    <a:ln w="9525">
                      <a:solidFill>
                        <a:srgbClr val="FFFFFF"/>
                      </a:solidFill>
                      <a:round/>
                      <a:headEnd/>
                      <a:tailEnd/>
                    </a:ln>
                    <a:gradFill rotWithShape="1">
                      <a:gsLst>
                        <a:gs pos="0">
                          <a:srgbClr val="EAEAEA"/>
                        </a:gs>
                        <a:gs pos="100000">
                          <a:srgbClr val="B2B2B2"/>
                        </a:gs>
                      </a:gsLst>
                      <a:lin ang="5400000" scaled="1"/>
                    </a:gradFill>
                    <a:latin typeface="黑体"/>
                    <a:ea typeface="黑体"/>
                  </a:rPr>
                  <a:t>5</a:t>
                </a:r>
                <a:endParaRPr lang="zh-CN" altLang="en-US" sz="2500" kern="10">
                  <a:ln w="9525">
                    <a:solidFill>
                      <a:srgbClr val="FFFFFF"/>
                    </a:solidFill>
                    <a:round/>
                    <a:headEnd/>
                    <a:tailEnd/>
                  </a:ln>
                  <a:gradFill rotWithShape="1">
                    <a:gsLst>
                      <a:gs pos="0">
                        <a:srgbClr val="EAEAEA"/>
                      </a:gs>
                      <a:gs pos="100000">
                        <a:srgbClr val="B2B2B2"/>
                      </a:gs>
                    </a:gsLst>
                    <a:lin ang="5400000" scaled="1"/>
                  </a:gradFill>
                  <a:latin typeface="黑体"/>
                  <a:ea typeface="黑体"/>
                </a:endParaRPr>
              </a:p>
            </p:txBody>
          </p:sp>
          <p:sp>
            <p:nvSpPr>
              <p:cNvPr id="21" name="Rectangle 54"/>
              <p:cNvSpPr>
                <a:spLocks noChangeArrowheads="1"/>
              </p:cNvSpPr>
              <p:nvPr/>
            </p:nvSpPr>
            <p:spPr bwMode="auto">
              <a:xfrm>
                <a:off x="6735633" y="1453587"/>
                <a:ext cx="2588895" cy="1471491"/>
              </a:xfrm>
              <a:prstGeom prst="rect">
                <a:avLst/>
              </a:prstGeom>
              <a:noFill/>
              <a:ln w="9525" algn="ctr">
                <a:noFill/>
                <a:miter lim="800000"/>
                <a:headEnd/>
                <a:tailEnd/>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40000"/>
                  </a:lnSpc>
                  <a:defRPr/>
                </a:pPr>
                <a:r>
                  <a:rPr lang="zh-CN" altLang="zh-CN" sz="1600" dirty="0">
                    <a:solidFill>
                      <a:schemeClr val="accent1"/>
                    </a:solidFill>
                    <a:latin typeface="微软雅黑" pitchFamily="34" charset="-122"/>
                  </a:rPr>
                  <a:t>贵精不贵多，关键而不宽泛；</a:t>
                </a:r>
                <a:r>
                  <a:rPr lang="zh-CN" altLang="zh-CN" sz="1600" dirty="0">
                    <a:solidFill>
                      <a:schemeClr val="bg1">
                        <a:lumMod val="50000"/>
                      </a:schemeClr>
                    </a:solidFill>
                    <a:latin typeface="微软雅黑" pitchFamily="34" charset="-122"/>
                  </a:rPr>
                  <a:t>每个评价指标一定要有独立的内容，有独立的含义和界定。</a:t>
                </a:r>
              </a:p>
            </p:txBody>
          </p:sp>
          <p:sp>
            <p:nvSpPr>
              <p:cNvPr id="137236" name="Line 39"/>
              <p:cNvSpPr>
                <a:spLocks noChangeShapeType="1"/>
              </p:cNvSpPr>
              <p:nvPr/>
            </p:nvSpPr>
            <p:spPr bwMode="auto">
              <a:xfrm rot="5400000" flipH="1">
                <a:off x="5738724" y="2197414"/>
                <a:ext cx="1963864" cy="0"/>
              </a:xfrm>
              <a:prstGeom prst="line">
                <a:avLst/>
              </a:prstGeom>
              <a:noFill/>
              <a:ln w="1905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37226" name="组合 7"/>
            <p:cNvGrpSpPr>
              <a:grpSpLocks/>
            </p:cNvGrpSpPr>
            <p:nvPr/>
          </p:nvGrpSpPr>
          <p:grpSpPr bwMode="auto">
            <a:xfrm>
              <a:off x="2452688" y="1855788"/>
              <a:ext cx="2989262" cy="2687637"/>
              <a:chOff x="974829" y="1245566"/>
              <a:chExt cx="2990572" cy="2687490"/>
            </a:xfrm>
          </p:grpSpPr>
          <p:grpSp>
            <p:nvGrpSpPr>
              <p:cNvPr id="137227" name="组合 8"/>
              <p:cNvGrpSpPr>
                <a:grpSpLocks/>
              </p:cNvGrpSpPr>
              <p:nvPr/>
            </p:nvGrpSpPr>
            <p:grpSpPr bwMode="auto">
              <a:xfrm>
                <a:off x="974829" y="1245566"/>
                <a:ext cx="2990572" cy="2687490"/>
                <a:chOff x="974829" y="1245566"/>
                <a:chExt cx="2990572" cy="2687490"/>
              </a:xfrm>
            </p:grpSpPr>
            <p:sp>
              <p:nvSpPr>
                <p:cNvPr id="16" name="Oval 21"/>
                <p:cNvSpPr>
                  <a:spLocks noChangeArrowheads="1"/>
                </p:cNvSpPr>
                <p:nvPr/>
              </p:nvSpPr>
              <p:spPr bwMode="gray">
                <a:xfrm>
                  <a:off x="974829" y="3174273"/>
                  <a:ext cx="778216" cy="758783"/>
                </a:xfrm>
                <a:prstGeom prst="ellipse">
                  <a:avLst/>
                </a:prstGeom>
                <a:ln>
                  <a:headEnd/>
                  <a:tailEnd/>
                </a:ln>
              </p:spPr>
              <p:style>
                <a:lnRef idx="1">
                  <a:schemeClr val="accent2"/>
                </a:lnRef>
                <a:fillRef idx="3">
                  <a:schemeClr val="accent2"/>
                </a:fillRef>
                <a:effectRef idx="2">
                  <a:schemeClr val="accent2"/>
                </a:effectRef>
                <a:fontRef idx="minor">
                  <a:schemeClr val="lt1"/>
                </a:fontRef>
              </p:style>
              <p:txBody>
                <a:bodyPr vert="eaVert"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prstClr val="black"/>
                    </a:solidFill>
                  </a:endParaRPr>
                </a:p>
              </p:txBody>
            </p:sp>
            <p:sp>
              <p:nvSpPr>
                <p:cNvPr id="12" name="Rectangle 38"/>
                <p:cNvSpPr>
                  <a:spLocks noChangeArrowheads="1"/>
                </p:cNvSpPr>
                <p:nvPr/>
              </p:nvSpPr>
              <p:spPr bwMode="auto">
                <a:xfrm>
                  <a:off x="1392524" y="1434468"/>
                  <a:ext cx="2572877" cy="1816001"/>
                </a:xfrm>
                <a:prstGeom prst="rect">
                  <a:avLst/>
                </a:prstGeom>
                <a:noFill/>
                <a:ln w="9525" algn="ctr">
                  <a:noFill/>
                  <a:miter lim="800000"/>
                  <a:headEnd/>
                  <a:tailEnd/>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40000"/>
                    </a:lnSpc>
                    <a:defRPr/>
                  </a:pPr>
                  <a:r>
                    <a:rPr lang="zh-CN" altLang="zh-CN" sz="1600" dirty="0">
                      <a:solidFill>
                        <a:schemeClr val="accent1"/>
                      </a:solidFill>
                      <a:latin typeface="微软雅黑" pitchFamily="34" charset="-122"/>
                    </a:rPr>
                    <a:t>系统优化原则：</a:t>
                  </a:r>
                  <a:r>
                    <a:rPr lang="zh-CN" altLang="zh-CN" sz="1600" dirty="0">
                      <a:solidFill>
                        <a:schemeClr val="bg1">
                          <a:lumMod val="50000"/>
                        </a:schemeClr>
                      </a:solidFill>
                      <a:latin typeface="微软雅黑" pitchFamily="34" charset="-122"/>
                    </a:rPr>
                    <a:t>由总指标分解成次级指标，次级指标再分解成第三极指标……组成树状结构的指标体系</a:t>
                  </a:r>
                  <a:r>
                    <a:rPr lang="zh-CN" altLang="en-US" sz="1600" dirty="0">
                      <a:solidFill>
                        <a:schemeClr val="bg1">
                          <a:lumMod val="50000"/>
                        </a:schemeClr>
                      </a:solidFill>
                      <a:latin typeface="微软雅黑" pitchFamily="34" charset="-122"/>
                    </a:rPr>
                    <a:t>。</a:t>
                  </a:r>
                  <a:endParaRPr lang="en-US" altLang="zh-CN" sz="2000" dirty="0">
                    <a:solidFill>
                      <a:schemeClr val="bg1">
                        <a:lumMod val="50000"/>
                      </a:schemeClr>
                    </a:solidFill>
                    <a:latin typeface="微软雅黑" pitchFamily="34" charset="-122"/>
                  </a:endParaRPr>
                </a:p>
              </p:txBody>
            </p:sp>
            <p:sp>
              <p:nvSpPr>
                <p:cNvPr id="137231" name="Line 39"/>
                <p:cNvSpPr>
                  <a:spLocks noChangeShapeType="1"/>
                </p:cNvSpPr>
                <p:nvPr/>
              </p:nvSpPr>
              <p:spPr bwMode="auto">
                <a:xfrm rot="5400000" flipH="1">
                  <a:off x="339869" y="2225554"/>
                  <a:ext cx="1959976" cy="0"/>
                </a:xfrm>
                <a:prstGeom prst="line">
                  <a:avLst/>
                </a:prstGeom>
                <a:noFill/>
                <a:ln w="1905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37228" name="WordArt 36"/>
              <p:cNvSpPr>
                <a:spLocks noChangeArrowheads="1" noChangeShapeType="1" noTextEdit="1"/>
              </p:cNvSpPr>
              <p:nvPr/>
            </p:nvSpPr>
            <p:spPr bwMode="auto">
              <a:xfrm>
                <a:off x="1192217" y="3291582"/>
                <a:ext cx="244475" cy="425450"/>
              </a:xfrm>
              <a:prstGeom prst="rect">
                <a:avLst/>
              </a:prstGeom>
            </p:spPr>
            <p:txBody>
              <a:bodyPr wrap="none" fromWordArt="1">
                <a:prstTxWarp prst="textPlain">
                  <a:avLst>
                    <a:gd name="adj" fmla="val 50000"/>
                  </a:avLst>
                </a:prstTxWarp>
              </a:bodyPr>
              <a:lstStyle/>
              <a:p>
                <a:pPr algn="ctr"/>
                <a:r>
                  <a:rPr lang="en-US" altLang="zh-CN" sz="2500" kern="10">
                    <a:ln w="9525">
                      <a:solidFill>
                        <a:srgbClr val="FFFFFF"/>
                      </a:solidFill>
                      <a:round/>
                      <a:headEnd/>
                      <a:tailEnd/>
                    </a:ln>
                    <a:gradFill rotWithShape="1">
                      <a:gsLst>
                        <a:gs pos="0">
                          <a:srgbClr val="EAEAEA"/>
                        </a:gs>
                        <a:gs pos="100000">
                          <a:srgbClr val="B2B2B2"/>
                        </a:gs>
                      </a:gsLst>
                      <a:lin ang="5400000" scaled="1"/>
                    </a:gradFill>
                    <a:latin typeface="黑体"/>
                    <a:ea typeface="黑体"/>
                  </a:rPr>
                  <a:t>1</a:t>
                </a:r>
                <a:endParaRPr lang="zh-CN" altLang="en-US" sz="2500" kern="10">
                  <a:ln w="9525">
                    <a:solidFill>
                      <a:srgbClr val="FFFFFF"/>
                    </a:solidFill>
                    <a:round/>
                    <a:headEnd/>
                    <a:tailEnd/>
                  </a:ln>
                  <a:gradFill rotWithShape="1">
                    <a:gsLst>
                      <a:gs pos="0">
                        <a:srgbClr val="EAEAEA"/>
                      </a:gs>
                      <a:gs pos="100000">
                        <a:srgbClr val="B2B2B2"/>
                      </a:gs>
                    </a:gsLst>
                    <a:lin ang="5400000" scaled="1"/>
                  </a:gradFill>
                  <a:latin typeface="黑体"/>
                  <a:ea typeface="黑体"/>
                </a:endParaRPr>
              </a:p>
            </p:txBody>
          </p:sp>
        </p:grpSp>
      </p:grpSp>
      <p:sp>
        <p:nvSpPr>
          <p:cNvPr id="64" name="WordArt 79"/>
          <p:cNvSpPr>
            <a:spLocks noChangeArrowheads="1" noChangeShapeType="1" noTextEdit="1"/>
          </p:cNvSpPr>
          <p:nvPr/>
        </p:nvSpPr>
        <p:spPr bwMode="auto">
          <a:xfrm rot="5400000">
            <a:off x="-782600" y="3818789"/>
            <a:ext cx="3773117" cy="383381"/>
          </a:xfrm>
          <a:prstGeom prst="rect">
            <a:avLst/>
          </a:prstGeom>
          <a:extLst/>
        </p:spPr>
        <p:txBody>
          <a:bodyPr vert="eaVert" wrap="none" lIns="106896" tIns="53443" rIns="106896" bIns="53443" fromWordArt="1">
            <a:prstTxWarp prst="textPlain">
              <a:avLst>
                <a:gd name="adj" fmla="val 50000"/>
              </a:avLst>
            </a:prstTxWarp>
          </a:bodyPr>
          <a:lstStyle/>
          <a:p>
            <a:pPr algn="ctr">
              <a:defRPr/>
            </a:pPr>
            <a:r>
              <a:rPr lang="zh-CN" altLang="en-US" sz="4200" kern="10" dirty="0">
                <a:solidFill>
                  <a:srgbClr val="FF0000"/>
                </a:solidFill>
                <a:latin typeface="微软雅黑"/>
                <a:ea typeface="微软雅黑"/>
              </a:rPr>
              <a:t>双击文字</a:t>
            </a:r>
            <a:r>
              <a:rPr lang="en-US" altLang="zh-CN" sz="4200" kern="10" dirty="0">
                <a:solidFill>
                  <a:srgbClr val="FF0000"/>
                </a:solidFill>
                <a:latin typeface="微软雅黑"/>
                <a:ea typeface="微软雅黑"/>
              </a:rPr>
              <a:t>-</a:t>
            </a:r>
            <a:r>
              <a:rPr lang="zh-CN" altLang="en-US" sz="4200" kern="10" dirty="0">
                <a:latin typeface="微软雅黑"/>
                <a:ea typeface="微软雅黑"/>
              </a:rPr>
              <a:t>内容仅供参考</a:t>
            </a:r>
          </a:p>
        </p:txBody>
      </p:sp>
      <p:sp>
        <p:nvSpPr>
          <p:cNvPr id="66" name="TextBox 65"/>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nodeType="afterGroup">
                            <p:stCondLst>
                              <p:cond delay="2000"/>
                            </p:stCondLst>
                            <p:childTnLst>
                              <p:par>
                                <p:cTn id="22" presetID="26" presetClass="entr" presetSubtype="0" fill="hold" nodeType="after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wipe(down)">
                                      <p:cBhvr>
                                        <p:cTn id="24" dur="580">
                                          <p:stCondLst>
                                            <p:cond delay="0"/>
                                          </p:stCondLst>
                                        </p:cTn>
                                        <p:tgtEl>
                                          <p:spTgt spid="64"/>
                                        </p:tgtEl>
                                      </p:cBhvr>
                                    </p:animEffect>
                                    <p:anim calcmode="lin" valueType="num">
                                      <p:cBhvr>
                                        <p:cTn id="25"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30" dur="26">
                                          <p:stCondLst>
                                            <p:cond delay="650"/>
                                          </p:stCondLst>
                                        </p:cTn>
                                        <p:tgtEl>
                                          <p:spTgt spid="64"/>
                                        </p:tgtEl>
                                      </p:cBhvr>
                                      <p:to x="100000" y="60000"/>
                                    </p:animScale>
                                    <p:animScale>
                                      <p:cBhvr>
                                        <p:cTn id="31" dur="166" decel="50000">
                                          <p:stCondLst>
                                            <p:cond delay="676"/>
                                          </p:stCondLst>
                                        </p:cTn>
                                        <p:tgtEl>
                                          <p:spTgt spid="64"/>
                                        </p:tgtEl>
                                      </p:cBhvr>
                                      <p:to x="100000" y="100000"/>
                                    </p:animScale>
                                    <p:animScale>
                                      <p:cBhvr>
                                        <p:cTn id="32" dur="26">
                                          <p:stCondLst>
                                            <p:cond delay="1312"/>
                                          </p:stCondLst>
                                        </p:cTn>
                                        <p:tgtEl>
                                          <p:spTgt spid="64"/>
                                        </p:tgtEl>
                                      </p:cBhvr>
                                      <p:to x="100000" y="80000"/>
                                    </p:animScale>
                                    <p:animScale>
                                      <p:cBhvr>
                                        <p:cTn id="33" dur="166" decel="50000">
                                          <p:stCondLst>
                                            <p:cond delay="1338"/>
                                          </p:stCondLst>
                                        </p:cTn>
                                        <p:tgtEl>
                                          <p:spTgt spid="64"/>
                                        </p:tgtEl>
                                      </p:cBhvr>
                                      <p:to x="100000" y="100000"/>
                                    </p:animScale>
                                    <p:animScale>
                                      <p:cBhvr>
                                        <p:cTn id="34" dur="26">
                                          <p:stCondLst>
                                            <p:cond delay="1642"/>
                                          </p:stCondLst>
                                        </p:cTn>
                                        <p:tgtEl>
                                          <p:spTgt spid="64"/>
                                        </p:tgtEl>
                                      </p:cBhvr>
                                      <p:to x="100000" y="90000"/>
                                    </p:animScale>
                                    <p:animScale>
                                      <p:cBhvr>
                                        <p:cTn id="35" dur="166" decel="50000">
                                          <p:stCondLst>
                                            <p:cond delay="1668"/>
                                          </p:stCondLst>
                                        </p:cTn>
                                        <p:tgtEl>
                                          <p:spTgt spid="64"/>
                                        </p:tgtEl>
                                      </p:cBhvr>
                                      <p:to x="100000" y="100000"/>
                                    </p:animScale>
                                    <p:animScale>
                                      <p:cBhvr>
                                        <p:cTn id="36" dur="26">
                                          <p:stCondLst>
                                            <p:cond delay="1808"/>
                                          </p:stCondLst>
                                        </p:cTn>
                                        <p:tgtEl>
                                          <p:spTgt spid="64"/>
                                        </p:tgtEl>
                                      </p:cBhvr>
                                      <p:to x="100000" y="95000"/>
                                    </p:animScale>
                                    <p:animScale>
                                      <p:cBhvr>
                                        <p:cTn id="37" dur="166" decel="50000">
                                          <p:stCondLst>
                                            <p:cond delay="1834"/>
                                          </p:stCondLst>
                                        </p:cTn>
                                        <p:tgtEl>
                                          <p:spTgt spid="6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725613" y="2349500"/>
            <a:ext cx="8212137" cy="4275138"/>
            <a:chOff x="1725613" y="1771650"/>
            <a:chExt cx="8212137" cy="4275138"/>
          </a:xfrm>
        </p:grpSpPr>
        <p:sp>
          <p:nvSpPr>
            <p:cNvPr id="138245" name="Oval 2"/>
            <p:cNvSpPr>
              <a:spLocks noChangeArrowheads="1"/>
            </p:cNvSpPr>
            <p:nvPr/>
          </p:nvSpPr>
          <p:spPr bwMode="auto">
            <a:xfrm>
              <a:off x="4635500" y="1771650"/>
              <a:ext cx="2520950" cy="2520950"/>
            </a:xfrm>
            <a:prstGeom prst="ellipse">
              <a:avLst/>
            </a:prstGeom>
            <a:gradFill rotWithShape="1">
              <a:gsLst>
                <a:gs pos="0">
                  <a:srgbClr val="969696"/>
                </a:gs>
                <a:gs pos="100000">
                  <a:schemeClr val="bg1"/>
                </a:gs>
              </a:gsLst>
              <a:lin ang="5400000" scaled="1"/>
            </a:gradFill>
            <a:ln w="25400">
              <a:solidFill>
                <a:srgbClr val="C0C0C0"/>
              </a:solidFill>
              <a:round/>
              <a:headEnd/>
              <a:tailEnd/>
            </a:ln>
          </p:spPr>
          <p:txBody>
            <a:bodyPr wrap="none" lIns="91366" tIns="45681" rIns="91366" bIns="45681" anchor="ctr"/>
            <a:lstStyle/>
            <a:p>
              <a:endParaRPr lang="zh-CN" altLang="en-US" sz="1400">
                <a:latin typeface="微软雅黑" pitchFamily="34" charset="-122"/>
                <a:ea typeface="微软雅黑" pitchFamily="34" charset="-122"/>
              </a:endParaRPr>
            </a:p>
          </p:txBody>
        </p:sp>
        <p:sp>
          <p:nvSpPr>
            <p:cNvPr id="138246" name="Oval 3"/>
            <p:cNvSpPr>
              <a:spLocks noChangeArrowheads="1"/>
            </p:cNvSpPr>
            <p:nvPr/>
          </p:nvSpPr>
          <p:spPr bwMode="auto">
            <a:xfrm>
              <a:off x="3914775" y="3055938"/>
              <a:ext cx="2520950" cy="2520950"/>
            </a:xfrm>
            <a:prstGeom prst="ellipse">
              <a:avLst/>
            </a:prstGeom>
            <a:gradFill rotWithShape="1">
              <a:gsLst>
                <a:gs pos="0">
                  <a:srgbClr val="B2B2B2"/>
                </a:gs>
                <a:gs pos="100000">
                  <a:schemeClr val="bg1"/>
                </a:gs>
              </a:gsLst>
              <a:lin ang="18900000" scaled="1"/>
            </a:gradFill>
            <a:ln w="25400">
              <a:solidFill>
                <a:srgbClr val="C0C0C0"/>
              </a:solidFill>
              <a:round/>
              <a:headEnd/>
              <a:tailEnd/>
            </a:ln>
          </p:spPr>
          <p:txBody>
            <a:bodyPr wrap="none" lIns="91366" tIns="45681" rIns="91366" bIns="45681" anchor="ctr"/>
            <a:lstStyle/>
            <a:p>
              <a:endParaRPr lang="zh-CN" altLang="en-US" sz="1400">
                <a:latin typeface="微软雅黑" pitchFamily="34" charset="-122"/>
                <a:ea typeface="微软雅黑" pitchFamily="34" charset="-122"/>
              </a:endParaRPr>
            </a:p>
          </p:txBody>
        </p:sp>
        <p:sp>
          <p:nvSpPr>
            <p:cNvPr id="138247" name="Oval 4"/>
            <p:cNvSpPr>
              <a:spLocks noChangeArrowheads="1"/>
            </p:cNvSpPr>
            <p:nvPr/>
          </p:nvSpPr>
          <p:spPr bwMode="auto">
            <a:xfrm>
              <a:off x="5356225" y="3055938"/>
              <a:ext cx="2520950" cy="2520950"/>
            </a:xfrm>
            <a:prstGeom prst="ellipse">
              <a:avLst/>
            </a:prstGeom>
            <a:gradFill rotWithShape="1">
              <a:gsLst>
                <a:gs pos="0">
                  <a:schemeClr val="bg1"/>
                </a:gs>
                <a:gs pos="100000">
                  <a:srgbClr val="B2B2B2"/>
                </a:gs>
              </a:gsLst>
              <a:lin ang="2700000" scaled="1"/>
            </a:gradFill>
            <a:ln w="25400">
              <a:solidFill>
                <a:srgbClr val="C0C0C0"/>
              </a:solidFill>
              <a:round/>
              <a:headEnd/>
              <a:tailEnd/>
            </a:ln>
          </p:spPr>
          <p:txBody>
            <a:bodyPr wrap="none" lIns="91366" tIns="45681" rIns="91366" bIns="45681" anchor="ctr"/>
            <a:lstStyle/>
            <a:p>
              <a:endParaRPr lang="zh-CN" altLang="en-US" sz="1400">
                <a:latin typeface="微软雅黑" pitchFamily="34" charset="-122"/>
                <a:ea typeface="微软雅黑" pitchFamily="34" charset="-122"/>
              </a:endParaRPr>
            </a:p>
          </p:txBody>
        </p:sp>
        <p:sp>
          <p:nvSpPr>
            <p:cNvPr id="5" name="Freeform 5"/>
            <p:cNvSpPr>
              <a:spLocks/>
            </p:cNvSpPr>
            <p:nvPr/>
          </p:nvSpPr>
          <p:spPr bwMode="auto">
            <a:xfrm>
              <a:off x="5370513" y="3286125"/>
              <a:ext cx="1050925" cy="1168400"/>
            </a:xfrm>
            <a:custGeom>
              <a:avLst/>
              <a:gdLst>
                <a:gd name="T0" fmla="*/ 331 w 662"/>
                <a:gd name="T1" fmla="*/ 0 h 736"/>
                <a:gd name="T2" fmla="*/ 662 w 662"/>
                <a:gd name="T3" fmla="*/ 556 h 736"/>
                <a:gd name="T4" fmla="*/ 0 w 662"/>
                <a:gd name="T5" fmla="*/ 554 h 736"/>
                <a:gd name="T6" fmla="*/ 331 w 662"/>
                <a:gd name="T7" fmla="*/ 0 h 736"/>
              </a:gdLst>
              <a:ahLst/>
              <a:cxnLst>
                <a:cxn ang="0">
                  <a:pos x="T0" y="T1"/>
                </a:cxn>
                <a:cxn ang="0">
                  <a:pos x="T2" y="T3"/>
                </a:cxn>
                <a:cxn ang="0">
                  <a:pos x="T4" y="T5"/>
                </a:cxn>
                <a:cxn ang="0">
                  <a:pos x="T6" y="T7"/>
                </a:cxn>
              </a:cxnLst>
              <a:rect l="0" t="0" r="r" b="b"/>
              <a:pathLst>
                <a:path w="662" h="736">
                  <a:moveTo>
                    <a:pt x="331" y="0"/>
                  </a:moveTo>
                  <a:cubicBezTo>
                    <a:pt x="331" y="0"/>
                    <a:pt x="644" y="210"/>
                    <a:pt x="662" y="556"/>
                  </a:cubicBezTo>
                  <a:cubicBezTo>
                    <a:pt x="340" y="736"/>
                    <a:pt x="0" y="554"/>
                    <a:pt x="0" y="554"/>
                  </a:cubicBezTo>
                  <a:cubicBezTo>
                    <a:pt x="6" y="222"/>
                    <a:pt x="331" y="0"/>
                    <a:pt x="331" y="0"/>
                  </a:cubicBezTo>
                  <a:close/>
                </a:path>
              </a:pathLst>
            </a:custGeom>
            <a:gradFill rotWithShape="1">
              <a:gsLst>
                <a:gs pos="0">
                  <a:schemeClr val="hlink"/>
                </a:gs>
                <a:gs pos="100000">
                  <a:schemeClr val="hlink">
                    <a:gamma/>
                    <a:shade val="46275"/>
                    <a:invGamma/>
                  </a:schemeClr>
                </a:gs>
              </a:gsLst>
              <a:lin ang="5400000" scaled="1"/>
            </a:gradFill>
            <a:ln w="25400" cap="flat" cmpd="sng">
              <a:solidFill>
                <a:srgbClr val="FFFFFF"/>
              </a:solidFill>
              <a:prstDash val="solid"/>
              <a:round/>
              <a:headEnd/>
              <a:tailEnd/>
            </a:ln>
            <a:effectLst/>
            <a:extLst/>
          </p:spPr>
          <p:txBody>
            <a:bodyPr lIns="91366" tIns="45681" rIns="91366" bIns="45681"/>
            <a:lstStyle/>
            <a:p>
              <a:pPr>
                <a:defRPr/>
              </a:pPr>
              <a:endParaRPr lang="zh-CN" altLang="en-US" sz="1400">
                <a:latin typeface="微软雅黑" pitchFamily="34" charset="-122"/>
                <a:ea typeface="微软雅黑" pitchFamily="34" charset="-122"/>
              </a:endParaRPr>
            </a:p>
          </p:txBody>
        </p:sp>
        <p:sp>
          <p:nvSpPr>
            <p:cNvPr id="138249" name="Freeform 6"/>
            <p:cNvSpPr>
              <a:spLocks/>
            </p:cNvSpPr>
            <p:nvPr/>
          </p:nvSpPr>
          <p:spPr bwMode="auto">
            <a:xfrm>
              <a:off x="5897563" y="2854325"/>
              <a:ext cx="1247775" cy="1311275"/>
            </a:xfrm>
            <a:custGeom>
              <a:avLst/>
              <a:gdLst>
                <a:gd name="T0" fmla="*/ 0 w 786"/>
                <a:gd name="T1" fmla="*/ 2147483647 h 826"/>
                <a:gd name="T2" fmla="*/ 2147483647 w 786"/>
                <a:gd name="T3" fmla="*/ 2147483647 h 826"/>
                <a:gd name="T4" fmla="*/ 2147483647 w 786"/>
                <a:gd name="T5" fmla="*/ 2147483647 h 826"/>
                <a:gd name="T6" fmla="*/ 0 w 786"/>
                <a:gd name="T7" fmla="*/ 2147483647 h 826"/>
                <a:gd name="T8" fmla="*/ 0 60000 65536"/>
                <a:gd name="T9" fmla="*/ 0 60000 65536"/>
                <a:gd name="T10" fmla="*/ 0 60000 65536"/>
                <a:gd name="T11" fmla="*/ 0 60000 65536"/>
                <a:gd name="T12" fmla="*/ 0 w 786"/>
                <a:gd name="T13" fmla="*/ 0 h 826"/>
                <a:gd name="T14" fmla="*/ 786 w 786"/>
                <a:gd name="T15" fmla="*/ 826 h 826"/>
              </a:gdLst>
              <a:ahLst/>
              <a:cxnLst>
                <a:cxn ang="T8">
                  <a:pos x="T0" y="T1"/>
                </a:cxn>
                <a:cxn ang="T9">
                  <a:pos x="T2" y="T3"/>
                </a:cxn>
                <a:cxn ang="T10">
                  <a:pos x="T4" y="T5"/>
                </a:cxn>
                <a:cxn ang="T11">
                  <a:pos x="T6" y="T7"/>
                </a:cxn>
              </a:cxnLst>
              <a:rect l="T12" t="T13" r="T14" b="T15"/>
              <a:pathLst>
                <a:path w="786" h="826">
                  <a:moveTo>
                    <a:pt x="0" y="272"/>
                  </a:moveTo>
                  <a:cubicBezTo>
                    <a:pt x="0" y="272"/>
                    <a:pt x="350" y="0"/>
                    <a:pt x="786" y="202"/>
                  </a:cubicBezTo>
                  <a:cubicBezTo>
                    <a:pt x="786" y="202"/>
                    <a:pt x="744" y="656"/>
                    <a:pt x="334" y="826"/>
                  </a:cubicBezTo>
                  <a:cubicBezTo>
                    <a:pt x="296" y="466"/>
                    <a:pt x="0" y="272"/>
                    <a:pt x="0" y="272"/>
                  </a:cubicBezTo>
                  <a:close/>
                </a:path>
              </a:pathLst>
            </a:custGeom>
            <a:gradFill rotWithShape="1">
              <a:gsLst>
                <a:gs pos="0">
                  <a:schemeClr val="accent2"/>
                </a:gs>
                <a:gs pos="100000">
                  <a:schemeClr val="accent1"/>
                </a:gs>
              </a:gsLst>
              <a:lin ang="5400000" scaled="1"/>
            </a:gradFill>
            <a:ln w="25400">
              <a:solidFill>
                <a:srgbClr val="FFFFFF"/>
              </a:solidFill>
              <a:round/>
              <a:headEnd/>
              <a:tailEnd/>
            </a:ln>
          </p:spPr>
          <p:txBody>
            <a:bodyPr lIns="91366" tIns="45681" rIns="91366" bIns="45681"/>
            <a:lstStyle/>
            <a:p>
              <a:endParaRPr lang="zh-CN" altLang="en-US"/>
            </a:p>
          </p:txBody>
        </p:sp>
        <p:sp>
          <p:nvSpPr>
            <p:cNvPr id="138250" name="Freeform 7"/>
            <p:cNvSpPr>
              <a:spLocks/>
            </p:cNvSpPr>
            <p:nvPr/>
          </p:nvSpPr>
          <p:spPr bwMode="auto">
            <a:xfrm>
              <a:off x="4643438" y="2851150"/>
              <a:ext cx="1250950" cy="1317625"/>
            </a:xfrm>
            <a:custGeom>
              <a:avLst/>
              <a:gdLst>
                <a:gd name="T0" fmla="*/ 2147483647 w 788"/>
                <a:gd name="T1" fmla="*/ 2147483647 h 826"/>
                <a:gd name="T2" fmla="*/ 0 w 788"/>
                <a:gd name="T3" fmla="*/ 2147483647 h 826"/>
                <a:gd name="T4" fmla="*/ 2147483647 w 788"/>
                <a:gd name="T5" fmla="*/ 2147483647 h 826"/>
                <a:gd name="T6" fmla="*/ 2147483647 w 788"/>
                <a:gd name="T7" fmla="*/ 2147483647 h 826"/>
                <a:gd name="T8" fmla="*/ 0 60000 65536"/>
                <a:gd name="T9" fmla="*/ 0 60000 65536"/>
                <a:gd name="T10" fmla="*/ 0 60000 65536"/>
                <a:gd name="T11" fmla="*/ 0 60000 65536"/>
                <a:gd name="T12" fmla="*/ 0 w 788"/>
                <a:gd name="T13" fmla="*/ 0 h 826"/>
                <a:gd name="T14" fmla="*/ 788 w 788"/>
                <a:gd name="T15" fmla="*/ 826 h 826"/>
              </a:gdLst>
              <a:ahLst/>
              <a:cxnLst>
                <a:cxn ang="T8">
                  <a:pos x="T0" y="T1"/>
                </a:cxn>
                <a:cxn ang="T9">
                  <a:pos x="T2" y="T3"/>
                </a:cxn>
                <a:cxn ang="T10">
                  <a:pos x="T4" y="T5"/>
                </a:cxn>
                <a:cxn ang="T11">
                  <a:pos x="T6" y="T7"/>
                </a:cxn>
              </a:cxnLst>
              <a:rect l="T12" t="T13" r="T14" b="T15"/>
              <a:pathLst>
                <a:path w="788" h="826">
                  <a:moveTo>
                    <a:pt x="458" y="826"/>
                  </a:moveTo>
                  <a:cubicBezTo>
                    <a:pt x="458" y="826"/>
                    <a:pt x="68" y="698"/>
                    <a:pt x="0" y="202"/>
                  </a:cubicBezTo>
                  <a:cubicBezTo>
                    <a:pt x="0" y="202"/>
                    <a:pt x="418" y="0"/>
                    <a:pt x="788" y="274"/>
                  </a:cubicBezTo>
                  <a:cubicBezTo>
                    <a:pt x="438" y="526"/>
                    <a:pt x="458" y="826"/>
                    <a:pt x="458" y="826"/>
                  </a:cubicBezTo>
                  <a:close/>
                </a:path>
              </a:pathLst>
            </a:custGeom>
            <a:gradFill rotWithShape="1">
              <a:gsLst>
                <a:gs pos="0">
                  <a:schemeClr val="accent2"/>
                </a:gs>
                <a:gs pos="100000">
                  <a:schemeClr val="accent1"/>
                </a:gs>
              </a:gsLst>
              <a:lin ang="5400000" scaled="1"/>
            </a:gradFill>
            <a:ln w="25400">
              <a:solidFill>
                <a:srgbClr val="FFFFFF"/>
              </a:solidFill>
              <a:round/>
              <a:headEnd/>
              <a:tailEnd/>
            </a:ln>
          </p:spPr>
          <p:txBody>
            <a:bodyPr lIns="91366" tIns="45681" rIns="91366" bIns="45681"/>
            <a:lstStyle/>
            <a:p>
              <a:endParaRPr lang="zh-CN" altLang="en-US"/>
            </a:p>
          </p:txBody>
        </p:sp>
        <p:sp>
          <p:nvSpPr>
            <p:cNvPr id="138251" name="Freeform 8"/>
            <p:cNvSpPr>
              <a:spLocks/>
            </p:cNvSpPr>
            <p:nvPr/>
          </p:nvSpPr>
          <p:spPr bwMode="auto">
            <a:xfrm>
              <a:off x="5259388" y="4165600"/>
              <a:ext cx="1270000" cy="1187450"/>
            </a:xfrm>
            <a:custGeom>
              <a:avLst/>
              <a:gdLst>
                <a:gd name="T0" fmla="*/ 2147483647 w 800"/>
                <a:gd name="T1" fmla="*/ 0 h 748"/>
                <a:gd name="T2" fmla="*/ 2147483647 w 800"/>
                <a:gd name="T3" fmla="*/ 2147483647 h 748"/>
                <a:gd name="T4" fmla="*/ 2147483647 w 800"/>
                <a:gd name="T5" fmla="*/ 2147483647 h 748"/>
                <a:gd name="T6" fmla="*/ 2147483647 w 800"/>
                <a:gd name="T7" fmla="*/ 0 h 748"/>
                <a:gd name="T8" fmla="*/ 0 60000 65536"/>
                <a:gd name="T9" fmla="*/ 0 60000 65536"/>
                <a:gd name="T10" fmla="*/ 0 60000 65536"/>
                <a:gd name="T11" fmla="*/ 0 60000 65536"/>
                <a:gd name="T12" fmla="*/ 0 w 800"/>
                <a:gd name="T13" fmla="*/ 0 h 748"/>
                <a:gd name="T14" fmla="*/ 800 w 800"/>
                <a:gd name="T15" fmla="*/ 748 h 748"/>
              </a:gdLst>
              <a:ahLst/>
              <a:cxnLst>
                <a:cxn ang="T8">
                  <a:pos x="T0" y="T1"/>
                </a:cxn>
                <a:cxn ang="T9">
                  <a:pos x="T2" y="T3"/>
                </a:cxn>
                <a:cxn ang="T10">
                  <a:pos x="T4" y="T5"/>
                </a:cxn>
                <a:cxn ang="T11">
                  <a:pos x="T6" y="T7"/>
                </a:cxn>
              </a:cxnLst>
              <a:rect l="T12" t="T13" r="T14" b="T15"/>
              <a:pathLst>
                <a:path w="800" h="748">
                  <a:moveTo>
                    <a:pt x="68" y="0"/>
                  </a:moveTo>
                  <a:cubicBezTo>
                    <a:pt x="68" y="0"/>
                    <a:pt x="406" y="182"/>
                    <a:pt x="734" y="4"/>
                  </a:cubicBezTo>
                  <a:cubicBezTo>
                    <a:pt x="734" y="4"/>
                    <a:pt x="800" y="460"/>
                    <a:pt x="400" y="748"/>
                  </a:cubicBezTo>
                  <a:cubicBezTo>
                    <a:pt x="0" y="468"/>
                    <a:pt x="68" y="0"/>
                    <a:pt x="68" y="0"/>
                  </a:cubicBezTo>
                  <a:close/>
                </a:path>
              </a:pathLst>
            </a:custGeom>
            <a:gradFill rotWithShape="1">
              <a:gsLst>
                <a:gs pos="0">
                  <a:schemeClr val="accent1"/>
                </a:gs>
                <a:gs pos="100000">
                  <a:schemeClr val="accent2"/>
                </a:gs>
              </a:gsLst>
              <a:lin ang="5400000" scaled="1"/>
            </a:gradFill>
            <a:ln w="25400">
              <a:solidFill>
                <a:srgbClr val="FFFFFF"/>
              </a:solidFill>
              <a:round/>
              <a:headEnd/>
              <a:tailEnd/>
            </a:ln>
          </p:spPr>
          <p:txBody>
            <a:bodyPr lIns="91366" tIns="45681" rIns="91366" bIns="45681"/>
            <a:lstStyle/>
            <a:p>
              <a:endParaRPr lang="zh-CN" altLang="en-US"/>
            </a:p>
          </p:txBody>
        </p:sp>
        <p:sp>
          <p:nvSpPr>
            <p:cNvPr id="138252" name="Freeform 9"/>
            <p:cNvSpPr>
              <a:spLocks/>
            </p:cNvSpPr>
            <p:nvPr/>
          </p:nvSpPr>
          <p:spPr bwMode="gray">
            <a:xfrm>
              <a:off x="4954588" y="1781175"/>
              <a:ext cx="1876425" cy="91440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1366" tIns="45681" rIns="91366" bIns="45681"/>
            <a:lstStyle/>
            <a:p>
              <a:endParaRPr lang="zh-CN" altLang="en-US"/>
            </a:p>
          </p:txBody>
        </p:sp>
        <p:sp>
          <p:nvSpPr>
            <p:cNvPr id="138253" name="Oval 10"/>
            <p:cNvSpPr>
              <a:spLocks noChangeArrowheads="1"/>
            </p:cNvSpPr>
            <p:nvPr/>
          </p:nvSpPr>
          <p:spPr bwMode="auto">
            <a:xfrm>
              <a:off x="4111625" y="5675313"/>
              <a:ext cx="3594100" cy="371475"/>
            </a:xfrm>
            <a:prstGeom prst="ellipse">
              <a:avLst/>
            </a:prstGeom>
            <a:gradFill rotWithShape="1">
              <a:gsLst>
                <a:gs pos="0">
                  <a:schemeClr val="tx1">
                    <a:alpha val="2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91366" tIns="45681" rIns="91366" bIns="45681" anchor="ctr"/>
            <a:lstStyle/>
            <a:p>
              <a:endParaRPr lang="zh-CN" altLang="en-US" sz="1400">
                <a:latin typeface="微软雅黑" pitchFamily="34" charset="-122"/>
                <a:ea typeface="微软雅黑" pitchFamily="34" charset="-122"/>
              </a:endParaRPr>
            </a:p>
          </p:txBody>
        </p:sp>
        <p:sp>
          <p:nvSpPr>
            <p:cNvPr id="138254" name="Freeform 11"/>
            <p:cNvSpPr>
              <a:spLocks/>
            </p:cNvSpPr>
            <p:nvPr/>
          </p:nvSpPr>
          <p:spPr bwMode="auto">
            <a:xfrm rot="10800000" flipV="1">
              <a:off x="5630863" y="3298825"/>
              <a:ext cx="536575" cy="596900"/>
            </a:xfrm>
            <a:custGeom>
              <a:avLst/>
              <a:gdLst>
                <a:gd name="T0" fmla="*/ 2147483647 w 662"/>
                <a:gd name="T1" fmla="*/ 0 h 736"/>
                <a:gd name="T2" fmla="*/ 2147483647 w 662"/>
                <a:gd name="T3" fmla="*/ 2147483647 h 736"/>
                <a:gd name="T4" fmla="*/ 0 w 662"/>
                <a:gd name="T5" fmla="*/ 2147483647 h 736"/>
                <a:gd name="T6" fmla="*/ 2147483647 w 662"/>
                <a:gd name="T7" fmla="*/ 0 h 736"/>
                <a:gd name="T8" fmla="*/ 0 60000 65536"/>
                <a:gd name="T9" fmla="*/ 0 60000 65536"/>
                <a:gd name="T10" fmla="*/ 0 60000 65536"/>
                <a:gd name="T11" fmla="*/ 0 60000 65536"/>
                <a:gd name="T12" fmla="*/ 0 w 662"/>
                <a:gd name="T13" fmla="*/ 0 h 736"/>
                <a:gd name="T14" fmla="*/ 662 w 662"/>
                <a:gd name="T15" fmla="*/ 736 h 736"/>
              </a:gdLst>
              <a:ahLst/>
              <a:cxnLst>
                <a:cxn ang="T8">
                  <a:pos x="T0" y="T1"/>
                </a:cxn>
                <a:cxn ang="T9">
                  <a:pos x="T2" y="T3"/>
                </a:cxn>
                <a:cxn ang="T10">
                  <a:pos x="T4" y="T5"/>
                </a:cxn>
                <a:cxn ang="T11">
                  <a:pos x="T6" y="T7"/>
                </a:cxn>
              </a:cxnLst>
              <a:rect l="T12" t="T13" r="T14" b="T15"/>
              <a:pathLst>
                <a:path w="662" h="736">
                  <a:moveTo>
                    <a:pt x="331" y="0"/>
                  </a:moveTo>
                  <a:cubicBezTo>
                    <a:pt x="331" y="0"/>
                    <a:pt x="644" y="210"/>
                    <a:pt x="662" y="556"/>
                  </a:cubicBezTo>
                  <a:cubicBezTo>
                    <a:pt x="340" y="736"/>
                    <a:pt x="0" y="554"/>
                    <a:pt x="0" y="554"/>
                  </a:cubicBezTo>
                  <a:cubicBezTo>
                    <a:pt x="6" y="222"/>
                    <a:pt x="331" y="0"/>
                    <a:pt x="331" y="0"/>
                  </a:cubicBezTo>
                  <a:close/>
                </a:path>
              </a:pathLst>
            </a:custGeom>
            <a:gradFill rotWithShape="1">
              <a:gsLst>
                <a:gs pos="0">
                  <a:schemeClr val="bg1">
                    <a:alpha val="60001"/>
                  </a:schemeClr>
                </a:gs>
                <a:gs pos="100000">
                  <a:schemeClr val="tx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1366" tIns="45681" rIns="91366" bIns="45681"/>
            <a:lstStyle/>
            <a:p>
              <a:endParaRPr lang="zh-CN" altLang="en-US"/>
            </a:p>
          </p:txBody>
        </p:sp>
        <p:sp>
          <p:nvSpPr>
            <p:cNvPr id="138255" name="Freeform 12"/>
            <p:cNvSpPr>
              <a:spLocks/>
            </p:cNvSpPr>
            <p:nvPr/>
          </p:nvSpPr>
          <p:spPr bwMode="auto">
            <a:xfrm>
              <a:off x="4673600" y="2917825"/>
              <a:ext cx="1144588" cy="936625"/>
            </a:xfrm>
            <a:custGeom>
              <a:avLst/>
              <a:gdLst>
                <a:gd name="T0" fmla="*/ 2147483647 w 721"/>
                <a:gd name="T1" fmla="*/ 2147483647 h 590"/>
                <a:gd name="T2" fmla="*/ 0 w 721"/>
                <a:gd name="T3" fmla="*/ 2147483647 h 590"/>
                <a:gd name="T4" fmla="*/ 2147483647 w 721"/>
                <a:gd name="T5" fmla="*/ 2147483647 h 590"/>
                <a:gd name="T6" fmla="*/ 2147483647 w 721"/>
                <a:gd name="T7" fmla="*/ 2147483647 h 590"/>
                <a:gd name="T8" fmla="*/ 0 60000 65536"/>
                <a:gd name="T9" fmla="*/ 0 60000 65536"/>
                <a:gd name="T10" fmla="*/ 0 60000 65536"/>
                <a:gd name="T11" fmla="*/ 0 60000 65536"/>
                <a:gd name="T12" fmla="*/ 0 w 721"/>
                <a:gd name="T13" fmla="*/ 0 h 590"/>
                <a:gd name="T14" fmla="*/ 721 w 721"/>
                <a:gd name="T15" fmla="*/ 590 h 590"/>
              </a:gdLst>
              <a:ahLst/>
              <a:cxnLst>
                <a:cxn ang="T8">
                  <a:pos x="T0" y="T1"/>
                </a:cxn>
                <a:cxn ang="T9">
                  <a:pos x="T2" y="T3"/>
                </a:cxn>
                <a:cxn ang="T10">
                  <a:pos x="T4" y="T5"/>
                </a:cxn>
                <a:cxn ang="T11">
                  <a:pos x="T6" y="T7"/>
                </a:cxn>
              </a:cxnLst>
              <a:rect l="T12" t="T13" r="T14" b="T15"/>
              <a:pathLst>
                <a:path w="721" h="590">
                  <a:moveTo>
                    <a:pt x="419" y="590"/>
                  </a:moveTo>
                  <a:cubicBezTo>
                    <a:pt x="299" y="583"/>
                    <a:pt x="62" y="507"/>
                    <a:pt x="0" y="152"/>
                  </a:cubicBezTo>
                  <a:cubicBezTo>
                    <a:pt x="0" y="152"/>
                    <a:pt x="382" y="0"/>
                    <a:pt x="721" y="196"/>
                  </a:cubicBezTo>
                  <a:cubicBezTo>
                    <a:pt x="401" y="376"/>
                    <a:pt x="419" y="590"/>
                    <a:pt x="419" y="590"/>
                  </a:cubicBezTo>
                  <a:close/>
                </a:path>
              </a:pathLst>
            </a:custGeom>
            <a:gradFill rotWithShape="1">
              <a:gsLst>
                <a:gs pos="0">
                  <a:schemeClr val="bg1">
                    <a:alpha val="70000"/>
                  </a:schemeClr>
                </a:gs>
                <a:gs pos="100000">
                  <a:schemeClr val="tx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1366" tIns="45681" rIns="91366" bIns="45681"/>
            <a:lstStyle/>
            <a:p>
              <a:endParaRPr lang="zh-CN" altLang="en-US"/>
            </a:p>
          </p:txBody>
        </p:sp>
        <p:sp>
          <p:nvSpPr>
            <p:cNvPr id="138256" name="Text Box 13"/>
            <p:cNvSpPr txBox="1">
              <a:spLocks noChangeArrowheads="1"/>
            </p:cNvSpPr>
            <p:nvPr/>
          </p:nvSpPr>
          <p:spPr bwMode="auto">
            <a:xfrm>
              <a:off x="4884738" y="3268663"/>
              <a:ext cx="7223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66" tIns="45681" rIns="91366" bIns="45681">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400">
                  <a:latin typeface="微软雅黑" pitchFamily="34" charset="-122"/>
                  <a:ea typeface="微软雅黑" pitchFamily="34" charset="-122"/>
                </a:rPr>
                <a:t>内容１</a:t>
              </a:r>
            </a:p>
          </p:txBody>
        </p:sp>
        <p:sp>
          <p:nvSpPr>
            <p:cNvPr id="138257" name="Text Box 14"/>
            <p:cNvSpPr txBox="1">
              <a:spLocks noChangeArrowheads="1"/>
            </p:cNvSpPr>
            <p:nvPr/>
          </p:nvSpPr>
          <p:spPr bwMode="auto">
            <a:xfrm>
              <a:off x="5568950" y="3683000"/>
              <a:ext cx="542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66" tIns="45681" rIns="91366" bIns="45681">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400">
                  <a:solidFill>
                    <a:schemeClr val="bg1"/>
                  </a:solidFill>
                  <a:latin typeface="微软雅黑" pitchFamily="34" charset="-122"/>
                  <a:ea typeface="微软雅黑" pitchFamily="34" charset="-122"/>
                </a:rPr>
                <a:t>标题</a:t>
              </a:r>
            </a:p>
          </p:txBody>
        </p:sp>
        <p:sp>
          <p:nvSpPr>
            <p:cNvPr id="138258" name="Rectangle 15"/>
            <p:cNvSpPr>
              <a:spLocks noChangeArrowheads="1"/>
            </p:cNvSpPr>
            <p:nvPr/>
          </p:nvSpPr>
          <p:spPr bwMode="auto">
            <a:xfrm>
              <a:off x="6519863" y="4305300"/>
              <a:ext cx="12779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6" tIns="45681" rIns="91366" bIns="45681">
              <a:spAutoFit/>
            </a:bodyPr>
            <a:lstStyle/>
            <a:p>
              <a:r>
                <a:rPr lang="zh-CN" altLang="en-US" sz="1400">
                  <a:latin typeface="微软雅黑" pitchFamily="34" charset="-122"/>
                  <a:ea typeface="微软雅黑" pitchFamily="34" charset="-122"/>
                </a:rPr>
                <a:t>单击此处添加段落文字内容</a:t>
              </a:r>
            </a:p>
          </p:txBody>
        </p:sp>
        <p:sp>
          <p:nvSpPr>
            <p:cNvPr id="138259" name="Rectangle 16"/>
            <p:cNvSpPr>
              <a:spLocks noChangeArrowheads="1"/>
            </p:cNvSpPr>
            <p:nvPr/>
          </p:nvSpPr>
          <p:spPr bwMode="auto">
            <a:xfrm>
              <a:off x="4052888" y="4305300"/>
              <a:ext cx="12779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6" tIns="45681" rIns="91366" bIns="45681">
              <a:spAutoFit/>
            </a:bodyPr>
            <a:lstStyle/>
            <a:p>
              <a:r>
                <a:rPr lang="zh-CN" altLang="en-US" sz="1400">
                  <a:latin typeface="微软雅黑" pitchFamily="34" charset="-122"/>
                  <a:ea typeface="微软雅黑" pitchFamily="34" charset="-122"/>
                </a:rPr>
                <a:t>单击此处添加段落文字内容</a:t>
              </a:r>
            </a:p>
          </p:txBody>
        </p:sp>
        <p:sp>
          <p:nvSpPr>
            <p:cNvPr id="138260" name="Rectangle 17"/>
            <p:cNvSpPr>
              <a:spLocks noChangeArrowheads="1"/>
            </p:cNvSpPr>
            <p:nvPr/>
          </p:nvSpPr>
          <p:spPr bwMode="auto">
            <a:xfrm>
              <a:off x="5302250" y="2432050"/>
              <a:ext cx="1277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6" tIns="45681" rIns="91366" bIns="45681">
              <a:spAutoFit/>
            </a:bodyPr>
            <a:lstStyle/>
            <a:p>
              <a:r>
                <a:rPr lang="zh-CN" altLang="en-US" sz="1400">
                  <a:latin typeface="微软雅黑" pitchFamily="34" charset="-122"/>
                  <a:ea typeface="微软雅黑" pitchFamily="34" charset="-122"/>
                </a:rPr>
                <a:t>单击此处添加段落文字内容</a:t>
              </a:r>
            </a:p>
          </p:txBody>
        </p:sp>
        <p:sp>
          <p:nvSpPr>
            <p:cNvPr id="138261" name="Freeform 18"/>
            <p:cNvSpPr>
              <a:spLocks/>
            </p:cNvSpPr>
            <p:nvPr/>
          </p:nvSpPr>
          <p:spPr bwMode="auto">
            <a:xfrm flipH="1">
              <a:off x="5967413" y="2917825"/>
              <a:ext cx="1144587" cy="936625"/>
            </a:xfrm>
            <a:custGeom>
              <a:avLst/>
              <a:gdLst>
                <a:gd name="T0" fmla="*/ 2147483647 w 721"/>
                <a:gd name="T1" fmla="*/ 2147483647 h 590"/>
                <a:gd name="T2" fmla="*/ 0 w 721"/>
                <a:gd name="T3" fmla="*/ 2147483647 h 590"/>
                <a:gd name="T4" fmla="*/ 2147483647 w 721"/>
                <a:gd name="T5" fmla="*/ 2147483647 h 590"/>
                <a:gd name="T6" fmla="*/ 2147483647 w 721"/>
                <a:gd name="T7" fmla="*/ 2147483647 h 590"/>
                <a:gd name="T8" fmla="*/ 0 60000 65536"/>
                <a:gd name="T9" fmla="*/ 0 60000 65536"/>
                <a:gd name="T10" fmla="*/ 0 60000 65536"/>
                <a:gd name="T11" fmla="*/ 0 60000 65536"/>
                <a:gd name="T12" fmla="*/ 0 w 721"/>
                <a:gd name="T13" fmla="*/ 0 h 590"/>
                <a:gd name="T14" fmla="*/ 721 w 721"/>
                <a:gd name="T15" fmla="*/ 590 h 590"/>
              </a:gdLst>
              <a:ahLst/>
              <a:cxnLst>
                <a:cxn ang="T8">
                  <a:pos x="T0" y="T1"/>
                </a:cxn>
                <a:cxn ang="T9">
                  <a:pos x="T2" y="T3"/>
                </a:cxn>
                <a:cxn ang="T10">
                  <a:pos x="T4" y="T5"/>
                </a:cxn>
                <a:cxn ang="T11">
                  <a:pos x="T6" y="T7"/>
                </a:cxn>
              </a:cxnLst>
              <a:rect l="T12" t="T13" r="T14" b="T15"/>
              <a:pathLst>
                <a:path w="721" h="590">
                  <a:moveTo>
                    <a:pt x="419" y="590"/>
                  </a:moveTo>
                  <a:cubicBezTo>
                    <a:pt x="299" y="583"/>
                    <a:pt x="62" y="507"/>
                    <a:pt x="0" y="152"/>
                  </a:cubicBezTo>
                  <a:cubicBezTo>
                    <a:pt x="0" y="152"/>
                    <a:pt x="382" y="0"/>
                    <a:pt x="721" y="196"/>
                  </a:cubicBezTo>
                  <a:cubicBezTo>
                    <a:pt x="401" y="376"/>
                    <a:pt x="419" y="590"/>
                    <a:pt x="419" y="590"/>
                  </a:cubicBezTo>
                  <a:close/>
                </a:path>
              </a:pathLst>
            </a:custGeom>
            <a:gradFill rotWithShape="1">
              <a:gsLst>
                <a:gs pos="0">
                  <a:schemeClr val="bg1">
                    <a:alpha val="70000"/>
                  </a:schemeClr>
                </a:gs>
                <a:gs pos="100000">
                  <a:schemeClr val="tx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1366" tIns="45681" rIns="91366" bIns="45681"/>
            <a:lstStyle/>
            <a:p>
              <a:endParaRPr lang="zh-CN" altLang="en-US"/>
            </a:p>
          </p:txBody>
        </p:sp>
        <p:sp>
          <p:nvSpPr>
            <p:cNvPr id="138262" name="Freeform 19"/>
            <p:cNvSpPr>
              <a:spLocks/>
            </p:cNvSpPr>
            <p:nvPr/>
          </p:nvSpPr>
          <p:spPr bwMode="auto">
            <a:xfrm rot="7200000" flipH="1">
              <a:off x="5439569" y="4256881"/>
              <a:ext cx="1144588" cy="936625"/>
            </a:xfrm>
            <a:custGeom>
              <a:avLst/>
              <a:gdLst>
                <a:gd name="T0" fmla="*/ 2147483647 w 721"/>
                <a:gd name="T1" fmla="*/ 2147483647 h 590"/>
                <a:gd name="T2" fmla="*/ 0 w 721"/>
                <a:gd name="T3" fmla="*/ 2147483647 h 590"/>
                <a:gd name="T4" fmla="*/ 2147483647 w 721"/>
                <a:gd name="T5" fmla="*/ 2147483647 h 590"/>
                <a:gd name="T6" fmla="*/ 2147483647 w 721"/>
                <a:gd name="T7" fmla="*/ 2147483647 h 590"/>
                <a:gd name="T8" fmla="*/ 0 60000 65536"/>
                <a:gd name="T9" fmla="*/ 0 60000 65536"/>
                <a:gd name="T10" fmla="*/ 0 60000 65536"/>
                <a:gd name="T11" fmla="*/ 0 60000 65536"/>
                <a:gd name="T12" fmla="*/ 0 w 721"/>
                <a:gd name="T13" fmla="*/ 0 h 590"/>
                <a:gd name="T14" fmla="*/ 721 w 721"/>
                <a:gd name="T15" fmla="*/ 590 h 590"/>
              </a:gdLst>
              <a:ahLst/>
              <a:cxnLst>
                <a:cxn ang="T8">
                  <a:pos x="T0" y="T1"/>
                </a:cxn>
                <a:cxn ang="T9">
                  <a:pos x="T2" y="T3"/>
                </a:cxn>
                <a:cxn ang="T10">
                  <a:pos x="T4" y="T5"/>
                </a:cxn>
                <a:cxn ang="T11">
                  <a:pos x="T6" y="T7"/>
                </a:cxn>
              </a:cxnLst>
              <a:rect l="T12" t="T13" r="T14" b="T15"/>
              <a:pathLst>
                <a:path w="721" h="590">
                  <a:moveTo>
                    <a:pt x="419" y="590"/>
                  </a:moveTo>
                  <a:cubicBezTo>
                    <a:pt x="299" y="583"/>
                    <a:pt x="62" y="507"/>
                    <a:pt x="0" y="152"/>
                  </a:cubicBezTo>
                  <a:cubicBezTo>
                    <a:pt x="0" y="152"/>
                    <a:pt x="382" y="0"/>
                    <a:pt x="721" y="196"/>
                  </a:cubicBezTo>
                  <a:cubicBezTo>
                    <a:pt x="401" y="376"/>
                    <a:pt x="419" y="590"/>
                    <a:pt x="419" y="590"/>
                  </a:cubicBezTo>
                  <a:close/>
                </a:path>
              </a:pathLst>
            </a:custGeom>
            <a:gradFill rotWithShape="1">
              <a:gsLst>
                <a:gs pos="0">
                  <a:schemeClr val="bg1">
                    <a:alpha val="70000"/>
                  </a:schemeClr>
                </a:gs>
                <a:gs pos="100000">
                  <a:schemeClr val="tx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1366" tIns="45681" rIns="91366" bIns="45681"/>
            <a:lstStyle/>
            <a:p>
              <a:endParaRPr lang="zh-CN" altLang="en-US"/>
            </a:p>
          </p:txBody>
        </p:sp>
        <p:sp>
          <p:nvSpPr>
            <p:cNvPr id="138263" name="Text Box 20"/>
            <p:cNvSpPr txBox="1">
              <a:spLocks noChangeArrowheads="1"/>
            </p:cNvSpPr>
            <p:nvPr/>
          </p:nvSpPr>
          <p:spPr bwMode="auto">
            <a:xfrm>
              <a:off x="5591175" y="4524375"/>
              <a:ext cx="7223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66" tIns="45681" rIns="91366" bIns="45681">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400">
                  <a:latin typeface="微软雅黑" pitchFamily="34" charset="-122"/>
                  <a:ea typeface="微软雅黑" pitchFamily="34" charset="-122"/>
                </a:rPr>
                <a:t>内容３</a:t>
              </a:r>
            </a:p>
          </p:txBody>
        </p:sp>
        <p:sp>
          <p:nvSpPr>
            <p:cNvPr id="138264" name="Text Box 21"/>
            <p:cNvSpPr txBox="1">
              <a:spLocks noChangeArrowheads="1"/>
            </p:cNvSpPr>
            <p:nvPr/>
          </p:nvSpPr>
          <p:spPr bwMode="auto">
            <a:xfrm>
              <a:off x="6327775" y="3268663"/>
              <a:ext cx="7223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66" tIns="45681" rIns="91366" bIns="45681">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400">
                  <a:latin typeface="微软雅黑" pitchFamily="34" charset="-122"/>
                  <a:ea typeface="微软雅黑" pitchFamily="34" charset="-122"/>
                </a:rPr>
                <a:t>内容２</a:t>
              </a:r>
            </a:p>
          </p:txBody>
        </p:sp>
        <p:sp>
          <p:nvSpPr>
            <p:cNvPr id="138265" name="Text Box 23"/>
            <p:cNvSpPr txBox="1">
              <a:spLocks noChangeArrowheads="1"/>
            </p:cNvSpPr>
            <p:nvPr/>
          </p:nvSpPr>
          <p:spPr bwMode="auto">
            <a:xfrm>
              <a:off x="2301875" y="1936750"/>
              <a:ext cx="20748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6" tIns="45681" rIns="91366" bIns="45681">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spcBef>
                  <a:spcPct val="50000"/>
                </a:spcBef>
              </a:pPr>
              <a:r>
                <a:rPr lang="zh-CN" altLang="en-US" sz="1400">
                  <a:latin typeface="微软雅黑" pitchFamily="34" charset="-122"/>
                  <a:ea typeface="微软雅黑" pitchFamily="34" charset="-122"/>
                </a:rPr>
                <a:t>此处添加内容</a:t>
              </a:r>
            </a:p>
          </p:txBody>
        </p:sp>
        <p:sp>
          <p:nvSpPr>
            <p:cNvPr id="138266" name="Rectangle 24"/>
            <p:cNvSpPr>
              <a:spLocks noChangeArrowheads="1"/>
            </p:cNvSpPr>
            <p:nvPr/>
          </p:nvSpPr>
          <p:spPr bwMode="auto">
            <a:xfrm>
              <a:off x="2297113" y="2468563"/>
              <a:ext cx="21367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6" tIns="45681" rIns="91366" bIns="45681">
              <a:spAutoFit/>
            </a:bodyPr>
            <a:lstStyle/>
            <a:p>
              <a:pPr marL="261938" indent="-261938">
                <a:lnSpc>
                  <a:spcPct val="120000"/>
                </a:lnSpc>
                <a:buFontTx/>
                <a:buChar char="•"/>
              </a:pPr>
              <a:r>
                <a:rPr lang="zh-CN" altLang="en-US" sz="1400">
                  <a:latin typeface="微软雅黑" pitchFamily="34" charset="-122"/>
                  <a:ea typeface="微软雅黑" pitchFamily="34" charset="-122"/>
                </a:rPr>
                <a:t>单击添加段落文字</a:t>
              </a:r>
            </a:p>
            <a:p>
              <a:pPr marL="261938" indent="-261938">
                <a:lnSpc>
                  <a:spcPct val="120000"/>
                </a:lnSpc>
                <a:buFontTx/>
                <a:buChar char="•"/>
              </a:pPr>
              <a:r>
                <a:rPr lang="zh-CN" altLang="en-US" sz="1400">
                  <a:latin typeface="微软雅黑" pitchFamily="34" charset="-122"/>
                  <a:ea typeface="微软雅黑" pitchFamily="34" charset="-122"/>
                </a:rPr>
                <a:t>单击添加段落文字</a:t>
              </a:r>
            </a:p>
          </p:txBody>
        </p:sp>
        <p:sp>
          <p:nvSpPr>
            <p:cNvPr id="138267" name="Text Box 25"/>
            <p:cNvSpPr txBox="1">
              <a:spLocks noChangeArrowheads="1"/>
            </p:cNvSpPr>
            <p:nvPr/>
          </p:nvSpPr>
          <p:spPr bwMode="auto">
            <a:xfrm>
              <a:off x="1730375" y="4819650"/>
              <a:ext cx="20748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6" tIns="45681" rIns="91366" bIns="45681">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spcBef>
                  <a:spcPct val="50000"/>
                </a:spcBef>
              </a:pPr>
              <a:r>
                <a:rPr lang="zh-CN" altLang="en-US" sz="1400">
                  <a:latin typeface="微软雅黑" pitchFamily="34" charset="-122"/>
                  <a:ea typeface="微软雅黑" pitchFamily="34" charset="-122"/>
                </a:rPr>
                <a:t>此处添加内容</a:t>
              </a:r>
            </a:p>
          </p:txBody>
        </p:sp>
        <p:sp>
          <p:nvSpPr>
            <p:cNvPr id="138268" name="Rectangle 26"/>
            <p:cNvSpPr>
              <a:spLocks noChangeArrowheads="1"/>
            </p:cNvSpPr>
            <p:nvPr/>
          </p:nvSpPr>
          <p:spPr bwMode="auto">
            <a:xfrm>
              <a:off x="1725613" y="5351463"/>
              <a:ext cx="21367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6" tIns="45681" rIns="91366" bIns="45681">
              <a:spAutoFit/>
            </a:bodyPr>
            <a:lstStyle/>
            <a:p>
              <a:pPr marL="261938" indent="-261938">
                <a:lnSpc>
                  <a:spcPct val="120000"/>
                </a:lnSpc>
                <a:buFontTx/>
                <a:buChar char="•"/>
              </a:pPr>
              <a:r>
                <a:rPr lang="zh-CN" altLang="en-US" sz="1400">
                  <a:latin typeface="微软雅黑" pitchFamily="34" charset="-122"/>
                  <a:ea typeface="微软雅黑" pitchFamily="34" charset="-122"/>
                </a:rPr>
                <a:t>单击添加段落文字</a:t>
              </a:r>
            </a:p>
            <a:p>
              <a:pPr marL="261938" indent="-261938">
                <a:lnSpc>
                  <a:spcPct val="120000"/>
                </a:lnSpc>
                <a:buFontTx/>
                <a:buChar char="•"/>
              </a:pPr>
              <a:r>
                <a:rPr lang="zh-CN" altLang="en-US" sz="1400">
                  <a:latin typeface="微软雅黑" pitchFamily="34" charset="-122"/>
                  <a:ea typeface="微软雅黑" pitchFamily="34" charset="-122"/>
                </a:rPr>
                <a:t>单击添加段落文字</a:t>
              </a:r>
            </a:p>
          </p:txBody>
        </p:sp>
        <p:sp>
          <p:nvSpPr>
            <p:cNvPr id="138269" name="Text Box 27"/>
            <p:cNvSpPr txBox="1">
              <a:spLocks noChangeArrowheads="1"/>
            </p:cNvSpPr>
            <p:nvPr/>
          </p:nvSpPr>
          <p:spPr bwMode="auto">
            <a:xfrm>
              <a:off x="7805738" y="4819650"/>
              <a:ext cx="20748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6" tIns="45681" rIns="91366" bIns="45681">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spcBef>
                  <a:spcPct val="50000"/>
                </a:spcBef>
              </a:pPr>
              <a:r>
                <a:rPr lang="zh-CN" altLang="en-US" sz="1400">
                  <a:latin typeface="微软雅黑" pitchFamily="34" charset="-122"/>
                  <a:ea typeface="微软雅黑" pitchFamily="34" charset="-122"/>
                </a:rPr>
                <a:t>此处添加内容</a:t>
              </a:r>
            </a:p>
          </p:txBody>
        </p:sp>
        <p:sp>
          <p:nvSpPr>
            <p:cNvPr id="138270" name="Rectangle 28"/>
            <p:cNvSpPr>
              <a:spLocks noChangeArrowheads="1"/>
            </p:cNvSpPr>
            <p:nvPr/>
          </p:nvSpPr>
          <p:spPr bwMode="auto">
            <a:xfrm>
              <a:off x="7800975" y="5351463"/>
              <a:ext cx="21367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6" tIns="45681" rIns="91366" bIns="45681">
              <a:spAutoFit/>
            </a:bodyPr>
            <a:lstStyle/>
            <a:p>
              <a:pPr marL="261938" indent="-261938">
                <a:lnSpc>
                  <a:spcPct val="120000"/>
                </a:lnSpc>
                <a:buFontTx/>
                <a:buChar char="•"/>
              </a:pPr>
              <a:r>
                <a:rPr lang="zh-CN" altLang="en-US" sz="1400">
                  <a:latin typeface="微软雅黑" pitchFamily="34" charset="-122"/>
                  <a:ea typeface="微软雅黑" pitchFamily="34" charset="-122"/>
                </a:rPr>
                <a:t>单击添加段落文字</a:t>
              </a:r>
            </a:p>
            <a:p>
              <a:pPr marL="261938" indent="-261938">
                <a:lnSpc>
                  <a:spcPct val="120000"/>
                </a:lnSpc>
                <a:buFontTx/>
                <a:buChar char="•"/>
              </a:pPr>
              <a:r>
                <a:rPr lang="zh-CN" altLang="en-US" sz="1400">
                  <a:latin typeface="微软雅黑" pitchFamily="34" charset="-122"/>
                  <a:ea typeface="微软雅黑" pitchFamily="34" charset="-122"/>
                </a:rPr>
                <a:t>单击添加段落文字</a:t>
              </a:r>
            </a:p>
          </p:txBody>
        </p:sp>
      </p:grpSp>
      <p:pic>
        <p:nvPicPr>
          <p:cNvPr id="28" name="Picture 2"/>
          <p:cNvPicPr>
            <a:picLocks noChangeAspect="1" noChangeArrowheads="1"/>
          </p:cNvPicPr>
          <p:nvPr/>
        </p:nvPicPr>
        <p:blipFill>
          <a:blip r:embed="rId3">
            <a:extLst>
              <a:ext uri="{28A0092B-C50C-407E-A947-70E740481C1C}">
                <a14:useLocalDpi xmlns:a14="http://schemas.microsoft.com/office/drawing/2010/main" val="0"/>
              </a:ext>
            </a:extLst>
          </a:blip>
          <a:srcRect b="2573"/>
          <a:stretch>
            <a:fillRect/>
          </a:stretch>
        </p:blipFill>
        <p:spPr bwMode="auto">
          <a:xfrm>
            <a:off x="7215188" y="2273300"/>
            <a:ext cx="2722562" cy="224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28"/>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6" name="Picture 6" descr="图片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6825" y="2236788"/>
            <a:ext cx="9102725" cy="438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ext Box 7"/>
          <p:cNvSpPr txBox="1">
            <a:spLocks noChangeArrowheads="1"/>
          </p:cNvSpPr>
          <p:nvPr/>
        </p:nvSpPr>
        <p:spPr bwMode="auto">
          <a:xfrm>
            <a:off x="2762250" y="3389313"/>
            <a:ext cx="425926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3" rIns="91388" bIns="45693">
            <a:spAutoFit/>
          </a:bodyPr>
          <a:lstStyle>
            <a:lvl1pPr defTabSz="912813" eaLnBrk="0" hangingPunct="0">
              <a:defRPr b="1">
                <a:solidFill>
                  <a:schemeClr val="tx1"/>
                </a:solidFill>
                <a:latin typeface="Arial" charset="0"/>
                <a:ea typeface="华文细黑" pitchFamily="2" charset="-122"/>
              </a:defRPr>
            </a:lvl1pPr>
            <a:lvl2pPr marL="742950" indent="-285750" defTabSz="912813" eaLnBrk="0" hangingPunct="0">
              <a:defRPr b="1">
                <a:solidFill>
                  <a:schemeClr val="tx1"/>
                </a:solidFill>
                <a:latin typeface="Arial" charset="0"/>
                <a:ea typeface="华文细黑" pitchFamily="2" charset="-122"/>
              </a:defRPr>
            </a:lvl2pPr>
            <a:lvl3pPr marL="1143000" indent="-228600" defTabSz="912813" eaLnBrk="0" hangingPunct="0">
              <a:defRPr b="1">
                <a:solidFill>
                  <a:schemeClr val="tx1"/>
                </a:solidFill>
                <a:latin typeface="Arial" charset="0"/>
                <a:ea typeface="华文细黑" pitchFamily="2" charset="-122"/>
              </a:defRPr>
            </a:lvl3pPr>
            <a:lvl4pPr marL="1600200" indent="-228600" defTabSz="912813" eaLnBrk="0" hangingPunct="0">
              <a:defRPr b="1">
                <a:solidFill>
                  <a:schemeClr val="tx1"/>
                </a:solidFill>
                <a:latin typeface="Arial" charset="0"/>
                <a:ea typeface="华文细黑" pitchFamily="2" charset="-122"/>
              </a:defRPr>
            </a:lvl4pPr>
            <a:lvl5pPr marL="2057400" indent="-228600" defTabSz="912813" eaLnBrk="0" hangingPunct="0">
              <a:defRPr b="1">
                <a:solidFill>
                  <a:schemeClr val="tx1"/>
                </a:solidFill>
                <a:latin typeface="Arial" charset="0"/>
                <a:ea typeface="华文细黑" pitchFamily="2" charset="-122"/>
              </a:defRPr>
            </a:lvl5pPr>
            <a:lvl6pPr marL="2514600" indent="-228600" defTabSz="912813" eaLnBrk="0" fontAlgn="base" hangingPunct="0">
              <a:spcBef>
                <a:spcPct val="0"/>
              </a:spcBef>
              <a:spcAft>
                <a:spcPct val="0"/>
              </a:spcAft>
              <a:defRPr b="1">
                <a:solidFill>
                  <a:schemeClr val="tx1"/>
                </a:solidFill>
                <a:latin typeface="Arial" charset="0"/>
                <a:ea typeface="华文细黑" pitchFamily="2" charset="-122"/>
              </a:defRPr>
            </a:lvl6pPr>
            <a:lvl7pPr marL="2971800" indent="-228600" defTabSz="912813" eaLnBrk="0" fontAlgn="base" hangingPunct="0">
              <a:spcBef>
                <a:spcPct val="0"/>
              </a:spcBef>
              <a:spcAft>
                <a:spcPct val="0"/>
              </a:spcAft>
              <a:defRPr b="1">
                <a:solidFill>
                  <a:schemeClr val="tx1"/>
                </a:solidFill>
                <a:latin typeface="Arial" charset="0"/>
                <a:ea typeface="华文细黑" pitchFamily="2" charset="-122"/>
              </a:defRPr>
            </a:lvl7pPr>
            <a:lvl8pPr marL="3429000" indent="-228600" defTabSz="912813" eaLnBrk="0" fontAlgn="base" hangingPunct="0">
              <a:spcBef>
                <a:spcPct val="0"/>
              </a:spcBef>
              <a:spcAft>
                <a:spcPct val="0"/>
              </a:spcAft>
              <a:defRPr b="1">
                <a:solidFill>
                  <a:schemeClr val="tx1"/>
                </a:solidFill>
                <a:latin typeface="Arial" charset="0"/>
                <a:ea typeface="华文细黑" pitchFamily="2" charset="-122"/>
              </a:defRPr>
            </a:lvl8pPr>
            <a:lvl9pPr marL="3886200" indent="-228600" defTabSz="912813"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4400">
                <a:solidFill>
                  <a:srgbClr val="CC0000"/>
                </a:solidFill>
                <a:latin typeface="微软雅黑" pitchFamily="34" charset="-122"/>
                <a:ea typeface="微软雅黑" pitchFamily="34" charset="-122"/>
              </a:rPr>
              <a:t>第一部分</a:t>
            </a:r>
            <a:endParaRPr lang="zh-CN" altLang="en-US">
              <a:latin typeface="微软雅黑" pitchFamily="34" charset="-122"/>
              <a:ea typeface="微软雅黑" pitchFamily="34" charset="-122"/>
            </a:endParaRPr>
          </a:p>
        </p:txBody>
      </p:sp>
      <p:grpSp>
        <p:nvGrpSpPr>
          <p:cNvPr id="2" name="组合 1"/>
          <p:cNvGrpSpPr>
            <a:grpSpLocks/>
          </p:cNvGrpSpPr>
          <p:nvPr/>
        </p:nvGrpSpPr>
        <p:grpSpPr bwMode="auto">
          <a:xfrm>
            <a:off x="1781181" y="3816499"/>
            <a:ext cx="4791075" cy="1008062"/>
            <a:chOff x="251520" y="3145950"/>
            <a:chExt cx="4791328" cy="1008115"/>
          </a:xfrm>
          <a:solidFill>
            <a:srgbClr val="FF0000"/>
          </a:solidFill>
        </p:grpSpPr>
        <p:sp>
          <p:nvSpPr>
            <p:cNvPr id="4" name="Rectangle 15"/>
            <p:cNvSpPr>
              <a:spLocks noChangeArrowheads="1"/>
            </p:cNvSpPr>
            <p:nvPr/>
          </p:nvSpPr>
          <p:spPr bwMode="auto">
            <a:xfrm>
              <a:off x="1099290" y="3650802"/>
              <a:ext cx="3943558" cy="346093"/>
            </a:xfrm>
            <a:prstGeom prst="rect">
              <a:avLst/>
            </a:prstGeom>
            <a:grpFill/>
            <a:ln>
              <a:noFill/>
            </a:ln>
            <a:extLst/>
          </p:spPr>
          <p:txBody>
            <a:bodyPr wrap="none" anchor="ctr"/>
            <a:lstStyle/>
            <a:p>
              <a:pPr algn="ctr" defTabSz="913861">
                <a:defRPr/>
              </a:pPr>
              <a:endParaRPr lang="zh-CN" altLang="zh-CN">
                <a:solidFill>
                  <a:srgbClr val="FF0000"/>
                </a:solidFill>
                <a:latin typeface="微软雅黑" pitchFamily="34" charset="-122"/>
                <a:ea typeface="微软雅黑" pitchFamily="34" charset="-122"/>
                <a:cs typeface="宋体" pitchFamily="2" charset="-122"/>
              </a:endParaRPr>
            </a:p>
          </p:txBody>
        </p:sp>
        <p:sp>
          <p:nvSpPr>
            <p:cNvPr id="26" name="Oval 18"/>
            <p:cNvSpPr>
              <a:spLocks noChangeArrowheads="1"/>
            </p:cNvSpPr>
            <p:nvPr/>
          </p:nvSpPr>
          <p:spPr bwMode="auto">
            <a:xfrm>
              <a:off x="251520" y="3145950"/>
              <a:ext cx="1079557" cy="1008115"/>
            </a:xfrm>
            <a:prstGeom prst="ellipse">
              <a:avLst/>
            </a:prstGeom>
            <a:grpFill/>
            <a:ln>
              <a:noFill/>
            </a:ln>
            <a:extLst/>
          </p:spPr>
          <p:txBody>
            <a:bodyPr wrap="none" anchor="ctr"/>
            <a:lstStyle/>
            <a:p>
              <a:pPr algn="ctr" defTabSz="913861">
                <a:defRPr/>
              </a:pPr>
              <a:r>
                <a:rPr lang="en-US" altLang="zh-CN" sz="5400" b="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cs typeface="宋体" pitchFamily="2" charset="-122"/>
                </a:rPr>
                <a:t>1</a:t>
              </a:r>
              <a:endParaRPr lang="zh-CN" altLang="zh-CN" b="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cs typeface="宋体" pitchFamily="2" charset="-122"/>
              </a:endParaRPr>
            </a:p>
          </p:txBody>
        </p:sp>
      </p:grpSp>
      <p:sp>
        <p:nvSpPr>
          <p:cNvPr id="21509" name="TextBox 7"/>
          <p:cNvSpPr txBox="1">
            <a:spLocks noChangeArrowheads="1"/>
          </p:cNvSpPr>
          <p:nvPr/>
        </p:nvSpPr>
        <p:spPr bwMode="auto">
          <a:xfrm>
            <a:off x="2913063" y="4752975"/>
            <a:ext cx="19351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88" tIns="45693" rIns="91388" bIns="4569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en-US" altLang="zh-CN" b="0">
                <a:latin typeface="微软雅黑" pitchFamily="34" charset="-122"/>
                <a:ea typeface="微软雅黑" pitchFamily="34" charset="-122"/>
              </a:rPr>
              <a:t>1</a:t>
            </a:r>
            <a:r>
              <a:rPr lang="zh-CN" altLang="en-US" b="0">
                <a:latin typeface="微软雅黑" pitchFamily="34" charset="-122"/>
                <a:ea typeface="微软雅黑" pitchFamily="34" charset="-122"/>
              </a:rPr>
              <a:t>、点击增加内容</a:t>
            </a:r>
            <a:endParaRPr lang="en-US" altLang="zh-CN" b="0">
              <a:latin typeface="微软雅黑" pitchFamily="34" charset="-122"/>
              <a:ea typeface="微软雅黑" pitchFamily="34" charset="-122"/>
            </a:endParaRPr>
          </a:p>
          <a:p>
            <a:pPr eaLnBrk="1" hangingPunct="1"/>
            <a:r>
              <a:rPr lang="en-US" altLang="zh-CN" b="0">
                <a:latin typeface="微软雅黑" pitchFamily="34" charset="-122"/>
                <a:ea typeface="微软雅黑" pitchFamily="34" charset="-122"/>
              </a:rPr>
              <a:t>2</a:t>
            </a:r>
            <a:r>
              <a:rPr lang="zh-CN" altLang="en-US" b="0">
                <a:latin typeface="微软雅黑" pitchFamily="34" charset="-122"/>
                <a:ea typeface="微软雅黑" pitchFamily="34" charset="-122"/>
              </a:rPr>
              <a:t>、点击增加内容</a:t>
            </a:r>
          </a:p>
          <a:p>
            <a:pPr eaLnBrk="1" hangingPunct="1"/>
            <a:r>
              <a:rPr lang="en-US" altLang="zh-CN" b="0">
                <a:latin typeface="微软雅黑" pitchFamily="34" charset="-122"/>
                <a:ea typeface="微软雅黑" pitchFamily="34" charset="-122"/>
              </a:rPr>
              <a:t>3</a:t>
            </a:r>
            <a:r>
              <a:rPr lang="zh-CN" altLang="en-US" b="0">
                <a:latin typeface="微软雅黑" pitchFamily="34" charset="-122"/>
                <a:ea typeface="微软雅黑" pitchFamily="34" charset="-122"/>
              </a:rPr>
              <a:t>、点击增加内容</a:t>
            </a:r>
            <a:endParaRPr lang="zh-CN" altLang="en-US">
              <a:latin typeface="微软雅黑" pitchFamily="34" charset="-122"/>
              <a:ea typeface="微软雅黑" pitchFamily="34" charset="-122"/>
            </a:endParaRPr>
          </a:p>
        </p:txBody>
      </p:sp>
      <p:cxnSp>
        <p:nvCxnSpPr>
          <p:cNvPr id="8" name="直接连接符 3"/>
          <p:cNvCxnSpPr/>
          <p:nvPr/>
        </p:nvCxnSpPr>
        <p:spPr>
          <a:xfrm flipH="1">
            <a:off x="2917825" y="4654550"/>
            <a:ext cx="0" cy="889000"/>
          </a:xfrm>
          <a:prstGeom prst="line">
            <a:avLst/>
          </a:prstGeom>
          <a:ln w="15875">
            <a:solidFill>
              <a:schemeClr val="accent5"/>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advTm="4000">
        <p14:gallery dir="r"/>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6" presetClass="entr" presetSubtype="0" fill="hold" nodeType="with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wipe(down)">
                                      <p:cBhvr>
                                        <p:cTn id="7" dur="580">
                                          <p:stCondLst>
                                            <p:cond delay="0"/>
                                          </p:stCondLst>
                                        </p:cTn>
                                        <p:tgtEl>
                                          <p:spTgt spid="21506"/>
                                        </p:tgtEl>
                                      </p:cBhvr>
                                    </p:animEffect>
                                    <p:anim calcmode="lin" valueType="num">
                                      <p:cBhvr>
                                        <p:cTn id="8" dur="1822" tmFilter="0,0; 0.14,0.36; 0.43,0.73; 0.71,0.91; 1.0,1.0">
                                          <p:stCondLst>
                                            <p:cond delay="0"/>
                                          </p:stCondLst>
                                        </p:cTn>
                                        <p:tgtEl>
                                          <p:spTgt spid="2150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150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150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150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1506"/>
                                        </p:tgtEl>
                                        <p:attrNameLst>
                                          <p:attrName>ppt_y</p:attrName>
                                        </p:attrNameLst>
                                      </p:cBhvr>
                                      <p:tavLst>
                                        <p:tav tm="0" fmla="#ppt_y-sin(pi*$)/81">
                                          <p:val>
                                            <p:fltVal val="0"/>
                                          </p:val>
                                        </p:tav>
                                        <p:tav tm="100000">
                                          <p:val>
                                            <p:fltVal val="1"/>
                                          </p:val>
                                        </p:tav>
                                      </p:tavLst>
                                    </p:anim>
                                    <p:animScale>
                                      <p:cBhvr>
                                        <p:cTn id="13" dur="26">
                                          <p:stCondLst>
                                            <p:cond delay="650"/>
                                          </p:stCondLst>
                                        </p:cTn>
                                        <p:tgtEl>
                                          <p:spTgt spid="21506"/>
                                        </p:tgtEl>
                                      </p:cBhvr>
                                      <p:to x="100000" y="60000"/>
                                    </p:animScale>
                                    <p:animScale>
                                      <p:cBhvr>
                                        <p:cTn id="14" dur="166" decel="50000">
                                          <p:stCondLst>
                                            <p:cond delay="676"/>
                                          </p:stCondLst>
                                        </p:cTn>
                                        <p:tgtEl>
                                          <p:spTgt spid="21506"/>
                                        </p:tgtEl>
                                      </p:cBhvr>
                                      <p:to x="100000" y="100000"/>
                                    </p:animScale>
                                    <p:animScale>
                                      <p:cBhvr>
                                        <p:cTn id="15" dur="26">
                                          <p:stCondLst>
                                            <p:cond delay="1312"/>
                                          </p:stCondLst>
                                        </p:cTn>
                                        <p:tgtEl>
                                          <p:spTgt spid="21506"/>
                                        </p:tgtEl>
                                      </p:cBhvr>
                                      <p:to x="100000" y="80000"/>
                                    </p:animScale>
                                    <p:animScale>
                                      <p:cBhvr>
                                        <p:cTn id="16" dur="166" decel="50000">
                                          <p:stCondLst>
                                            <p:cond delay="1338"/>
                                          </p:stCondLst>
                                        </p:cTn>
                                        <p:tgtEl>
                                          <p:spTgt spid="21506"/>
                                        </p:tgtEl>
                                      </p:cBhvr>
                                      <p:to x="100000" y="100000"/>
                                    </p:animScale>
                                    <p:animScale>
                                      <p:cBhvr>
                                        <p:cTn id="17" dur="26">
                                          <p:stCondLst>
                                            <p:cond delay="1642"/>
                                          </p:stCondLst>
                                        </p:cTn>
                                        <p:tgtEl>
                                          <p:spTgt spid="21506"/>
                                        </p:tgtEl>
                                      </p:cBhvr>
                                      <p:to x="100000" y="90000"/>
                                    </p:animScale>
                                    <p:animScale>
                                      <p:cBhvr>
                                        <p:cTn id="18" dur="166" decel="50000">
                                          <p:stCondLst>
                                            <p:cond delay="1668"/>
                                          </p:stCondLst>
                                        </p:cTn>
                                        <p:tgtEl>
                                          <p:spTgt spid="21506"/>
                                        </p:tgtEl>
                                      </p:cBhvr>
                                      <p:to x="100000" y="100000"/>
                                    </p:animScale>
                                    <p:animScale>
                                      <p:cBhvr>
                                        <p:cTn id="19" dur="26">
                                          <p:stCondLst>
                                            <p:cond delay="1808"/>
                                          </p:stCondLst>
                                        </p:cTn>
                                        <p:tgtEl>
                                          <p:spTgt spid="21506"/>
                                        </p:tgtEl>
                                      </p:cBhvr>
                                      <p:to x="100000" y="95000"/>
                                    </p:animScale>
                                    <p:animScale>
                                      <p:cBhvr>
                                        <p:cTn id="20" dur="166" decel="50000">
                                          <p:stCondLst>
                                            <p:cond delay="1834"/>
                                          </p:stCondLst>
                                        </p:cTn>
                                        <p:tgtEl>
                                          <p:spTgt spid="21506"/>
                                        </p:tgtEl>
                                      </p:cBhvr>
                                      <p:to x="100000" y="100000"/>
                                    </p:animScale>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1507"/>
                                        </p:tgtEl>
                                        <p:attrNameLst>
                                          <p:attrName>style.visibility</p:attrName>
                                        </p:attrNameLst>
                                      </p:cBhvr>
                                      <p:to>
                                        <p:strVal val="visible"/>
                                      </p:to>
                                    </p:set>
                                    <p:anim calcmode="lin" valueType="num">
                                      <p:cBhvr>
                                        <p:cTn id="24" dur="500" fill="hold"/>
                                        <p:tgtEl>
                                          <p:spTgt spid="21507"/>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1507"/>
                                        </p:tgtEl>
                                        <p:attrNameLst>
                                          <p:attrName>ppt_y</p:attrName>
                                        </p:attrNameLst>
                                      </p:cBhvr>
                                      <p:tavLst>
                                        <p:tav tm="0">
                                          <p:val>
                                            <p:strVal val="#ppt_y"/>
                                          </p:val>
                                        </p:tav>
                                        <p:tav tm="100000">
                                          <p:val>
                                            <p:strVal val="#ppt_y"/>
                                          </p:val>
                                        </p:tav>
                                      </p:tavLst>
                                    </p:anim>
                                    <p:anim calcmode="lin" valueType="num">
                                      <p:cBhvr>
                                        <p:cTn id="26" dur="500" fill="hold"/>
                                        <p:tgtEl>
                                          <p:spTgt spid="21507"/>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150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1507"/>
                                        </p:tgtEl>
                                      </p:cBhvr>
                                    </p:animEffect>
                                  </p:childTnLst>
                                </p:cTn>
                              </p:par>
                            </p:childTnLst>
                          </p:cTn>
                        </p:par>
                        <p:par>
                          <p:cTn id="29" fill="hold" nodeType="afterGroup">
                            <p:stCondLst>
                              <p:cond delay="2650"/>
                            </p:stCondLst>
                            <p:childTnLst>
                              <p:par>
                                <p:cTn id="30" presetID="23" presetClass="entr" presetSubtype="16"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childTnLst>
                                </p:cTn>
                              </p:par>
                            </p:childTnLst>
                          </p:cTn>
                        </p:par>
                        <p:par>
                          <p:cTn id="34" fill="hold" nodeType="afterGroup">
                            <p:stCondLst>
                              <p:cond delay="3150"/>
                            </p:stCondLst>
                            <p:childTnLst>
                              <p:par>
                                <p:cTn id="35" presetID="23" presetClass="entr" presetSubtype="16" fill="hold" grpId="0" nodeType="afterEffect">
                                  <p:stCondLst>
                                    <p:cond delay="0"/>
                                  </p:stCondLst>
                                  <p:childTnLst>
                                    <p:set>
                                      <p:cBhvr>
                                        <p:cTn id="36" dur="1" fill="hold">
                                          <p:stCondLst>
                                            <p:cond delay="0"/>
                                          </p:stCondLst>
                                        </p:cTn>
                                        <p:tgtEl>
                                          <p:spTgt spid="21509"/>
                                        </p:tgtEl>
                                        <p:attrNameLst>
                                          <p:attrName>style.visibility</p:attrName>
                                        </p:attrNameLst>
                                      </p:cBhvr>
                                      <p:to>
                                        <p:strVal val="visible"/>
                                      </p:to>
                                    </p:set>
                                    <p:anim calcmode="lin" valueType="num">
                                      <p:cBhvr>
                                        <p:cTn id="37" dur="500" fill="hold"/>
                                        <p:tgtEl>
                                          <p:spTgt spid="21509"/>
                                        </p:tgtEl>
                                        <p:attrNameLst>
                                          <p:attrName>ppt_w</p:attrName>
                                        </p:attrNameLst>
                                      </p:cBhvr>
                                      <p:tavLst>
                                        <p:tav tm="0">
                                          <p:val>
                                            <p:fltVal val="0"/>
                                          </p:val>
                                        </p:tav>
                                        <p:tav tm="100000">
                                          <p:val>
                                            <p:strVal val="#ppt_w"/>
                                          </p:val>
                                        </p:tav>
                                      </p:tavLst>
                                    </p:anim>
                                    <p:anim calcmode="lin" valueType="num">
                                      <p:cBhvr>
                                        <p:cTn id="38" dur="500" fill="hold"/>
                                        <p:tgtEl>
                                          <p:spTgt spid="2150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09"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4" name="Picture 2" descr="D:\mba gyaan\images\smi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0925" y="4029075"/>
            <a:ext cx="3844925" cy="288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267" name="Oval 60">
            <a:hlinkClick r:id="rId4"/>
          </p:cNvPr>
          <p:cNvSpPr>
            <a:spLocks noChangeArrowheads="1"/>
          </p:cNvSpPr>
          <p:nvPr/>
        </p:nvSpPr>
        <p:spPr bwMode="auto">
          <a:xfrm>
            <a:off x="6310313" y="3165475"/>
            <a:ext cx="444500" cy="523875"/>
          </a:xfrm>
          <a:prstGeom prst="ellipse">
            <a:avLst/>
          </a:prstGeom>
          <a:solidFill>
            <a:srgbClr val="0079C5">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ym typeface="宋体" charset="-122"/>
            </a:endParaRPr>
          </a:p>
        </p:txBody>
      </p:sp>
      <p:sp>
        <p:nvSpPr>
          <p:cNvPr id="139268" name="Oval 61">
            <a:hlinkClick r:id="rId5"/>
          </p:cNvPr>
          <p:cNvSpPr>
            <a:spLocks noChangeArrowheads="1"/>
          </p:cNvSpPr>
          <p:nvPr/>
        </p:nvSpPr>
        <p:spPr bwMode="auto">
          <a:xfrm>
            <a:off x="6323013" y="3973513"/>
            <a:ext cx="419100" cy="520700"/>
          </a:xfrm>
          <a:prstGeom prst="ellipse">
            <a:avLst/>
          </a:prstGeom>
          <a:solidFill>
            <a:srgbClr val="0079C5">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ym typeface="宋体" charset="-122"/>
            </a:endParaRPr>
          </a:p>
        </p:txBody>
      </p:sp>
      <p:sp>
        <p:nvSpPr>
          <p:cNvPr id="15" name="矩形​​ 5"/>
          <p:cNvSpPr>
            <a:spLocks noChangeArrowheads="1"/>
          </p:cNvSpPr>
          <p:nvPr/>
        </p:nvSpPr>
        <p:spPr bwMode="auto">
          <a:xfrm>
            <a:off x="6350" y="26988"/>
            <a:ext cx="11522075" cy="3946525"/>
          </a:xfrm>
          <a:prstGeom prst="rect">
            <a:avLst/>
          </a:prstGeom>
          <a:ln/>
        </p:spPr>
        <p:style>
          <a:lnRef idx="1">
            <a:schemeClr val="accent2"/>
          </a:lnRef>
          <a:fillRef idx="3">
            <a:schemeClr val="accent2"/>
          </a:fillRef>
          <a:effectRef idx="2">
            <a:schemeClr val="accent2"/>
          </a:effectRef>
          <a:fontRef idx="minor">
            <a:schemeClr val="lt1"/>
          </a:fontRef>
        </p:style>
        <p:txBody>
          <a:bodyPr lIns="288000" anchor="b"/>
          <a:lstStyle/>
          <a:p>
            <a:pPr>
              <a:defRPr/>
            </a:pPr>
            <a:endParaRPr lang="zh-CN" altLang="zh-CN" sz="2800">
              <a:solidFill>
                <a:schemeClr val="bg1"/>
              </a:solidFill>
              <a:latin typeface="微软雅黑" pitchFamily="34" charset="-122"/>
              <a:sym typeface="微软雅黑" pitchFamily="34" charset="-122"/>
            </a:endParaRPr>
          </a:p>
        </p:txBody>
      </p:sp>
      <p:sp>
        <p:nvSpPr>
          <p:cNvPr id="139270" name="TextBox 19"/>
          <p:cNvSpPr>
            <a:spLocks noChangeArrowheads="1"/>
          </p:cNvSpPr>
          <p:nvPr/>
        </p:nvSpPr>
        <p:spPr bwMode="auto">
          <a:xfrm>
            <a:off x="8110538" y="4627563"/>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zh-CN" altLang="zh-CN">
              <a:solidFill>
                <a:srgbClr val="FFFFFF"/>
              </a:solidFill>
              <a:sym typeface="宋体" charset="-122"/>
            </a:endParaRPr>
          </a:p>
        </p:txBody>
      </p:sp>
      <p:sp>
        <p:nvSpPr>
          <p:cNvPr id="20" name="Line 33"/>
          <p:cNvSpPr>
            <a:spLocks noChangeShapeType="1"/>
          </p:cNvSpPr>
          <p:nvPr/>
        </p:nvSpPr>
        <p:spPr bwMode="auto">
          <a:xfrm flipV="1">
            <a:off x="6530975" y="2079625"/>
            <a:ext cx="1588" cy="2700338"/>
          </a:xfrm>
          <a:prstGeom prst="line">
            <a:avLst/>
          </a:prstGeom>
          <a:noFill/>
          <a:ln w="33338">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Line 5"/>
          <p:cNvSpPr>
            <a:spLocks noChangeShapeType="1"/>
          </p:cNvSpPr>
          <p:nvPr/>
        </p:nvSpPr>
        <p:spPr bwMode="auto">
          <a:xfrm>
            <a:off x="1306513" y="4321175"/>
            <a:ext cx="1384300" cy="3175"/>
          </a:xfrm>
          <a:prstGeom prst="line">
            <a:avLst/>
          </a:prstGeom>
          <a:noFill/>
          <a:ln w="33338">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 name="Line 19"/>
          <p:cNvSpPr>
            <a:spLocks noChangeShapeType="1"/>
          </p:cNvSpPr>
          <p:nvPr/>
        </p:nvSpPr>
        <p:spPr bwMode="auto">
          <a:xfrm flipH="1">
            <a:off x="2681288" y="3148013"/>
            <a:ext cx="200025" cy="1189037"/>
          </a:xfrm>
          <a:prstGeom prst="line">
            <a:avLst/>
          </a:prstGeom>
          <a:noFill/>
          <a:ln w="33338">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Line 21"/>
          <p:cNvSpPr>
            <a:spLocks noChangeShapeType="1"/>
          </p:cNvSpPr>
          <p:nvPr/>
        </p:nvSpPr>
        <p:spPr bwMode="auto">
          <a:xfrm>
            <a:off x="3894138" y="2970213"/>
            <a:ext cx="7937" cy="1806575"/>
          </a:xfrm>
          <a:prstGeom prst="line">
            <a:avLst/>
          </a:prstGeom>
          <a:noFill/>
          <a:ln w="33338">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Oval 22"/>
          <p:cNvSpPr>
            <a:spLocks noChangeArrowheads="1"/>
          </p:cNvSpPr>
          <p:nvPr/>
        </p:nvSpPr>
        <p:spPr bwMode="auto">
          <a:xfrm>
            <a:off x="6022975" y="1100138"/>
            <a:ext cx="1008063" cy="979487"/>
          </a:xfrm>
          <a:prstGeom prst="ellipse">
            <a:avLst/>
          </a:prstGeom>
          <a:noFill/>
          <a:ln w="33338">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r>
              <a:rPr lang="zh-CN" altLang="en-US" sz="2000">
                <a:solidFill>
                  <a:schemeClr val="bg1"/>
                </a:solidFill>
                <a:latin typeface="微软雅黑" pitchFamily="34" charset="-122"/>
                <a:ea typeface="微软雅黑" pitchFamily="34" charset="-122"/>
                <a:sym typeface="微软雅黑" pitchFamily="34" charset="-122"/>
              </a:rPr>
              <a:t>课件制作</a:t>
            </a:r>
            <a:endParaRPr lang="zh-CN" altLang="en-US"/>
          </a:p>
        </p:txBody>
      </p:sp>
      <p:grpSp>
        <p:nvGrpSpPr>
          <p:cNvPr id="2" name="Group 16"/>
          <p:cNvGrpSpPr>
            <a:grpSpLocks/>
          </p:cNvGrpSpPr>
          <p:nvPr/>
        </p:nvGrpSpPr>
        <p:grpSpPr bwMode="auto">
          <a:xfrm>
            <a:off x="6249988" y="2373313"/>
            <a:ext cx="565150" cy="523875"/>
            <a:chOff x="0" y="0"/>
            <a:chExt cx="554" cy="556"/>
          </a:xfrm>
        </p:grpSpPr>
        <p:sp>
          <p:nvSpPr>
            <p:cNvPr id="139289" name="Oval 25"/>
            <p:cNvSpPr>
              <a:spLocks noChangeArrowheads="1"/>
            </p:cNvSpPr>
            <p:nvPr/>
          </p:nvSpPr>
          <p:spPr bwMode="auto">
            <a:xfrm>
              <a:off x="0" y="0"/>
              <a:ext cx="554" cy="556"/>
            </a:xfrm>
            <a:prstGeom prst="ellipse">
              <a:avLst/>
            </a:prstGeom>
            <a:solidFill>
              <a:schemeClr val="accent1"/>
            </a:solidFill>
            <a:ln w="33338">
              <a:solidFill>
                <a:srgbClr val="FFFFFF"/>
              </a:solidFill>
              <a:round/>
              <a:headEnd/>
              <a:tailEnd/>
            </a:ln>
          </p:spPr>
          <p:txBody>
            <a:bodyPr/>
            <a:lstStyle/>
            <a:p>
              <a:endParaRPr lang="zh-CN" altLang="zh-CN">
                <a:sym typeface="宋体" charset="-122"/>
              </a:endParaRPr>
            </a:p>
          </p:txBody>
        </p:sp>
      </p:grpSp>
      <p:grpSp>
        <p:nvGrpSpPr>
          <p:cNvPr id="3" name="Group 19"/>
          <p:cNvGrpSpPr>
            <a:grpSpLocks/>
          </p:cNvGrpSpPr>
          <p:nvPr/>
        </p:nvGrpSpPr>
        <p:grpSpPr bwMode="auto">
          <a:xfrm>
            <a:off x="6249988" y="3165475"/>
            <a:ext cx="565150" cy="523875"/>
            <a:chOff x="0" y="0"/>
            <a:chExt cx="438" cy="440"/>
          </a:xfrm>
        </p:grpSpPr>
        <p:sp>
          <p:nvSpPr>
            <p:cNvPr id="139287" name="Rectangle 28"/>
            <p:cNvSpPr>
              <a:spLocks noChangeArrowheads="1"/>
            </p:cNvSpPr>
            <p:nvPr/>
          </p:nvSpPr>
          <p:spPr bwMode="auto">
            <a:xfrm>
              <a:off x="108" y="138"/>
              <a:ext cx="222" cy="1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ym typeface="宋体" charset="-122"/>
              </a:endParaRPr>
            </a:p>
          </p:txBody>
        </p:sp>
        <p:sp>
          <p:nvSpPr>
            <p:cNvPr id="139288" name="Oval 27"/>
            <p:cNvSpPr>
              <a:spLocks noChangeArrowheads="1"/>
            </p:cNvSpPr>
            <p:nvPr/>
          </p:nvSpPr>
          <p:spPr bwMode="auto">
            <a:xfrm>
              <a:off x="0" y="0"/>
              <a:ext cx="438" cy="440"/>
            </a:xfrm>
            <a:prstGeom prst="ellipse">
              <a:avLst/>
            </a:prstGeom>
            <a:solidFill>
              <a:schemeClr val="accent1"/>
            </a:solidFill>
            <a:ln w="33338">
              <a:solidFill>
                <a:srgbClr val="FFFFFF"/>
              </a:solidFill>
              <a:round/>
              <a:headEnd/>
              <a:tailEnd/>
            </a:ln>
          </p:spPr>
          <p:txBody>
            <a:bodyPr/>
            <a:lstStyle/>
            <a:p>
              <a:endParaRPr lang="zh-CN" altLang="zh-CN">
                <a:sym typeface="宋体" charset="-122"/>
              </a:endParaRPr>
            </a:p>
          </p:txBody>
        </p:sp>
      </p:grpSp>
      <p:grpSp>
        <p:nvGrpSpPr>
          <p:cNvPr id="4" name="Group 23"/>
          <p:cNvGrpSpPr>
            <a:grpSpLocks/>
          </p:cNvGrpSpPr>
          <p:nvPr/>
        </p:nvGrpSpPr>
        <p:grpSpPr bwMode="auto">
          <a:xfrm>
            <a:off x="6249988" y="3973513"/>
            <a:ext cx="565150" cy="520700"/>
            <a:chOff x="0" y="0"/>
            <a:chExt cx="438" cy="438"/>
          </a:xfrm>
        </p:grpSpPr>
        <p:sp>
          <p:nvSpPr>
            <p:cNvPr id="139286" name="Oval 30"/>
            <p:cNvSpPr>
              <a:spLocks noChangeArrowheads="1"/>
            </p:cNvSpPr>
            <p:nvPr/>
          </p:nvSpPr>
          <p:spPr bwMode="auto">
            <a:xfrm>
              <a:off x="0" y="0"/>
              <a:ext cx="438" cy="438"/>
            </a:xfrm>
            <a:prstGeom prst="ellipse">
              <a:avLst/>
            </a:prstGeom>
            <a:solidFill>
              <a:schemeClr val="accent1"/>
            </a:solidFill>
            <a:ln w="33338">
              <a:solidFill>
                <a:srgbClr val="FFFFFF"/>
              </a:solidFill>
              <a:round/>
              <a:headEnd/>
              <a:tailEnd/>
            </a:ln>
          </p:spPr>
          <p:txBody>
            <a:bodyPr/>
            <a:lstStyle/>
            <a:p>
              <a:endParaRPr lang="zh-CN" altLang="zh-CN">
                <a:sym typeface="宋体" charset="-122"/>
              </a:endParaRPr>
            </a:p>
          </p:txBody>
        </p:sp>
      </p:grpSp>
      <p:sp>
        <p:nvSpPr>
          <p:cNvPr id="139279" name="Line 43"/>
          <p:cNvSpPr>
            <a:spLocks noChangeShapeType="1"/>
          </p:cNvSpPr>
          <p:nvPr/>
        </p:nvSpPr>
        <p:spPr bwMode="auto">
          <a:xfrm>
            <a:off x="2081213" y="32861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9280" name="Line 45"/>
          <p:cNvSpPr>
            <a:spLocks noChangeShapeType="1"/>
          </p:cNvSpPr>
          <p:nvPr/>
        </p:nvSpPr>
        <p:spPr bwMode="auto">
          <a:xfrm>
            <a:off x="5048250" y="1319213"/>
            <a:ext cx="1588"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TextBox 49"/>
          <p:cNvSpPr>
            <a:spLocks noChangeArrowheads="1"/>
          </p:cNvSpPr>
          <p:nvPr/>
        </p:nvSpPr>
        <p:spPr bwMode="auto">
          <a:xfrm rot="-1154753">
            <a:off x="2149475" y="1900238"/>
            <a:ext cx="295433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dirty="0">
                <a:solidFill>
                  <a:srgbClr val="FFFFFF"/>
                </a:solidFill>
                <a:latin typeface="微软雅黑" pitchFamily="34" charset="-122"/>
                <a:ea typeface="微软雅黑" pitchFamily="34" charset="-122"/>
                <a:sym typeface="微软雅黑" pitchFamily="34" charset="-122"/>
              </a:rPr>
              <a:t>谢谢观看</a:t>
            </a:r>
            <a:endParaRPr lang="zh-CN" altLang="en-US" dirty="0"/>
          </a:p>
        </p:txBody>
      </p:sp>
      <p:pic>
        <p:nvPicPr>
          <p:cNvPr id="46"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10313" y="2430463"/>
            <a:ext cx="45085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15075" y="4040188"/>
            <a:ext cx="45720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54763" y="3222625"/>
            <a:ext cx="36195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97588" y="1136650"/>
            <a:ext cx="854075"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advTm="7000">
        <p14:gallery dir="r"/>
      </p:transition>
    </mc:Choice>
    <mc:Fallback xmlns="">
      <p:transition spd="slow" advTm="7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p:cBhvr>
                                        <p:cTn id="7" dur="500"/>
                                        <p:tgtEl>
                                          <p:spTgt spid="21"/>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down)">
                                      <p:cBhvr>
                                        <p:cTn id="11" dur="500"/>
                                        <p:tgtEl>
                                          <p:spTgt spid="23"/>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500"/>
                                        <p:tgtEl>
                                          <p:spTgt spid="25"/>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45">
                                            <p:txEl>
                                              <p:pRg st="0" end="0"/>
                                            </p:txEl>
                                          </p:spTgt>
                                        </p:tgtEl>
                                        <p:attrNameLst>
                                          <p:attrName>style.visibility</p:attrName>
                                        </p:attrNameLst>
                                      </p:cBhvr>
                                      <p:to>
                                        <p:strVal val="visible"/>
                                      </p:to>
                                    </p:set>
                                    <p:animEffect transition="in" filter="wipe(left)">
                                      <p:cBhvr>
                                        <p:cTn id="19" dur="500"/>
                                        <p:tgtEl>
                                          <p:spTgt spid="45">
                                            <p:txEl>
                                              <p:pRg st="0" end="0"/>
                                            </p:txEl>
                                          </p:spTgt>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p:cBhvr>
                                        <p:cTn id="23" dur="500"/>
                                        <p:tgtEl>
                                          <p:spTgt spid="20"/>
                                        </p:tgtEl>
                                      </p:cBhvr>
                                    </p:animEffect>
                                  </p:childTnLst>
                                </p:cTn>
                              </p:par>
                            </p:childTnLst>
                          </p:cTn>
                        </p:par>
                        <p:par>
                          <p:cTn id="24" fill="hold" nodeType="afterGroup">
                            <p:stCondLst>
                              <p:cond delay="2500"/>
                            </p:stCondLst>
                            <p:childTnLst>
                              <p:par>
                                <p:cTn id="25" presetID="17" presetClass="entr" presetSubtype="1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strVal val="#ppt_h"/>
                                          </p:val>
                                        </p:tav>
                                        <p:tav tm="100000">
                                          <p:val>
                                            <p:strVal val="#ppt_h"/>
                                          </p:val>
                                        </p:tav>
                                      </p:tavLst>
                                    </p:anim>
                                  </p:childTnLst>
                                </p:cTn>
                              </p:par>
                              <p:par>
                                <p:cTn id="29" presetID="17" presetClass="entr" presetSubtype="10"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p:cTn id="31" dur="500" fill="hold"/>
                                        <p:tgtEl>
                                          <p:spTgt spid="49"/>
                                        </p:tgtEl>
                                        <p:attrNameLst>
                                          <p:attrName>ppt_w</p:attrName>
                                        </p:attrNameLst>
                                      </p:cBhvr>
                                      <p:tavLst>
                                        <p:tav tm="0">
                                          <p:val>
                                            <p:fltVal val="0"/>
                                          </p:val>
                                        </p:tav>
                                        <p:tav tm="100000">
                                          <p:val>
                                            <p:strVal val="#ppt_w"/>
                                          </p:val>
                                        </p:tav>
                                      </p:tavLst>
                                    </p:anim>
                                    <p:anim calcmode="lin" valueType="num">
                                      <p:cBhvr>
                                        <p:cTn id="32" dur="500" fill="hold"/>
                                        <p:tgtEl>
                                          <p:spTgt spid="49"/>
                                        </p:tgtEl>
                                        <p:attrNameLst>
                                          <p:attrName>ppt_h</p:attrName>
                                        </p:attrNameLst>
                                      </p:cBhvr>
                                      <p:tavLst>
                                        <p:tav tm="0">
                                          <p:val>
                                            <p:strVal val="#ppt_h"/>
                                          </p:val>
                                        </p:tav>
                                        <p:tav tm="100000">
                                          <p:val>
                                            <p:strVal val="#ppt_h"/>
                                          </p:val>
                                        </p:tav>
                                      </p:tavLst>
                                    </p:anim>
                                  </p:childTnLst>
                                </p:cTn>
                              </p:par>
                              <p:par>
                                <p:cTn id="33" presetID="17" presetClass="entr" presetSubtype="10" fill="hold" nodeType="with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500" fill="hold"/>
                                        <p:tgtEl>
                                          <p:spTgt spid="2"/>
                                        </p:tgtEl>
                                        <p:attrNameLst>
                                          <p:attrName>ppt_w</p:attrName>
                                        </p:attrNameLst>
                                      </p:cBhvr>
                                      <p:tavLst>
                                        <p:tav tm="0">
                                          <p:val>
                                            <p:fltVal val="0"/>
                                          </p:val>
                                        </p:tav>
                                        <p:tav tm="100000">
                                          <p:val>
                                            <p:strVal val="#ppt_w"/>
                                          </p:val>
                                        </p:tav>
                                      </p:tavLst>
                                    </p:anim>
                                    <p:anim calcmode="lin" valueType="num">
                                      <p:cBhvr>
                                        <p:cTn id="36" dur="500" fill="hold"/>
                                        <p:tgtEl>
                                          <p:spTgt spid="2"/>
                                        </p:tgtEl>
                                        <p:attrNameLst>
                                          <p:attrName>ppt_h</p:attrName>
                                        </p:attrNameLst>
                                      </p:cBhvr>
                                      <p:tavLst>
                                        <p:tav tm="0">
                                          <p:val>
                                            <p:strVal val="#ppt_h"/>
                                          </p:val>
                                        </p:tav>
                                        <p:tav tm="100000">
                                          <p:val>
                                            <p:strVal val="#ppt_h"/>
                                          </p:val>
                                        </p:tav>
                                      </p:tavLst>
                                    </p:anim>
                                  </p:childTnLst>
                                </p:cTn>
                              </p:par>
                              <p:par>
                                <p:cTn id="37" presetID="17" presetClass="entr" presetSubtype="10"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500" fill="hold"/>
                                        <p:tgtEl>
                                          <p:spTgt spid="46"/>
                                        </p:tgtEl>
                                        <p:attrNameLst>
                                          <p:attrName>ppt_w</p:attrName>
                                        </p:attrNameLst>
                                      </p:cBhvr>
                                      <p:tavLst>
                                        <p:tav tm="0">
                                          <p:val>
                                            <p:fltVal val="0"/>
                                          </p:val>
                                        </p:tav>
                                        <p:tav tm="100000">
                                          <p:val>
                                            <p:strVal val="#ppt_w"/>
                                          </p:val>
                                        </p:tav>
                                      </p:tavLst>
                                    </p:anim>
                                    <p:anim calcmode="lin" valueType="num">
                                      <p:cBhvr>
                                        <p:cTn id="40" dur="500" fill="hold"/>
                                        <p:tgtEl>
                                          <p:spTgt spid="46"/>
                                        </p:tgtEl>
                                        <p:attrNameLst>
                                          <p:attrName>ppt_h</p:attrName>
                                        </p:attrNameLst>
                                      </p:cBhvr>
                                      <p:tavLst>
                                        <p:tav tm="0">
                                          <p:val>
                                            <p:strVal val="#ppt_h"/>
                                          </p:val>
                                        </p:tav>
                                        <p:tav tm="100000">
                                          <p:val>
                                            <p:strVal val="#ppt_h"/>
                                          </p:val>
                                        </p:tav>
                                      </p:tavLst>
                                    </p:anim>
                                  </p:childTnLst>
                                </p:cTn>
                              </p:par>
                            </p:childTnLst>
                          </p:cTn>
                        </p:par>
                        <p:par>
                          <p:cTn id="41" fill="hold" nodeType="afterGroup">
                            <p:stCondLst>
                              <p:cond delay="3000"/>
                            </p:stCondLst>
                            <p:childTnLst>
                              <p:par>
                                <p:cTn id="42" presetID="17" presetClass="entr" presetSubtype="10"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500" fill="hold"/>
                                        <p:tgtEl>
                                          <p:spTgt spid="3"/>
                                        </p:tgtEl>
                                        <p:attrNameLst>
                                          <p:attrName>ppt_w</p:attrName>
                                        </p:attrNameLst>
                                      </p:cBhvr>
                                      <p:tavLst>
                                        <p:tav tm="0">
                                          <p:val>
                                            <p:fltVal val="0"/>
                                          </p:val>
                                        </p:tav>
                                        <p:tav tm="100000">
                                          <p:val>
                                            <p:strVal val="#ppt_w"/>
                                          </p:val>
                                        </p:tav>
                                      </p:tavLst>
                                    </p:anim>
                                    <p:anim calcmode="lin" valueType="num">
                                      <p:cBhvr>
                                        <p:cTn id="45" dur="500" fill="hold"/>
                                        <p:tgtEl>
                                          <p:spTgt spid="3"/>
                                        </p:tgtEl>
                                        <p:attrNameLst>
                                          <p:attrName>ppt_h</p:attrName>
                                        </p:attrNameLst>
                                      </p:cBhvr>
                                      <p:tavLst>
                                        <p:tav tm="0">
                                          <p:val>
                                            <p:strVal val="#ppt_h"/>
                                          </p:val>
                                        </p:tav>
                                        <p:tav tm="100000">
                                          <p:val>
                                            <p:strVal val="#ppt_h"/>
                                          </p:val>
                                        </p:tav>
                                      </p:tavLst>
                                    </p:anim>
                                  </p:childTnLst>
                                </p:cTn>
                              </p:par>
                              <p:par>
                                <p:cTn id="46" presetID="17" presetClass="entr" presetSubtype="10" fill="hold" nodeType="with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p:cTn id="48" dur="500" fill="hold"/>
                                        <p:tgtEl>
                                          <p:spTgt spid="48"/>
                                        </p:tgtEl>
                                        <p:attrNameLst>
                                          <p:attrName>ppt_w</p:attrName>
                                        </p:attrNameLst>
                                      </p:cBhvr>
                                      <p:tavLst>
                                        <p:tav tm="0">
                                          <p:val>
                                            <p:fltVal val="0"/>
                                          </p:val>
                                        </p:tav>
                                        <p:tav tm="100000">
                                          <p:val>
                                            <p:strVal val="#ppt_w"/>
                                          </p:val>
                                        </p:tav>
                                      </p:tavLst>
                                    </p:anim>
                                    <p:anim calcmode="lin" valueType="num">
                                      <p:cBhvr>
                                        <p:cTn id="49" dur="500" fill="hold"/>
                                        <p:tgtEl>
                                          <p:spTgt spid="48"/>
                                        </p:tgtEl>
                                        <p:attrNameLst>
                                          <p:attrName>ppt_h</p:attrName>
                                        </p:attrNameLst>
                                      </p:cBhvr>
                                      <p:tavLst>
                                        <p:tav tm="0">
                                          <p:val>
                                            <p:strVal val="#ppt_h"/>
                                          </p:val>
                                        </p:tav>
                                        <p:tav tm="100000">
                                          <p:val>
                                            <p:strVal val="#ppt_h"/>
                                          </p:val>
                                        </p:tav>
                                      </p:tavLst>
                                    </p:anim>
                                  </p:childTnLst>
                                </p:cTn>
                              </p:par>
                              <p:par>
                                <p:cTn id="50" presetID="17" presetClass="entr" presetSubtype="10" fill="hold" nodeType="with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strVal val="#ppt_h"/>
                                          </p:val>
                                        </p:tav>
                                        <p:tav tm="100000">
                                          <p:val>
                                            <p:strVal val="#ppt_h"/>
                                          </p:val>
                                        </p:tav>
                                      </p:tavLst>
                                    </p:anim>
                                  </p:childTnLst>
                                </p:cTn>
                              </p:par>
                              <p:par>
                                <p:cTn id="54" presetID="17" presetClass="entr" presetSubtype="10" fill="hold" nodeType="with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p:cTn id="56" dur="500" fill="hold"/>
                                        <p:tgtEl>
                                          <p:spTgt spid="47"/>
                                        </p:tgtEl>
                                        <p:attrNameLst>
                                          <p:attrName>ppt_w</p:attrName>
                                        </p:attrNameLst>
                                      </p:cBhvr>
                                      <p:tavLst>
                                        <p:tav tm="0">
                                          <p:val>
                                            <p:fltVal val="0"/>
                                          </p:val>
                                        </p:tav>
                                        <p:tav tm="100000">
                                          <p:val>
                                            <p:strVal val="#ppt_w"/>
                                          </p:val>
                                        </p:tav>
                                      </p:tavLst>
                                    </p:anim>
                                    <p:anim calcmode="lin" valueType="num">
                                      <p:cBhvr>
                                        <p:cTn id="57" dur="500" fill="hold"/>
                                        <p:tgtEl>
                                          <p:spTgt spid="47"/>
                                        </p:tgtEl>
                                        <p:attrNameLst>
                                          <p:attrName>ppt_h</p:attrName>
                                        </p:attrNameLst>
                                      </p:cBhvr>
                                      <p:tavLst>
                                        <p:tav tm="0">
                                          <p:val>
                                            <p:strVal val="#ppt_h"/>
                                          </p:val>
                                        </p:tav>
                                        <p:tav tm="100000">
                                          <p:val>
                                            <p:strVal val="#ppt_h"/>
                                          </p:val>
                                        </p:tav>
                                      </p:tavLst>
                                    </p:anim>
                                  </p:childTnLst>
                                </p:cTn>
                              </p:par>
                            </p:childTnLst>
                          </p:cTn>
                        </p:par>
                        <p:par>
                          <p:cTn id="58" fill="hold" nodeType="afterGroup">
                            <p:stCondLst>
                              <p:cond delay="3500"/>
                            </p:stCondLst>
                            <p:childTnLst>
                              <p:par>
                                <p:cTn id="59" presetID="21" presetClass="entr" presetSubtype="1"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heel(1)">
                                      <p:cBhvr>
                                        <p:cTn id="61" dur="2000"/>
                                        <p:tgtEl>
                                          <p:spTgt spid="44"/>
                                        </p:tgtEl>
                                      </p:cBhvr>
                                    </p:animEffect>
                                  </p:childTnLst>
                                </p:cTn>
                              </p:par>
                            </p:childTnLst>
                          </p:cTn>
                        </p:par>
                        <p:par>
                          <p:cTn id="62" fill="hold" nodeType="afterGroup">
                            <p:stCondLst>
                              <p:cond delay="5500"/>
                            </p:stCondLst>
                            <p:childTnLst>
                              <p:par>
                                <p:cTn id="63" presetID="32" presetClass="emph" presetSubtype="0" fill="hold" nodeType="afterEffect">
                                  <p:stCondLst>
                                    <p:cond delay="0"/>
                                  </p:stCondLst>
                                  <p:childTnLst>
                                    <p:animRot by="120000">
                                      <p:cBhvr>
                                        <p:cTn id="64" dur="100" fill="hold">
                                          <p:stCondLst>
                                            <p:cond delay="0"/>
                                          </p:stCondLst>
                                        </p:cTn>
                                        <p:tgtEl>
                                          <p:spTgt spid="44"/>
                                        </p:tgtEl>
                                        <p:attrNameLst>
                                          <p:attrName>r</p:attrName>
                                        </p:attrNameLst>
                                      </p:cBhvr>
                                    </p:animRot>
                                    <p:animRot by="-240000">
                                      <p:cBhvr>
                                        <p:cTn id="65" dur="200" fill="hold">
                                          <p:stCondLst>
                                            <p:cond delay="200"/>
                                          </p:stCondLst>
                                        </p:cTn>
                                        <p:tgtEl>
                                          <p:spTgt spid="44"/>
                                        </p:tgtEl>
                                        <p:attrNameLst>
                                          <p:attrName>r</p:attrName>
                                        </p:attrNameLst>
                                      </p:cBhvr>
                                    </p:animRot>
                                    <p:animRot by="240000">
                                      <p:cBhvr>
                                        <p:cTn id="66" dur="200" fill="hold">
                                          <p:stCondLst>
                                            <p:cond delay="400"/>
                                          </p:stCondLst>
                                        </p:cTn>
                                        <p:tgtEl>
                                          <p:spTgt spid="44"/>
                                        </p:tgtEl>
                                        <p:attrNameLst>
                                          <p:attrName>r</p:attrName>
                                        </p:attrNameLst>
                                      </p:cBhvr>
                                    </p:animRot>
                                    <p:animRot by="-240000">
                                      <p:cBhvr>
                                        <p:cTn id="67" dur="200" fill="hold">
                                          <p:stCondLst>
                                            <p:cond delay="600"/>
                                          </p:stCondLst>
                                        </p:cTn>
                                        <p:tgtEl>
                                          <p:spTgt spid="44"/>
                                        </p:tgtEl>
                                        <p:attrNameLst>
                                          <p:attrName>r</p:attrName>
                                        </p:attrNameLst>
                                      </p:cBhvr>
                                    </p:animRot>
                                    <p:animRot by="120000">
                                      <p:cBhvr>
                                        <p:cTn id="68" dur="200" fill="hold">
                                          <p:stCondLst>
                                            <p:cond delay="800"/>
                                          </p:stCondLst>
                                        </p:cTn>
                                        <p:tgtEl>
                                          <p:spTgt spid="4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3" grpId="0" animBg="1"/>
      <p:bldP spid="25" grpId="0" animBg="1"/>
      <p:bldP spid="26" grpId="0" bldLvl="0" animBg="1"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标题 1"/>
          <p:cNvSpPr>
            <a:spLocks noGrp="1"/>
          </p:cNvSpPr>
          <p:nvPr>
            <p:ph type="title"/>
          </p:nvPr>
        </p:nvSpPr>
        <p:spPr/>
        <p:txBody>
          <a:bodyPr/>
          <a:lstStyle/>
          <a:p>
            <a:endParaRPr lang="zh-CN" altLang="en-US" smtClean="0"/>
          </a:p>
        </p:txBody>
      </p:sp>
      <p:sp>
        <p:nvSpPr>
          <p:cNvPr id="3" name="内容占位符 2"/>
          <p:cNvSpPr>
            <a:spLocks noGrp="1"/>
          </p:cNvSpPr>
          <p:nvPr>
            <p:ph idx="1"/>
          </p:nvPr>
        </p:nvSpPr>
        <p:spPr>
          <a:xfrm>
            <a:off x="792163" y="3313113"/>
            <a:ext cx="10340975" cy="1273175"/>
          </a:xfrm>
        </p:spPr>
        <p:txBody>
          <a:bodyPr/>
          <a:lstStyle/>
          <a:p>
            <a:r>
              <a:rPr lang="zh-CN" altLang="en-US" sz="6000" dirty="0" smtClean="0"/>
              <a:t>我的工作汇报完毕谢谢观赏</a:t>
            </a:r>
          </a:p>
        </p:txBody>
      </p:sp>
    </p:spTree>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AutoShape 2"/>
          <p:cNvSpPr>
            <a:spLocks noChangeArrowheads="1"/>
          </p:cNvSpPr>
          <p:nvPr/>
        </p:nvSpPr>
        <p:spPr bwMode="auto">
          <a:xfrm>
            <a:off x="1008063" y="2687638"/>
            <a:ext cx="5611812" cy="3440112"/>
          </a:xfrm>
          <a:prstGeom prst="roundRect">
            <a:avLst>
              <a:gd name="adj" fmla="val 2644"/>
            </a:avLst>
          </a:prstGeom>
          <a:gradFill rotWithShape="1">
            <a:gsLst>
              <a:gs pos="0">
                <a:srgbClr val="F3F3F3"/>
              </a:gs>
              <a:gs pos="100000">
                <a:srgbClr val="DDDDDD"/>
              </a:gs>
            </a:gsLst>
            <a:lin ang="5400000" scaled="1"/>
          </a:gradFill>
          <a:ln w="3175" algn="ctr">
            <a:solidFill>
              <a:srgbClr val="969696">
                <a:alpha val="58823"/>
              </a:srgbClr>
            </a:solidFill>
            <a:round/>
            <a:headEnd/>
            <a:tailEnd/>
          </a:ln>
        </p:spPr>
        <p:txBody>
          <a:bodyPr lIns="91366" tIns="45681" rIns="91366" bIns="45681"/>
          <a:lstStyle/>
          <a:p>
            <a:pPr marL="261938" indent="-261938">
              <a:buClr>
                <a:schemeClr val="accent2"/>
              </a:buClr>
              <a:buFont typeface="Wingdings" pitchFamily="2" charset="2"/>
              <a:buChar char="n"/>
            </a:pPr>
            <a:endParaRPr lang="zh-CN" altLang="en-US" sz="1600" b="0">
              <a:latin typeface="微软雅黑" pitchFamily="34" charset="-122"/>
              <a:ea typeface="微软雅黑" pitchFamily="34" charset="-122"/>
            </a:endParaRPr>
          </a:p>
          <a:p>
            <a:pPr marL="261938" indent="-261938">
              <a:buClr>
                <a:schemeClr val="accent2"/>
              </a:buClr>
              <a:buFont typeface="Wingdings" pitchFamily="2" charset="2"/>
              <a:buChar char="n"/>
            </a:pPr>
            <a:r>
              <a:rPr lang="zh-CN" altLang="en-US" sz="1400" b="0">
                <a:latin typeface="微软雅黑" pitchFamily="34" charset="-122"/>
                <a:ea typeface="微软雅黑" pitchFamily="34" charset="-122"/>
              </a:rPr>
              <a:t>单击添加段落文字单击添加段落文字单击添加段落文字单击添加段落文字。</a:t>
            </a:r>
          </a:p>
          <a:p>
            <a:pPr marL="261938" indent="-261938">
              <a:buClr>
                <a:schemeClr val="accent2"/>
              </a:buClr>
              <a:buFont typeface="Wingdings" pitchFamily="2" charset="2"/>
              <a:buChar char="n"/>
            </a:pPr>
            <a:endParaRPr lang="zh-CN" altLang="en-US" sz="1400" b="0">
              <a:latin typeface="微软雅黑" pitchFamily="34" charset="-122"/>
              <a:ea typeface="微软雅黑" pitchFamily="34" charset="-122"/>
            </a:endParaRPr>
          </a:p>
          <a:p>
            <a:pPr marL="261938" indent="-261938">
              <a:buClr>
                <a:schemeClr val="accent2"/>
              </a:buClr>
              <a:buFont typeface="Wingdings" pitchFamily="2" charset="2"/>
              <a:buChar char="n"/>
            </a:pPr>
            <a:r>
              <a:rPr lang="zh-CN" altLang="en-US" sz="1400" b="0">
                <a:latin typeface="微软雅黑" pitchFamily="34" charset="-122"/>
                <a:ea typeface="微软雅黑" pitchFamily="34" charset="-122"/>
              </a:rPr>
              <a:t>单击添加段落文字单击添加段落文字单击添加段落文字单击添加段落文字。</a:t>
            </a:r>
            <a:endParaRPr lang="en-US" altLang="zh-CN" sz="1400" b="0">
              <a:latin typeface="微软雅黑" pitchFamily="34" charset="-122"/>
              <a:ea typeface="微软雅黑" pitchFamily="34" charset="-122"/>
            </a:endParaRPr>
          </a:p>
          <a:p>
            <a:pPr marL="261938" indent="-261938">
              <a:buClr>
                <a:schemeClr val="accent2"/>
              </a:buClr>
              <a:buFont typeface="Wingdings" pitchFamily="2" charset="2"/>
              <a:buChar char="n"/>
            </a:pPr>
            <a:r>
              <a:rPr lang="zh-CN" altLang="en-US" sz="1400" b="0">
                <a:latin typeface="微软雅黑" pitchFamily="34" charset="-122"/>
                <a:ea typeface="微软雅黑" pitchFamily="34" charset="-122"/>
              </a:rPr>
              <a:t>单击添加段落文字单击添加段落文字单击添加段落文字单击添加段落文字。</a:t>
            </a:r>
          </a:p>
          <a:p>
            <a:pPr marL="261938" indent="-261938">
              <a:buClr>
                <a:schemeClr val="accent2"/>
              </a:buClr>
              <a:buFont typeface="Wingdings" pitchFamily="2" charset="2"/>
              <a:buChar char="n"/>
            </a:pPr>
            <a:r>
              <a:rPr lang="zh-CN" altLang="en-US" sz="1400" b="0">
                <a:latin typeface="微软雅黑" pitchFamily="34" charset="-122"/>
                <a:ea typeface="微软雅黑" pitchFamily="34" charset="-122"/>
              </a:rPr>
              <a:t>单击添加段落文字单击添加段落文字单击添加段落文字单击添加段落文字。</a:t>
            </a:r>
          </a:p>
          <a:p>
            <a:pPr marL="261938" indent="-261938">
              <a:buClr>
                <a:schemeClr val="accent2"/>
              </a:buClr>
              <a:buFont typeface="Wingdings" pitchFamily="2" charset="2"/>
              <a:buChar char="n"/>
            </a:pPr>
            <a:r>
              <a:rPr lang="zh-CN" altLang="en-US" sz="1400" b="0">
                <a:latin typeface="微软雅黑" pitchFamily="34" charset="-122"/>
                <a:ea typeface="微软雅黑" pitchFamily="34" charset="-122"/>
              </a:rPr>
              <a:t>单击添加段落文字单击添加段落文字单击添加段落文字单击添加段落文字。</a:t>
            </a:r>
          </a:p>
          <a:p>
            <a:pPr marL="261938" indent="-261938">
              <a:buClr>
                <a:schemeClr val="accent2"/>
              </a:buClr>
              <a:buFont typeface="Wingdings" pitchFamily="2" charset="2"/>
              <a:buChar char="n"/>
            </a:pPr>
            <a:r>
              <a:rPr lang="zh-CN" altLang="en-US" sz="1400" b="0">
                <a:latin typeface="微软雅黑" pitchFamily="34" charset="-122"/>
                <a:ea typeface="微软雅黑" pitchFamily="34" charset="-122"/>
              </a:rPr>
              <a:t>单击添加段落文字单击添加段落文字单击添加段落文字单击添加段落文字。</a:t>
            </a:r>
          </a:p>
          <a:p>
            <a:pPr marL="261938" indent="-261938">
              <a:buClr>
                <a:schemeClr val="accent2"/>
              </a:buClr>
              <a:buFont typeface="Wingdings" pitchFamily="2" charset="2"/>
              <a:buChar char="n"/>
            </a:pPr>
            <a:endParaRPr lang="zh-CN" altLang="en-US" sz="1400" b="0">
              <a:latin typeface="微软雅黑" pitchFamily="34" charset="-122"/>
              <a:ea typeface="微软雅黑" pitchFamily="34" charset="-122"/>
            </a:endParaRPr>
          </a:p>
        </p:txBody>
      </p:sp>
      <p:grpSp>
        <p:nvGrpSpPr>
          <p:cNvPr id="3" name="组合 2"/>
          <p:cNvGrpSpPr>
            <a:grpSpLocks/>
          </p:cNvGrpSpPr>
          <p:nvPr/>
        </p:nvGrpSpPr>
        <p:grpSpPr bwMode="auto">
          <a:xfrm>
            <a:off x="6226175" y="2114550"/>
            <a:ext cx="4330700" cy="4432300"/>
            <a:chOff x="6225411" y="1512888"/>
            <a:chExt cx="4331464" cy="4432473"/>
          </a:xfrm>
        </p:grpSpPr>
        <p:pic>
          <p:nvPicPr>
            <p:cNvPr id="103430" name="Picture 4" descr="未标题-6"/>
            <p:cNvPicPr>
              <a:picLocks noChangeAspect="1" noChangeArrowheads="1"/>
            </p:cNvPicPr>
            <p:nvPr/>
          </p:nvPicPr>
          <p:blipFill>
            <a:blip r:embed="rId3">
              <a:lum bright="84000" contrast="-100000"/>
              <a:extLst>
                <a:ext uri="{28A0092B-C50C-407E-A947-70E740481C1C}">
                  <a14:useLocalDpi xmlns:a14="http://schemas.microsoft.com/office/drawing/2010/main" val="0"/>
                </a:ext>
              </a:extLst>
            </a:blip>
            <a:srcRect/>
            <a:stretch>
              <a:fillRect/>
            </a:stretch>
          </p:blipFill>
          <p:spPr bwMode="auto">
            <a:xfrm>
              <a:off x="7289487" y="2101667"/>
              <a:ext cx="3267388" cy="3843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p:cNvPicPr>
              <a:picLocks noChangeAspect="1" noChangeArrowheads="1"/>
            </p:cNvPicPr>
            <p:nvPr/>
          </p:nvPicPr>
          <p:blipFill>
            <a:blip r:embed="rId4" cstate="print">
              <a:duotone>
                <a:schemeClr val="accent2">
                  <a:shade val="45000"/>
                  <a:satMod val="135000"/>
                </a:schemeClr>
                <a:prstClr val="white"/>
              </a:duotone>
              <a:extLst/>
            </a:blip>
            <a:srcRect b="44"/>
            <a:stretch>
              <a:fillRect/>
            </a:stretch>
          </p:blipFill>
          <p:spPr bwMode="auto">
            <a:xfrm>
              <a:off x="6225411" y="1512888"/>
              <a:ext cx="3174783" cy="4432473"/>
            </a:xfrm>
            <a:prstGeom prst="rect">
              <a:avLst/>
            </a:prstGeom>
            <a:noFill/>
            <a:ln>
              <a:noFill/>
            </a:ln>
            <a:effectLst/>
            <a:extLst/>
          </p:spPr>
        </p:pic>
      </p:grpSp>
      <p:sp>
        <p:nvSpPr>
          <p:cNvPr id="5" name="AutoShape 6"/>
          <p:cNvSpPr>
            <a:spLocks noChangeArrowheads="1"/>
          </p:cNvSpPr>
          <p:nvPr/>
        </p:nvSpPr>
        <p:spPr bwMode="auto">
          <a:xfrm>
            <a:off x="1008063" y="6167438"/>
            <a:ext cx="5621337" cy="673100"/>
          </a:xfrm>
          <a:prstGeom prst="roundRect">
            <a:avLst>
              <a:gd name="adj" fmla="val 15065"/>
            </a:avLst>
          </a:prstGeom>
          <a:gradFill rotWithShape="1">
            <a:gsLst>
              <a:gs pos="0">
                <a:srgbClr val="777777">
                  <a:alpha val="9000"/>
                </a:srgbClr>
              </a:gs>
              <a:gs pos="100000">
                <a:schemeClr val="bg1">
                  <a:alpha val="0"/>
                </a:schemeClr>
              </a:gs>
            </a:gsLst>
            <a:lin ang="5400000" scaled="1"/>
          </a:gradFill>
          <a:ln>
            <a:noFill/>
          </a:ln>
          <a:effectLst/>
          <a:extLst/>
        </p:spPr>
        <p:txBody>
          <a:bodyPr wrap="none" lIns="91366" tIns="45681" rIns="91366" bIns="45681" anchor="ctr"/>
          <a:lstStyle/>
          <a:p>
            <a:pPr>
              <a:defRPr/>
            </a:pPr>
            <a:endParaRPr lang="zh-CN" altLang="en-US">
              <a:latin typeface="+mj-ea"/>
              <a:ea typeface="+mj-ea"/>
            </a:endParaRPr>
          </a:p>
        </p:txBody>
      </p:sp>
      <p:sp>
        <p:nvSpPr>
          <p:cNvPr id="6" name="TextBox 5"/>
          <p:cNvSpPr txBox="1"/>
          <p:nvPr/>
        </p:nvSpPr>
        <p:spPr>
          <a:xfrm>
            <a:off x="0" y="134938"/>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11000">
        <p14:gallery dir="l"/>
      </p:transition>
    </mc:Choice>
    <mc:Fallback xmlns="">
      <p:transition spd="slow" advTm="1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nodeType="afterGroup">
                            <p:stCondLst>
                              <p:cond delay="1035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4" name="Picture 2" descr="C:\d\ppt素材库\素材库\商务图集\3D小人 第二弹\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1075" y="3783013"/>
            <a:ext cx="2573338"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Oval 5"/>
          <p:cNvSpPr>
            <a:spLocks noChangeArrowheads="1"/>
          </p:cNvSpPr>
          <p:nvPr/>
        </p:nvSpPr>
        <p:spPr bwMode="auto">
          <a:xfrm>
            <a:off x="3278188" y="6208713"/>
            <a:ext cx="5568950" cy="560387"/>
          </a:xfrm>
          <a:prstGeom prst="ellipse">
            <a:avLst/>
          </a:prstGeom>
          <a:gradFill rotWithShape="1">
            <a:gsLst>
              <a:gs pos="0">
                <a:srgbClr val="000000">
                  <a:alpha val="79999"/>
                </a:srgbClr>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106896" tIns="53443" rIns="106896" bIns="53443" anchor="ctr"/>
          <a:lstStyle/>
          <a:p>
            <a:endParaRPr lang="zh-CN" altLang="en-US"/>
          </a:p>
        </p:txBody>
      </p:sp>
      <p:sp>
        <p:nvSpPr>
          <p:cNvPr id="104452" name="Freeform 6"/>
          <p:cNvSpPr>
            <a:spLocks/>
          </p:cNvSpPr>
          <p:nvPr/>
        </p:nvSpPr>
        <p:spPr bwMode="auto">
          <a:xfrm>
            <a:off x="7213600" y="4919663"/>
            <a:ext cx="11113" cy="4762"/>
          </a:xfrm>
          <a:custGeom>
            <a:avLst/>
            <a:gdLst>
              <a:gd name="T0" fmla="*/ 0 w 1"/>
              <a:gd name="T1" fmla="*/ 0 h 4763"/>
              <a:gd name="T2" fmla="*/ 0 w 1"/>
              <a:gd name="T3" fmla="*/ 0 h 4763"/>
              <a:gd name="T4" fmla="*/ 2147483647 w 1"/>
              <a:gd name="T5" fmla="*/ 0 h 4763"/>
              <a:gd name="T6" fmla="*/ 0 w 1"/>
              <a:gd name="T7" fmla="*/ 0 h 4763"/>
              <a:gd name="T8" fmla="*/ 0 60000 65536"/>
              <a:gd name="T9" fmla="*/ 0 60000 65536"/>
              <a:gd name="T10" fmla="*/ 0 60000 65536"/>
              <a:gd name="T11" fmla="*/ 0 60000 65536"/>
              <a:gd name="T12" fmla="*/ 0 w 1"/>
              <a:gd name="T13" fmla="*/ 0 h 4763"/>
              <a:gd name="T14" fmla="*/ 1 w 1"/>
              <a:gd name="T15" fmla="*/ 4763 h 4763"/>
            </a:gdLst>
            <a:ahLst/>
            <a:cxnLst>
              <a:cxn ang="T8">
                <a:pos x="T0" y="T1"/>
              </a:cxn>
              <a:cxn ang="T9">
                <a:pos x="T2" y="T3"/>
              </a:cxn>
              <a:cxn ang="T10">
                <a:pos x="T4" y="T5"/>
              </a:cxn>
              <a:cxn ang="T11">
                <a:pos x="T6" y="T7"/>
              </a:cxn>
            </a:cxnLst>
            <a:rect l="T12" t="T13" r="T14" b="T15"/>
            <a:pathLst>
              <a:path w="1" h="4763">
                <a:moveTo>
                  <a:pt x="0" y="0"/>
                </a:moveTo>
                <a:cubicBezTo>
                  <a:pt x="0" y="0"/>
                  <a:pt x="0" y="0"/>
                  <a:pt x="0" y="0"/>
                </a:cubicBezTo>
                <a:cubicBezTo>
                  <a:pt x="0" y="0"/>
                  <a:pt x="1" y="0"/>
                  <a:pt x="1" y="0"/>
                </a:cubicBezTo>
                <a:lnTo>
                  <a:pt x="0" y="0"/>
                </a:lnTo>
                <a:close/>
              </a:path>
            </a:pathLst>
          </a:custGeom>
          <a:gradFill rotWithShape="1">
            <a:gsLst>
              <a:gs pos="0">
                <a:schemeClr val="accent1"/>
              </a:gs>
              <a:gs pos="100000">
                <a:schemeClr val="hlink"/>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896" tIns="53443" rIns="106896" bIns="53443"/>
          <a:lstStyle/>
          <a:p>
            <a:endParaRPr lang="zh-CN" altLang="en-US"/>
          </a:p>
        </p:txBody>
      </p:sp>
      <p:sp>
        <p:nvSpPr>
          <p:cNvPr id="104453" name="Freeform 9"/>
          <p:cNvSpPr>
            <a:spLocks/>
          </p:cNvSpPr>
          <p:nvPr/>
        </p:nvSpPr>
        <p:spPr bwMode="auto">
          <a:xfrm>
            <a:off x="4152900" y="5653088"/>
            <a:ext cx="6350" cy="11112"/>
          </a:xfrm>
          <a:custGeom>
            <a:avLst/>
            <a:gdLst>
              <a:gd name="T0" fmla="*/ 0 w 4763"/>
              <a:gd name="T1" fmla="*/ 2147483647 h 1"/>
              <a:gd name="T2" fmla="*/ 0 w 4763"/>
              <a:gd name="T3" fmla="*/ 0 h 1"/>
              <a:gd name="T4" fmla="*/ 0 w 4763"/>
              <a:gd name="T5" fmla="*/ 2147483647 h 1"/>
              <a:gd name="T6" fmla="*/ 0 60000 65536"/>
              <a:gd name="T7" fmla="*/ 0 60000 65536"/>
              <a:gd name="T8" fmla="*/ 0 60000 65536"/>
              <a:gd name="T9" fmla="*/ 0 w 4763"/>
              <a:gd name="T10" fmla="*/ 0 h 1"/>
              <a:gd name="T11" fmla="*/ 4763 w 4763"/>
              <a:gd name="T12" fmla="*/ 1 h 1"/>
            </a:gdLst>
            <a:ahLst/>
            <a:cxnLst>
              <a:cxn ang="T6">
                <a:pos x="T0" y="T1"/>
              </a:cxn>
              <a:cxn ang="T7">
                <a:pos x="T2" y="T3"/>
              </a:cxn>
              <a:cxn ang="T8">
                <a:pos x="T4" y="T5"/>
              </a:cxn>
            </a:cxnLst>
            <a:rect l="T9" t="T10" r="T11" b="T12"/>
            <a:pathLst>
              <a:path w="4763" h="1">
                <a:moveTo>
                  <a:pt x="0" y="1"/>
                </a:moveTo>
                <a:cubicBezTo>
                  <a:pt x="0" y="1"/>
                  <a:pt x="0" y="1"/>
                  <a:pt x="0" y="0"/>
                </a:cubicBezTo>
                <a:cubicBezTo>
                  <a:pt x="0" y="1"/>
                  <a:pt x="0" y="1"/>
                  <a:pt x="0" y="1"/>
                </a:cubicBezTo>
                <a:close/>
              </a:path>
            </a:pathLst>
          </a:custGeom>
          <a:gradFill rotWithShape="1">
            <a:gsLst>
              <a:gs pos="0">
                <a:schemeClr val="accent1"/>
              </a:gs>
              <a:gs pos="100000">
                <a:schemeClr val="hlink"/>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896" tIns="53443" rIns="106896" bIns="53443"/>
          <a:lstStyle/>
          <a:p>
            <a:endParaRPr lang="zh-CN" altLang="en-US"/>
          </a:p>
        </p:txBody>
      </p:sp>
      <p:grpSp>
        <p:nvGrpSpPr>
          <p:cNvPr id="2" name="组合 9"/>
          <p:cNvGrpSpPr>
            <a:grpSpLocks/>
          </p:cNvGrpSpPr>
          <p:nvPr/>
        </p:nvGrpSpPr>
        <p:grpSpPr bwMode="auto">
          <a:xfrm>
            <a:off x="3951288" y="3387725"/>
            <a:ext cx="1951037" cy="2276475"/>
            <a:chOff x="3951288" y="2882900"/>
            <a:chExt cx="1951037" cy="2276475"/>
          </a:xfrm>
        </p:grpSpPr>
        <p:grpSp>
          <p:nvGrpSpPr>
            <p:cNvPr id="104483" name="组合 2"/>
            <p:cNvGrpSpPr>
              <a:grpSpLocks/>
            </p:cNvGrpSpPr>
            <p:nvPr/>
          </p:nvGrpSpPr>
          <p:grpSpPr bwMode="auto">
            <a:xfrm>
              <a:off x="3951288" y="2882900"/>
              <a:ext cx="1951037" cy="2265363"/>
              <a:chOff x="3951288" y="2882900"/>
              <a:chExt cx="1951037" cy="2265363"/>
            </a:xfrm>
          </p:grpSpPr>
          <p:sp>
            <p:nvSpPr>
              <p:cNvPr id="104485" name="Freeform 10"/>
              <p:cNvSpPr>
                <a:spLocks/>
              </p:cNvSpPr>
              <p:nvPr/>
            </p:nvSpPr>
            <p:spPr bwMode="auto">
              <a:xfrm>
                <a:off x="5789613" y="2882900"/>
                <a:ext cx="112712" cy="407988"/>
              </a:xfrm>
              <a:custGeom>
                <a:avLst/>
                <a:gdLst>
                  <a:gd name="T0" fmla="*/ 2147483647 w 9"/>
                  <a:gd name="T1" fmla="*/ 2147483647 h 39"/>
                  <a:gd name="T2" fmla="*/ 2147483647 w 9"/>
                  <a:gd name="T3" fmla="*/ 2147483647 h 39"/>
                  <a:gd name="T4" fmla="*/ 2147483647 w 9"/>
                  <a:gd name="T5" fmla="*/ 0 h 39"/>
                  <a:gd name="T6" fmla="*/ 2147483647 w 9"/>
                  <a:gd name="T7" fmla="*/ 2147483647 h 39"/>
                  <a:gd name="T8" fmla="*/ 0 w 9"/>
                  <a:gd name="T9" fmla="*/ 2147483647 h 39"/>
                  <a:gd name="T10" fmla="*/ 2147483647 w 9"/>
                  <a:gd name="T11" fmla="*/ 2147483647 h 39"/>
                  <a:gd name="T12" fmla="*/ 0 60000 65536"/>
                  <a:gd name="T13" fmla="*/ 0 60000 65536"/>
                  <a:gd name="T14" fmla="*/ 0 60000 65536"/>
                  <a:gd name="T15" fmla="*/ 0 60000 65536"/>
                  <a:gd name="T16" fmla="*/ 0 60000 65536"/>
                  <a:gd name="T17" fmla="*/ 0 60000 65536"/>
                  <a:gd name="T18" fmla="*/ 0 w 9"/>
                  <a:gd name="T19" fmla="*/ 0 h 39"/>
                  <a:gd name="T20" fmla="*/ 9 w 9"/>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9" h="39">
                    <a:moveTo>
                      <a:pt x="6" y="39"/>
                    </a:moveTo>
                    <a:cubicBezTo>
                      <a:pt x="9" y="11"/>
                      <a:pt x="9" y="11"/>
                      <a:pt x="9" y="11"/>
                    </a:cubicBezTo>
                    <a:cubicBezTo>
                      <a:pt x="4" y="0"/>
                      <a:pt x="4" y="0"/>
                      <a:pt x="4" y="0"/>
                    </a:cubicBezTo>
                    <a:cubicBezTo>
                      <a:pt x="4" y="1"/>
                      <a:pt x="4" y="1"/>
                      <a:pt x="4" y="1"/>
                    </a:cubicBezTo>
                    <a:cubicBezTo>
                      <a:pt x="0" y="31"/>
                      <a:pt x="0" y="31"/>
                      <a:pt x="0" y="31"/>
                    </a:cubicBezTo>
                    <a:lnTo>
                      <a:pt x="6" y="39"/>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106896" tIns="53443" rIns="106896" bIns="53443"/>
              <a:lstStyle/>
              <a:p>
                <a:endParaRPr lang="zh-CN" altLang="en-US"/>
              </a:p>
            </p:txBody>
          </p:sp>
          <p:sp>
            <p:nvSpPr>
              <p:cNvPr id="104486" name="Freeform 12"/>
              <p:cNvSpPr>
                <a:spLocks/>
              </p:cNvSpPr>
              <p:nvPr/>
            </p:nvSpPr>
            <p:spPr bwMode="auto">
              <a:xfrm>
                <a:off x="3951288" y="2892425"/>
                <a:ext cx="1889125" cy="2255838"/>
              </a:xfrm>
              <a:custGeom>
                <a:avLst/>
                <a:gdLst>
                  <a:gd name="T0" fmla="*/ 2147483647 w 150"/>
                  <a:gd name="T1" fmla="*/ 2147483647 h 215"/>
                  <a:gd name="T2" fmla="*/ 2147483647 w 150"/>
                  <a:gd name="T3" fmla="*/ 2147483647 h 215"/>
                  <a:gd name="T4" fmla="*/ 2147483647 w 150"/>
                  <a:gd name="T5" fmla="*/ 2147483647 h 215"/>
                  <a:gd name="T6" fmla="*/ 2147483647 w 150"/>
                  <a:gd name="T7" fmla="*/ 2147483647 h 215"/>
                  <a:gd name="T8" fmla="*/ 2147483647 w 150"/>
                  <a:gd name="T9" fmla="*/ 0 h 215"/>
                  <a:gd name="T10" fmla="*/ 2147483647 w 150"/>
                  <a:gd name="T11" fmla="*/ 2147483647 h 215"/>
                  <a:gd name="T12" fmla="*/ 2147483647 w 150"/>
                  <a:gd name="T13" fmla="*/ 2147483647 h 215"/>
                  <a:gd name="T14" fmla="*/ 2147483647 w 150"/>
                  <a:gd name="T15" fmla="*/ 2147483647 h 215"/>
                  <a:gd name="T16" fmla="*/ 2147483647 w 150"/>
                  <a:gd name="T17" fmla="*/ 2147483647 h 2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
                  <a:gd name="T28" fmla="*/ 0 h 215"/>
                  <a:gd name="T29" fmla="*/ 150 w 150"/>
                  <a:gd name="T30" fmla="*/ 215 h 2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 h="215">
                    <a:moveTo>
                      <a:pt x="95" y="65"/>
                    </a:moveTo>
                    <a:cubicBezTo>
                      <a:pt x="111" y="49"/>
                      <a:pt x="128" y="38"/>
                      <a:pt x="146" y="30"/>
                    </a:cubicBezTo>
                    <a:cubicBezTo>
                      <a:pt x="146" y="30"/>
                      <a:pt x="146" y="30"/>
                      <a:pt x="146" y="30"/>
                    </a:cubicBezTo>
                    <a:cubicBezTo>
                      <a:pt x="146" y="29"/>
                      <a:pt x="146" y="29"/>
                      <a:pt x="146" y="29"/>
                    </a:cubicBezTo>
                    <a:cubicBezTo>
                      <a:pt x="150" y="0"/>
                      <a:pt x="150" y="0"/>
                      <a:pt x="150" y="0"/>
                    </a:cubicBezTo>
                    <a:cubicBezTo>
                      <a:pt x="128" y="8"/>
                      <a:pt x="105" y="22"/>
                      <a:pt x="85" y="39"/>
                    </a:cubicBezTo>
                    <a:cubicBezTo>
                      <a:pt x="26" y="90"/>
                      <a:pt x="0" y="161"/>
                      <a:pt x="16" y="215"/>
                    </a:cubicBezTo>
                    <a:cubicBezTo>
                      <a:pt x="49" y="195"/>
                      <a:pt x="49" y="195"/>
                      <a:pt x="49" y="195"/>
                    </a:cubicBezTo>
                    <a:cubicBezTo>
                      <a:pt x="37" y="157"/>
                      <a:pt x="54" y="104"/>
                      <a:pt x="95" y="65"/>
                    </a:cubicBezTo>
                    <a:close/>
                  </a:path>
                </a:pathLst>
              </a:custGeom>
              <a:gradFill rotWithShape="1">
                <a:gsLst>
                  <a:gs pos="0">
                    <a:schemeClr val="accent1"/>
                  </a:gs>
                  <a:gs pos="100000">
                    <a:schemeClr val="hlink"/>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896" tIns="53443" rIns="106896" bIns="53443"/>
              <a:lstStyle/>
              <a:p>
                <a:endParaRPr lang="zh-CN" altLang="en-US"/>
              </a:p>
            </p:txBody>
          </p:sp>
          <p:sp>
            <p:nvSpPr>
              <p:cNvPr id="104487" name="Freeform 17"/>
              <p:cNvSpPr>
                <a:spLocks/>
              </p:cNvSpPr>
              <p:nvPr/>
            </p:nvSpPr>
            <p:spPr bwMode="auto">
              <a:xfrm>
                <a:off x="4416425" y="3208338"/>
                <a:ext cx="1436688" cy="1731962"/>
              </a:xfrm>
              <a:custGeom>
                <a:avLst/>
                <a:gdLst>
                  <a:gd name="T0" fmla="*/ 2147483647 w 114"/>
                  <a:gd name="T1" fmla="*/ 2147483647 h 165"/>
                  <a:gd name="T2" fmla="*/ 2147483647 w 114"/>
                  <a:gd name="T3" fmla="*/ 2147483647 h 165"/>
                  <a:gd name="T4" fmla="*/ 2147483647 w 114"/>
                  <a:gd name="T5" fmla="*/ 2147483647 h 165"/>
                  <a:gd name="T6" fmla="*/ 2147483647 w 114"/>
                  <a:gd name="T7" fmla="*/ 2147483647 h 165"/>
                  <a:gd name="T8" fmla="*/ 2147483647 w 114"/>
                  <a:gd name="T9" fmla="*/ 2147483647 h 165"/>
                  <a:gd name="T10" fmla="*/ 2147483647 w 114"/>
                  <a:gd name="T11" fmla="*/ 0 h 165"/>
                  <a:gd name="T12" fmla="*/ 2147483647 w 114"/>
                  <a:gd name="T13" fmla="*/ 2147483647 h 165"/>
                  <a:gd name="T14" fmla="*/ 2147483647 w 114"/>
                  <a:gd name="T15" fmla="*/ 2147483647 h 165"/>
                  <a:gd name="T16" fmla="*/ 0 60000 65536"/>
                  <a:gd name="T17" fmla="*/ 0 60000 65536"/>
                  <a:gd name="T18" fmla="*/ 0 60000 65536"/>
                  <a:gd name="T19" fmla="*/ 0 60000 65536"/>
                  <a:gd name="T20" fmla="*/ 0 60000 65536"/>
                  <a:gd name="T21" fmla="*/ 0 60000 65536"/>
                  <a:gd name="T22" fmla="*/ 0 60000 65536"/>
                  <a:gd name="T23" fmla="*/ 0 60000 65536"/>
                  <a:gd name="T24" fmla="*/ 0 w 114"/>
                  <a:gd name="T25" fmla="*/ 0 h 165"/>
                  <a:gd name="T26" fmla="*/ 114 w 114"/>
                  <a:gd name="T27" fmla="*/ 165 h 1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 h="165">
                    <a:moveTo>
                      <a:pt x="12" y="165"/>
                    </a:moveTo>
                    <a:cubicBezTo>
                      <a:pt x="12" y="165"/>
                      <a:pt x="12" y="165"/>
                      <a:pt x="12" y="165"/>
                    </a:cubicBezTo>
                    <a:cubicBezTo>
                      <a:pt x="20" y="165"/>
                      <a:pt x="20" y="165"/>
                      <a:pt x="20" y="165"/>
                    </a:cubicBezTo>
                    <a:cubicBezTo>
                      <a:pt x="12" y="142"/>
                      <a:pt x="20" y="112"/>
                      <a:pt x="20" y="112"/>
                    </a:cubicBezTo>
                    <a:cubicBezTo>
                      <a:pt x="20" y="112"/>
                      <a:pt x="38" y="41"/>
                      <a:pt x="114" y="8"/>
                    </a:cubicBezTo>
                    <a:cubicBezTo>
                      <a:pt x="109" y="0"/>
                      <a:pt x="109" y="0"/>
                      <a:pt x="109" y="0"/>
                    </a:cubicBezTo>
                    <a:cubicBezTo>
                      <a:pt x="91" y="8"/>
                      <a:pt x="74" y="19"/>
                      <a:pt x="58" y="35"/>
                    </a:cubicBezTo>
                    <a:cubicBezTo>
                      <a:pt x="17" y="74"/>
                      <a:pt x="0" y="127"/>
                      <a:pt x="12" y="165"/>
                    </a:cubicBez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106896" tIns="53443" rIns="106896" bIns="53443"/>
              <a:lstStyle/>
              <a:p>
                <a:endParaRPr lang="zh-CN" altLang="en-US"/>
              </a:p>
            </p:txBody>
          </p:sp>
        </p:grpSp>
        <p:sp>
          <p:nvSpPr>
            <p:cNvPr id="104484" name="Freeform 11"/>
            <p:cNvSpPr>
              <a:spLocks/>
            </p:cNvSpPr>
            <p:nvPr/>
          </p:nvSpPr>
          <p:spPr bwMode="auto">
            <a:xfrm>
              <a:off x="4152900" y="4940300"/>
              <a:ext cx="515938" cy="219075"/>
            </a:xfrm>
            <a:custGeom>
              <a:avLst/>
              <a:gdLst>
                <a:gd name="T0" fmla="*/ 2147483647 w 41"/>
                <a:gd name="T1" fmla="*/ 0 h 21"/>
                <a:gd name="T2" fmla="*/ 2147483647 w 41"/>
                <a:gd name="T3" fmla="*/ 0 h 21"/>
                <a:gd name="T4" fmla="*/ 0 w 41"/>
                <a:gd name="T5" fmla="*/ 2147483647 h 21"/>
                <a:gd name="T6" fmla="*/ 2147483647 w 41"/>
                <a:gd name="T7" fmla="*/ 2147483647 h 21"/>
                <a:gd name="T8" fmla="*/ 2147483647 w 41"/>
                <a:gd name="T9" fmla="*/ 0 h 21"/>
                <a:gd name="T10" fmla="*/ 0 60000 65536"/>
                <a:gd name="T11" fmla="*/ 0 60000 65536"/>
                <a:gd name="T12" fmla="*/ 0 60000 65536"/>
                <a:gd name="T13" fmla="*/ 0 60000 65536"/>
                <a:gd name="T14" fmla="*/ 0 60000 65536"/>
                <a:gd name="T15" fmla="*/ 0 w 41"/>
                <a:gd name="T16" fmla="*/ 0 h 21"/>
                <a:gd name="T17" fmla="*/ 41 w 41"/>
                <a:gd name="T18" fmla="*/ 21 h 21"/>
              </a:gdLst>
              <a:ahLst/>
              <a:cxnLst>
                <a:cxn ang="T10">
                  <a:pos x="T0" y="T1"/>
                </a:cxn>
                <a:cxn ang="T11">
                  <a:pos x="T2" y="T3"/>
                </a:cxn>
                <a:cxn ang="T12">
                  <a:pos x="T4" y="T5"/>
                </a:cxn>
                <a:cxn ang="T13">
                  <a:pos x="T6" y="T7"/>
                </a:cxn>
                <a:cxn ang="T14">
                  <a:pos x="T8" y="T9"/>
                </a:cxn>
              </a:cxnLst>
              <a:rect l="T15" t="T16" r="T17" b="T18"/>
              <a:pathLst>
                <a:path w="41" h="21">
                  <a:moveTo>
                    <a:pt x="41" y="0"/>
                  </a:moveTo>
                  <a:cubicBezTo>
                    <a:pt x="33" y="0"/>
                    <a:pt x="33" y="0"/>
                    <a:pt x="33" y="0"/>
                  </a:cubicBezTo>
                  <a:cubicBezTo>
                    <a:pt x="0" y="20"/>
                    <a:pt x="0" y="20"/>
                    <a:pt x="0" y="20"/>
                  </a:cubicBezTo>
                  <a:cubicBezTo>
                    <a:pt x="0" y="21"/>
                    <a:pt x="8" y="20"/>
                    <a:pt x="8" y="20"/>
                  </a:cubicBezTo>
                  <a:lnTo>
                    <a:pt x="41" y="0"/>
                  </a:lnTo>
                  <a:close/>
                </a:path>
              </a:pathLst>
            </a:custGeom>
            <a:gradFill rotWithShape="1">
              <a:gsLst>
                <a:gs pos="0">
                  <a:schemeClr val="hlink"/>
                </a:gs>
                <a:gs pos="100000">
                  <a:schemeClr val="accent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896" tIns="53443" rIns="106896" bIns="53443"/>
            <a:lstStyle/>
            <a:p>
              <a:endParaRPr lang="zh-CN" altLang="en-US"/>
            </a:p>
          </p:txBody>
        </p:sp>
      </p:grpSp>
      <p:sp>
        <p:nvSpPr>
          <p:cNvPr id="104455" name="Freeform 16"/>
          <p:cNvSpPr>
            <a:spLocks/>
          </p:cNvSpPr>
          <p:nvPr/>
        </p:nvSpPr>
        <p:spPr bwMode="auto">
          <a:xfrm>
            <a:off x="5789613" y="3397250"/>
            <a:ext cx="50800" cy="315913"/>
          </a:xfrm>
          <a:custGeom>
            <a:avLst/>
            <a:gdLst>
              <a:gd name="T0" fmla="*/ 0 w 8"/>
              <a:gd name="T1" fmla="*/ 2147483647 h 60"/>
              <a:gd name="T2" fmla="*/ 2147483647 w 8"/>
              <a:gd name="T3" fmla="*/ 0 h 60"/>
              <a:gd name="T4" fmla="*/ 0 w 8"/>
              <a:gd name="T5" fmla="*/ 2147483647 h 60"/>
              <a:gd name="T6" fmla="*/ 0 w 8"/>
              <a:gd name="T7" fmla="*/ 2147483647 h 60"/>
              <a:gd name="T8" fmla="*/ 0 60000 65536"/>
              <a:gd name="T9" fmla="*/ 0 60000 65536"/>
              <a:gd name="T10" fmla="*/ 0 60000 65536"/>
              <a:gd name="T11" fmla="*/ 0 60000 65536"/>
              <a:gd name="T12" fmla="*/ 0 w 8"/>
              <a:gd name="T13" fmla="*/ 0 h 60"/>
              <a:gd name="T14" fmla="*/ 8 w 8"/>
              <a:gd name="T15" fmla="*/ 60 h 60"/>
            </a:gdLst>
            <a:ahLst/>
            <a:cxnLst>
              <a:cxn ang="T8">
                <a:pos x="T0" y="T1"/>
              </a:cxn>
              <a:cxn ang="T9">
                <a:pos x="T2" y="T3"/>
              </a:cxn>
              <a:cxn ang="T10">
                <a:pos x="T4" y="T5"/>
              </a:cxn>
              <a:cxn ang="T11">
                <a:pos x="T6" y="T7"/>
              </a:cxn>
            </a:cxnLst>
            <a:rect l="T12" t="T13" r="T14" b="T15"/>
            <a:pathLst>
              <a:path w="8" h="60">
                <a:moveTo>
                  <a:pt x="0" y="60"/>
                </a:moveTo>
                <a:lnTo>
                  <a:pt x="8" y="0"/>
                </a:lnTo>
                <a:lnTo>
                  <a:pt x="0" y="58"/>
                </a:lnTo>
                <a:lnTo>
                  <a:pt x="0" y="60"/>
                </a:lnTo>
                <a:close/>
              </a:path>
            </a:pathLst>
          </a:custGeom>
          <a:gradFill rotWithShape="1">
            <a:gsLst>
              <a:gs pos="0">
                <a:schemeClr val="accent1"/>
              </a:gs>
              <a:gs pos="100000">
                <a:schemeClr val="hlink"/>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896" tIns="53443" rIns="106896" bIns="53443"/>
          <a:lstStyle/>
          <a:p>
            <a:endParaRPr lang="zh-CN" altLang="en-US"/>
          </a:p>
        </p:txBody>
      </p:sp>
      <p:grpSp>
        <p:nvGrpSpPr>
          <p:cNvPr id="4" name="组合 3"/>
          <p:cNvGrpSpPr>
            <a:grpSpLocks/>
          </p:cNvGrpSpPr>
          <p:nvPr/>
        </p:nvGrpSpPr>
        <p:grpSpPr bwMode="auto">
          <a:xfrm>
            <a:off x="4202113" y="5087938"/>
            <a:ext cx="3565525" cy="1522412"/>
            <a:chOff x="4202113" y="4583113"/>
            <a:chExt cx="3565525" cy="1522412"/>
          </a:xfrm>
        </p:grpSpPr>
        <p:sp>
          <p:nvSpPr>
            <p:cNvPr id="104480" name="Freeform 7"/>
            <p:cNvSpPr>
              <a:spLocks/>
            </p:cNvSpPr>
            <p:nvPr/>
          </p:nvSpPr>
          <p:spPr bwMode="auto">
            <a:xfrm>
              <a:off x="4619625" y="4802188"/>
              <a:ext cx="3148013" cy="1303337"/>
            </a:xfrm>
            <a:custGeom>
              <a:avLst/>
              <a:gdLst>
                <a:gd name="T0" fmla="*/ 2147483647 w 250"/>
                <a:gd name="T1" fmla="*/ 2147483647 h 124"/>
                <a:gd name="T2" fmla="*/ 0 w 250"/>
                <a:gd name="T3" fmla="*/ 2147483647 h 124"/>
                <a:gd name="T4" fmla="*/ 2147483647 w 250"/>
                <a:gd name="T5" fmla="*/ 2147483647 h 124"/>
                <a:gd name="T6" fmla="*/ 2147483647 w 250"/>
                <a:gd name="T7" fmla="*/ 2147483647 h 124"/>
                <a:gd name="T8" fmla="*/ 2147483647 w 250"/>
                <a:gd name="T9" fmla="*/ 0 h 124"/>
                <a:gd name="T10" fmla="*/ 2147483647 w 250"/>
                <a:gd name="T11" fmla="*/ 2147483647 h 124"/>
                <a:gd name="T12" fmla="*/ 0 60000 65536"/>
                <a:gd name="T13" fmla="*/ 0 60000 65536"/>
                <a:gd name="T14" fmla="*/ 0 60000 65536"/>
                <a:gd name="T15" fmla="*/ 0 60000 65536"/>
                <a:gd name="T16" fmla="*/ 0 60000 65536"/>
                <a:gd name="T17" fmla="*/ 0 60000 65536"/>
                <a:gd name="T18" fmla="*/ 0 w 250"/>
                <a:gd name="T19" fmla="*/ 0 h 124"/>
                <a:gd name="T20" fmla="*/ 250 w 250"/>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250" h="124">
                  <a:moveTo>
                    <a:pt x="201" y="54"/>
                  </a:moveTo>
                  <a:cubicBezTo>
                    <a:pt x="135" y="110"/>
                    <a:pt x="51" y="122"/>
                    <a:pt x="0" y="86"/>
                  </a:cubicBezTo>
                  <a:cubicBezTo>
                    <a:pt x="26" y="108"/>
                    <a:pt x="68" y="124"/>
                    <a:pt x="133" y="105"/>
                  </a:cubicBezTo>
                  <a:cubicBezTo>
                    <a:pt x="181" y="91"/>
                    <a:pt x="223" y="55"/>
                    <a:pt x="250" y="12"/>
                  </a:cubicBezTo>
                  <a:cubicBezTo>
                    <a:pt x="247" y="0"/>
                    <a:pt x="247" y="0"/>
                    <a:pt x="247" y="0"/>
                  </a:cubicBezTo>
                  <a:cubicBezTo>
                    <a:pt x="235" y="19"/>
                    <a:pt x="219" y="38"/>
                    <a:pt x="201" y="54"/>
                  </a:cubicBezTo>
                  <a:close/>
                </a:path>
              </a:pathLst>
            </a:custGeom>
            <a:gradFill rotWithShape="1">
              <a:gsLst>
                <a:gs pos="0">
                  <a:srgbClr val="1C1C1C"/>
                </a:gs>
                <a:gs pos="100000">
                  <a:srgbClr val="33333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896" tIns="53443" rIns="106896" bIns="53443"/>
            <a:lstStyle/>
            <a:p>
              <a:endParaRPr lang="zh-CN" altLang="en-US"/>
            </a:p>
          </p:txBody>
        </p:sp>
        <p:sp>
          <p:nvSpPr>
            <p:cNvPr id="104481" name="Freeform 13"/>
            <p:cNvSpPr>
              <a:spLocks/>
            </p:cNvSpPr>
            <p:nvPr/>
          </p:nvSpPr>
          <p:spPr bwMode="auto">
            <a:xfrm>
              <a:off x="4202113" y="4583113"/>
              <a:ext cx="3527425" cy="1501775"/>
            </a:xfrm>
            <a:custGeom>
              <a:avLst/>
              <a:gdLst>
                <a:gd name="T0" fmla="*/ 2147483647 w 280"/>
                <a:gd name="T1" fmla="*/ 2147483647 h 143"/>
                <a:gd name="T2" fmla="*/ 2147483647 w 280"/>
                <a:gd name="T3" fmla="*/ 2147483647 h 143"/>
                <a:gd name="T4" fmla="*/ 2147483647 w 280"/>
                <a:gd name="T5" fmla="*/ 2147483647 h 143"/>
                <a:gd name="T6" fmla="*/ 2147483647 w 280"/>
                <a:gd name="T7" fmla="*/ 0 h 143"/>
                <a:gd name="T8" fmla="*/ 2147483647 w 280"/>
                <a:gd name="T9" fmla="*/ 2147483647 h 143"/>
                <a:gd name="T10" fmla="*/ 2147483647 w 280"/>
                <a:gd name="T11" fmla="*/ 2147483647 h 143"/>
                <a:gd name="T12" fmla="*/ 2147483647 w 280"/>
                <a:gd name="T13" fmla="*/ 2147483647 h 143"/>
                <a:gd name="T14" fmla="*/ 2147483647 w 280"/>
                <a:gd name="T15" fmla="*/ 2147483647 h 143"/>
                <a:gd name="T16" fmla="*/ 0 w 280"/>
                <a:gd name="T17" fmla="*/ 2147483647 h 143"/>
                <a:gd name="T18" fmla="*/ 2147483647 w 280"/>
                <a:gd name="T19" fmla="*/ 2147483647 h 143"/>
                <a:gd name="T20" fmla="*/ 2147483647 w 280"/>
                <a:gd name="T21" fmla="*/ 2147483647 h 1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0"/>
                <a:gd name="T34" fmla="*/ 0 h 143"/>
                <a:gd name="T35" fmla="*/ 280 w 280"/>
                <a:gd name="T36" fmla="*/ 143 h 1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0" h="143">
                  <a:moveTo>
                    <a:pt x="234" y="75"/>
                  </a:moveTo>
                  <a:cubicBezTo>
                    <a:pt x="252" y="59"/>
                    <a:pt x="268" y="40"/>
                    <a:pt x="280" y="21"/>
                  </a:cubicBezTo>
                  <a:cubicBezTo>
                    <a:pt x="280" y="21"/>
                    <a:pt x="280" y="21"/>
                    <a:pt x="280" y="21"/>
                  </a:cubicBezTo>
                  <a:cubicBezTo>
                    <a:pt x="280" y="21"/>
                    <a:pt x="242" y="5"/>
                    <a:pt x="231" y="0"/>
                  </a:cubicBezTo>
                  <a:cubicBezTo>
                    <a:pt x="223" y="12"/>
                    <a:pt x="214" y="24"/>
                    <a:pt x="203" y="35"/>
                  </a:cubicBezTo>
                  <a:cubicBezTo>
                    <a:pt x="161" y="75"/>
                    <a:pt x="108" y="91"/>
                    <a:pt x="71" y="77"/>
                  </a:cubicBezTo>
                  <a:cubicBezTo>
                    <a:pt x="61" y="74"/>
                    <a:pt x="52" y="68"/>
                    <a:pt x="45" y="61"/>
                  </a:cubicBezTo>
                  <a:cubicBezTo>
                    <a:pt x="39" y="56"/>
                    <a:pt x="35" y="50"/>
                    <a:pt x="32" y="43"/>
                  </a:cubicBezTo>
                  <a:cubicBezTo>
                    <a:pt x="0" y="63"/>
                    <a:pt x="0" y="63"/>
                    <a:pt x="0" y="63"/>
                  </a:cubicBezTo>
                  <a:cubicBezTo>
                    <a:pt x="4" y="72"/>
                    <a:pt x="14" y="91"/>
                    <a:pt x="33" y="107"/>
                  </a:cubicBezTo>
                  <a:cubicBezTo>
                    <a:pt x="84" y="143"/>
                    <a:pt x="168" y="131"/>
                    <a:pt x="234" y="75"/>
                  </a:cubicBezTo>
                  <a:close/>
                </a:path>
              </a:pathLst>
            </a:custGeom>
            <a:gradFill rotWithShape="1">
              <a:gsLst>
                <a:gs pos="0">
                  <a:srgbClr val="C0C0C0"/>
                </a:gs>
                <a:gs pos="100000">
                  <a:srgbClr val="EAEAEA"/>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896" tIns="53443" rIns="106896" bIns="53443"/>
            <a:lstStyle/>
            <a:p>
              <a:endParaRPr lang="zh-CN" altLang="en-US"/>
            </a:p>
          </p:txBody>
        </p:sp>
        <p:sp>
          <p:nvSpPr>
            <p:cNvPr id="104482" name="Freeform 18"/>
            <p:cNvSpPr>
              <a:spLocks/>
            </p:cNvSpPr>
            <p:nvPr/>
          </p:nvSpPr>
          <p:spPr bwMode="auto">
            <a:xfrm>
              <a:off x="4605338" y="5033963"/>
              <a:ext cx="493712" cy="357187"/>
            </a:xfrm>
            <a:custGeom>
              <a:avLst/>
              <a:gdLst>
                <a:gd name="T0" fmla="*/ 2147483647 w 39"/>
                <a:gd name="T1" fmla="*/ 2147483647 h 34"/>
                <a:gd name="T2" fmla="*/ 2147483647 w 39"/>
                <a:gd name="T3" fmla="*/ 0 h 34"/>
                <a:gd name="T4" fmla="*/ 2147483647 w 39"/>
                <a:gd name="T5" fmla="*/ 0 h 34"/>
                <a:gd name="T6" fmla="*/ 0 w 39"/>
                <a:gd name="T7" fmla="*/ 0 h 34"/>
                <a:gd name="T8" fmla="*/ 2147483647 w 39"/>
                <a:gd name="T9" fmla="*/ 2147483647 h 34"/>
                <a:gd name="T10" fmla="*/ 2147483647 w 39"/>
                <a:gd name="T11" fmla="*/ 2147483647 h 34"/>
                <a:gd name="T12" fmla="*/ 0 60000 65536"/>
                <a:gd name="T13" fmla="*/ 0 60000 65536"/>
                <a:gd name="T14" fmla="*/ 0 60000 65536"/>
                <a:gd name="T15" fmla="*/ 0 60000 65536"/>
                <a:gd name="T16" fmla="*/ 0 60000 65536"/>
                <a:gd name="T17" fmla="*/ 0 60000 65536"/>
                <a:gd name="T18" fmla="*/ 0 w 39"/>
                <a:gd name="T19" fmla="*/ 0 h 34"/>
                <a:gd name="T20" fmla="*/ 39 w 39"/>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39" h="34">
                  <a:moveTo>
                    <a:pt x="39" y="34"/>
                  </a:moveTo>
                  <a:cubicBezTo>
                    <a:pt x="20" y="25"/>
                    <a:pt x="12" y="13"/>
                    <a:pt x="6" y="0"/>
                  </a:cubicBezTo>
                  <a:cubicBezTo>
                    <a:pt x="1" y="0"/>
                    <a:pt x="1" y="0"/>
                    <a:pt x="1" y="0"/>
                  </a:cubicBezTo>
                  <a:cubicBezTo>
                    <a:pt x="0" y="0"/>
                    <a:pt x="0" y="0"/>
                    <a:pt x="0" y="0"/>
                  </a:cubicBezTo>
                  <a:cubicBezTo>
                    <a:pt x="3" y="7"/>
                    <a:pt x="7" y="13"/>
                    <a:pt x="13" y="18"/>
                  </a:cubicBezTo>
                  <a:cubicBezTo>
                    <a:pt x="20" y="25"/>
                    <a:pt x="29" y="31"/>
                    <a:pt x="39" y="34"/>
                  </a:cubicBezTo>
                  <a:close/>
                </a:path>
              </a:pathLst>
            </a:custGeom>
            <a:gradFill rotWithShape="1">
              <a:gsLst>
                <a:gs pos="0">
                  <a:srgbClr val="808080"/>
                </a:gs>
                <a:gs pos="100000">
                  <a:srgbClr val="B2B2B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896" tIns="53443" rIns="106896" bIns="53443"/>
            <a:lstStyle/>
            <a:p>
              <a:endParaRPr lang="zh-CN" altLang="en-US"/>
            </a:p>
          </p:txBody>
        </p:sp>
      </p:grpSp>
      <p:grpSp>
        <p:nvGrpSpPr>
          <p:cNvPr id="5" name="组合 4"/>
          <p:cNvGrpSpPr>
            <a:grpSpLocks/>
          </p:cNvGrpSpPr>
          <p:nvPr/>
        </p:nvGrpSpPr>
        <p:grpSpPr bwMode="auto">
          <a:xfrm>
            <a:off x="5953125" y="3228975"/>
            <a:ext cx="2317750" cy="2047875"/>
            <a:chOff x="5953125" y="2724150"/>
            <a:chExt cx="2317750" cy="2047875"/>
          </a:xfrm>
        </p:grpSpPr>
        <p:sp>
          <p:nvSpPr>
            <p:cNvPr id="104476" name="Freeform 8"/>
            <p:cNvSpPr>
              <a:spLocks/>
            </p:cNvSpPr>
            <p:nvPr/>
          </p:nvSpPr>
          <p:spPr bwMode="auto">
            <a:xfrm>
              <a:off x="7604125" y="2997200"/>
              <a:ext cx="666750" cy="1773238"/>
            </a:xfrm>
            <a:custGeom>
              <a:avLst/>
              <a:gdLst>
                <a:gd name="T0" fmla="*/ 2147483647 w 53"/>
                <a:gd name="T1" fmla="*/ 2147483647 h 169"/>
                <a:gd name="T2" fmla="*/ 2147483647 w 53"/>
                <a:gd name="T3" fmla="*/ 2147483647 h 169"/>
                <a:gd name="T4" fmla="*/ 2147483647 w 53"/>
                <a:gd name="T5" fmla="*/ 2147483647 h 169"/>
                <a:gd name="T6" fmla="*/ 2147483647 w 53"/>
                <a:gd name="T7" fmla="*/ 2147483647 h 169"/>
                <a:gd name="T8" fmla="*/ 0 w 53"/>
                <a:gd name="T9" fmla="*/ 0 h 169"/>
                <a:gd name="T10" fmla="*/ 2147483647 w 53"/>
                <a:gd name="T11" fmla="*/ 2147483647 h 169"/>
                <a:gd name="T12" fmla="*/ 0 60000 65536"/>
                <a:gd name="T13" fmla="*/ 0 60000 65536"/>
                <a:gd name="T14" fmla="*/ 0 60000 65536"/>
                <a:gd name="T15" fmla="*/ 0 60000 65536"/>
                <a:gd name="T16" fmla="*/ 0 60000 65536"/>
                <a:gd name="T17" fmla="*/ 0 60000 65536"/>
                <a:gd name="T18" fmla="*/ 0 w 53"/>
                <a:gd name="T19" fmla="*/ 0 h 169"/>
                <a:gd name="T20" fmla="*/ 53 w 53"/>
                <a:gd name="T21" fmla="*/ 169 h 169"/>
              </a:gdLst>
              <a:ahLst/>
              <a:cxnLst>
                <a:cxn ang="T12">
                  <a:pos x="T0" y="T1"/>
                </a:cxn>
                <a:cxn ang="T13">
                  <a:pos x="T2" y="T3"/>
                </a:cxn>
                <a:cxn ang="T14">
                  <a:pos x="T4" y="T5"/>
                </a:cxn>
                <a:cxn ang="T15">
                  <a:pos x="T6" y="T7"/>
                </a:cxn>
                <a:cxn ang="T16">
                  <a:pos x="T8" y="T9"/>
                </a:cxn>
                <a:cxn ang="T17">
                  <a:pos x="T10" y="T11"/>
                </a:cxn>
              </a:cxnLst>
              <a:rect l="T18" t="T19" r="T20" b="T21"/>
              <a:pathLst>
                <a:path w="53" h="169">
                  <a:moveTo>
                    <a:pt x="13" y="13"/>
                  </a:moveTo>
                  <a:cubicBezTo>
                    <a:pt x="44" y="49"/>
                    <a:pt x="44" y="105"/>
                    <a:pt x="19" y="156"/>
                  </a:cubicBezTo>
                  <a:cubicBezTo>
                    <a:pt x="19" y="156"/>
                    <a:pt x="19" y="156"/>
                    <a:pt x="19" y="156"/>
                  </a:cubicBezTo>
                  <a:cubicBezTo>
                    <a:pt x="21" y="169"/>
                    <a:pt x="21" y="169"/>
                    <a:pt x="21" y="169"/>
                  </a:cubicBezTo>
                  <a:cubicBezTo>
                    <a:pt x="53" y="108"/>
                    <a:pt x="53" y="39"/>
                    <a:pt x="0" y="0"/>
                  </a:cubicBezTo>
                  <a:cubicBezTo>
                    <a:pt x="5" y="4"/>
                    <a:pt x="9" y="8"/>
                    <a:pt x="13" y="13"/>
                  </a:cubicBezTo>
                  <a:close/>
                </a:path>
              </a:pathLst>
            </a:custGeom>
            <a:gradFill rotWithShape="1">
              <a:gsLst>
                <a:gs pos="0">
                  <a:srgbClr val="1C1C1C"/>
                </a:gs>
                <a:gs pos="100000">
                  <a:srgbClr val="33333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896" tIns="53443" rIns="106896" bIns="53443"/>
            <a:lstStyle/>
            <a:p>
              <a:endParaRPr lang="zh-CN" altLang="en-US"/>
            </a:p>
          </p:txBody>
        </p:sp>
        <p:sp>
          <p:nvSpPr>
            <p:cNvPr id="104477" name="Freeform 14"/>
            <p:cNvSpPr>
              <a:spLocks/>
            </p:cNvSpPr>
            <p:nvPr/>
          </p:nvSpPr>
          <p:spPr bwMode="auto">
            <a:xfrm>
              <a:off x="7213600" y="4414838"/>
              <a:ext cx="655638" cy="357187"/>
            </a:xfrm>
            <a:custGeom>
              <a:avLst/>
              <a:gdLst>
                <a:gd name="T0" fmla="*/ 2147483647 w 52"/>
                <a:gd name="T1" fmla="*/ 2147483647 h 34"/>
                <a:gd name="T2" fmla="*/ 2147483647 w 52"/>
                <a:gd name="T3" fmla="*/ 2147483647 h 34"/>
                <a:gd name="T4" fmla="*/ 2147483647 w 52"/>
                <a:gd name="T5" fmla="*/ 0 h 34"/>
                <a:gd name="T6" fmla="*/ 0 w 52"/>
                <a:gd name="T7" fmla="*/ 0 h 34"/>
                <a:gd name="T8" fmla="*/ 2147483647 w 52"/>
                <a:gd name="T9" fmla="*/ 2147483647 h 34"/>
                <a:gd name="T10" fmla="*/ 2147483647 w 52"/>
                <a:gd name="T11" fmla="*/ 2147483647 h 34"/>
                <a:gd name="T12" fmla="*/ 0 60000 65536"/>
                <a:gd name="T13" fmla="*/ 0 60000 65536"/>
                <a:gd name="T14" fmla="*/ 0 60000 65536"/>
                <a:gd name="T15" fmla="*/ 0 60000 65536"/>
                <a:gd name="T16" fmla="*/ 0 60000 65536"/>
                <a:gd name="T17" fmla="*/ 0 60000 65536"/>
                <a:gd name="T18" fmla="*/ 0 w 52"/>
                <a:gd name="T19" fmla="*/ 0 h 34"/>
                <a:gd name="T20" fmla="*/ 52 w 52"/>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52" h="34">
                  <a:moveTo>
                    <a:pt x="52" y="34"/>
                  </a:moveTo>
                  <a:cubicBezTo>
                    <a:pt x="50" y="21"/>
                    <a:pt x="50" y="21"/>
                    <a:pt x="50" y="21"/>
                  </a:cubicBezTo>
                  <a:cubicBezTo>
                    <a:pt x="1" y="0"/>
                    <a:pt x="1" y="0"/>
                    <a:pt x="1" y="0"/>
                  </a:cubicBezTo>
                  <a:cubicBezTo>
                    <a:pt x="1" y="0"/>
                    <a:pt x="0" y="0"/>
                    <a:pt x="0" y="0"/>
                  </a:cubicBezTo>
                  <a:cubicBezTo>
                    <a:pt x="3" y="10"/>
                    <a:pt x="3" y="10"/>
                    <a:pt x="3" y="10"/>
                  </a:cubicBezTo>
                  <a:lnTo>
                    <a:pt x="52" y="34"/>
                  </a:lnTo>
                  <a:close/>
                </a:path>
              </a:pathLst>
            </a:custGeom>
            <a:gradFill rotWithShape="1">
              <a:gsLst>
                <a:gs pos="0">
                  <a:srgbClr val="333333"/>
                </a:gs>
                <a:gs pos="100000">
                  <a:srgbClr val="B2B2B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896" tIns="53443" rIns="106896" bIns="53443"/>
            <a:lstStyle/>
            <a:p>
              <a:endParaRPr lang="zh-CN" altLang="en-US"/>
            </a:p>
          </p:txBody>
        </p:sp>
        <p:sp>
          <p:nvSpPr>
            <p:cNvPr id="104478" name="Freeform 15"/>
            <p:cNvSpPr>
              <a:spLocks/>
            </p:cNvSpPr>
            <p:nvPr/>
          </p:nvSpPr>
          <p:spPr bwMode="auto">
            <a:xfrm>
              <a:off x="5953125" y="2724150"/>
              <a:ext cx="2206625" cy="1909763"/>
            </a:xfrm>
            <a:custGeom>
              <a:avLst/>
              <a:gdLst>
                <a:gd name="T0" fmla="*/ 2147483647 w 175"/>
                <a:gd name="T1" fmla="*/ 2147483647 h 182"/>
                <a:gd name="T2" fmla="*/ 2147483647 w 175"/>
                <a:gd name="T3" fmla="*/ 2147483647 h 182"/>
                <a:gd name="T4" fmla="*/ 2147483647 w 175"/>
                <a:gd name="T5" fmla="*/ 2147483647 h 182"/>
                <a:gd name="T6" fmla="*/ 2147483647 w 175"/>
                <a:gd name="T7" fmla="*/ 2147483647 h 182"/>
                <a:gd name="T8" fmla="*/ 0 w 175"/>
                <a:gd name="T9" fmla="*/ 2147483647 h 182"/>
                <a:gd name="T10" fmla="*/ 2147483647 w 175"/>
                <a:gd name="T11" fmla="*/ 2147483647 h 182"/>
                <a:gd name="T12" fmla="*/ 2147483647 w 175"/>
                <a:gd name="T13" fmla="*/ 2147483647 h 182"/>
                <a:gd name="T14" fmla="*/ 2147483647 w 175"/>
                <a:gd name="T15" fmla="*/ 2147483647 h 182"/>
                <a:gd name="T16" fmla="*/ 2147483647 w 175"/>
                <a:gd name="T17" fmla="*/ 2147483647 h 182"/>
                <a:gd name="T18" fmla="*/ 2147483647 w 175"/>
                <a:gd name="T19" fmla="*/ 2147483647 h 1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5"/>
                <a:gd name="T31" fmla="*/ 0 h 182"/>
                <a:gd name="T32" fmla="*/ 175 w 175"/>
                <a:gd name="T33" fmla="*/ 182 h 1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5" h="182">
                  <a:moveTo>
                    <a:pt x="144" y="39"/>
                  </a:moveTo>
                  <a:cubicBezTo>
                    <a:pt x="140" y="34"/>
                    <a:pt x="136" y="30"/>
                    <a:pt x="131" y="26"/>
                  </a:cubicBezTo>
                  <a:cubicBezTo>
                    <a:pt x="119" y="18"/>
                    <a:pt x="105" y="11"/>
                    <a:pt x="89" y="6"/>
                  </a:cubicBezTo>
                  <a:cubicBezTo>
                    <a:pt x="62" y="0"/>
                    <a:pt x="32" y="2"/>
                    <a:pt x="2" y="12"/>
                  </a:cubicBezTo>
                  <a:cubicBezTo>
                    <a:pt x="0" y="40"/>
                    <a:pt x="0" y="40"/>
                    <a:pt x="0" y="40"/>
                  </a:cubicBezTo>
                  <a:cubicBezTo>
                    <a:pt x="37" y="28"/>
                    <a:pt x="72" y="32"/>
                    <a:pt x="94" y="55"/>
                  </a:cubicBezTo>
                  <a:cubicBezTo>
                    <a:pt x="100" y="60"/>
                    <a:pt x="104" y="67"/>
                    <a:pt x="107" y="74"/>
                  </a:cubicBezTo>
                  <a:cubicBezTo>
                    <a:pt x="118" y="98"/>
                    <a:pt x="115" y="130"/>
                    <a:pt x="101" y="161"/>
                  </a:cubicBezTo>
                  <a:cubicBezTo>
                    <a:pt x="150" y="182"/>
                    <a:pt x="150" y="182"/>
                    <a:pt x="150" y="182"/>
                  </a:cubicBezTo>
                  <a:cubicBezTo>
                    <a:pt x="175" y="131"/>
                    <a:pt x="175" y="75"/>
                    <a:pt x="144" y="39"/>
                  </a:cubicBezTo>
                  <a:close/>
                </a:path>
              </a:pathLst>
            </a:custGeom>
            <a:gradFill rotWithShape="1">
              <a:gsLst>
                <a:gs pos="0">
                  <a:srgbClr val="C0C0C0"/>
                </a:gs>
                <a:gs pos="100000">
                  <a:srgbClr val="EAEAEA"/>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896" tIns="53443" rIns="106896" bIns="53443"/>
            <a:lstStyle/>
            <a:p>
              <a:endParaRPr lang="zh-CN" altLang="en-US"/>
            </a:p>
          </p:txBody>
        </p:sp>
        <p:sp>
          <p:nvSpPr>
            <p:cNvPr id="104479" name="Freeform 19"/>
            <p:cNvSpPr>
              <a:spLocks/>
            </p:cNvSpPr>
            <p:nvPr/>
          </p:nvSpPr>
          <p:spPr bwMode="auto">
            <a:xfrm>
              <a:off x="5953125" y="3017838"/>
              <a:ext cx="1350963" cy="482600"/>
            </a:xfrm>
            <a:custGeom>
              <a:avLst/>
              <a:gdLst>
                <a:gd name="T0" fmla="*/ 0 w 107"/>
                <a:gd name="T1" fmla="*/ 2147483647 h 46"/>
                <a:gd name="T2" fmla="*/ 0 w 107"/>
                <a:gd name="T3" fmla="*/ 2147483647 h 46"/>
                <a:gd name="T4" fmla="*/ 2147483647 w 107"/>
                <a:gd name="T5" fmla="*/ 2147483647 h 46"/>
                <a:gd name="T6" fmla="*/ 2147483647 w 107"/>
                <a:gd name="T7" fmla="*/ 2147483647 h 46"/>
                <a:gd name="T8" fmla="*/ 2147483647 w 107"/>
                <a:gd name="T9" fmla="*/ 2147483647 h 46"/>
                <a:gd name="T10" fmla="*/ 0 w 107"/>
                <a:gd name="T11" fmla="*/ 2147483647 h 46"/>
                <a:gd name="T12" fmla="*/ 0 60000 65536"/>
                <a:gd name="T13" fmla="*/ 0 60000 65536"/>
                <a:gd name="T14" fmla="*/ 0 60000 65536"/>
                <a:gd name="T15" fmla="*/ 0 60000 65536"/>
                <a:gd name="T16" fmla="*/ 0 60000 65536"/>
                <a:gd name="T17" fmla="*/ 0 60000 65536"/>
                <a:gd name="T18" fmla="*/ 0 w 107"/>
                <a:gd name="T19" fmla="*/ 0 h 46"/>
                <a:gd name="T20" fmla="*/ 107 w 107"/>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107" h="46">
                  <a:moveTo>
                    <a:pt x="0" y="12"/>
                  </a:moveTo>
                  <a:cubicBezTo>
                    <a:pt x="0" y="12"/>
                    <a:pt x="0" y="12"/>
                    <a:pt x="0" y="12"/>
                  </a:cubicBezTo>
                  <a:cubicBezTo>
                    <a:pt x="6" y="21"/>
                    <a:pt x="6" y="21"/>
                    <a:pt x="6" y="21"/>
                  </a:cubicBezTo>
                  <a:cubicBezTo>
                    <a:pt x="60" y="3"/>
                    <a:pt x="92" y="27"/>
                    <a:pt x="107" y="46"/>
                  </a:cubicBezTo>
                  <a:cubicBezTo>
                    <a:pt x="104" y="39"/>
                    <a:pt x="100" y="32"/>
                    <a:pt x="94" y="27"/>
                  </a:cubicBezTo>
                  <a:cubicBezTo>
                    <a:pt x="72" y="4"/>
                    <a:pt x="37" y="0"/>
                    <a:pt x="0" y="12"/>
                  </a:cubicBezTo>
                  <a:close/>
                </a:path>
              </a:pathLst>
            </a:custGeom>
            <a:gradFill rotWithShape="1">
              <a:gsLst>
                <a:gs pos="0">
                  <a:srgbClr val="333333"/>
                </a:gs>
                <a:gs pos="100000">
                  <a:srgbClr val="B2B2B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896" tIns="53443" rIns="106896" bIns="53443"/>
            <a:lstStyle/>
            <a:p>
              <a:endParaRPr lang="zh-CN" altLang="en-US"/>
            </a:p>
          </p:txBody>
        </p:sp>
      </p:grpSp>
      <p:grpSp>
        <p:nvGrpSpPr>
          <p:cNvPr id="6" name="组合 8"/>
          <p:cNvGrpSpPr>
            <a:grpSpLocks/>
          </p:cNvGrpSpPr>
          <p:nvPr/>
        </p:nvGrpSpPr>
        <p:grpSpPr bwMode="auto">
          <a:xfrm>
            <a:off x="590550" y="4654550"/>
            <a:ext cx="3648075" cy="962025"/>
            <a:chOff x="590550" y="4149725"/>
            <a:chExt cx="3648075" cy="962025"/>
          </a:xfrm>
        </p:grpSpPr>
        <p:sp>
          <p:nvSpPr>
            <p:cNvPr id="104472" name="Line 21"/>
            <p:cNvSpPr>
              <a:spLocks noChangeShapeType="1"/>
            </p:cNvSpPr>
            <p:nvPr/>
          </p:nvSpPr>
          <p:spPr bwMode="auto">
            <a:xfrm>
              <a:off x="685800" y="4486275"/>
              <a:ext cx="3552825" cy="0"/>
            </a:xfrm>
            <a:prstGeom prst="line">
              <a:avLst/>
            </a:prstGeom>
            <a:noFill/>
            <a:ln w="12700">
              <a:solidFill>
                <a:schemeClr val="hlink"/>
              </a:solidFill>
              <a:round/>
              <a:headEnd/>
              <a:tailEnd type="oval" w="med" len="med"/>
            </a:ln>
            <a:extLst>
              <a:ext uri="{909E8E84-426E-40DD-AFC4-6F175D3DCCD1}">
                <a14:hiddenFill xmlns:a14="http://schemas.microsoft.com/office/drawing/2010/main">
                  <a:noFill/>
                </a14:hiddenFill>
              </a:ext>
            </a:extLst>
          </p:spPr>
          <p:txBody>
            <a:bodyPr lIns="106896" tIns="53443" rIns="106896" bIns="53443"/>
            <a:lstStyle/>
            <a:p>
              <a:endParaRPr lang="zh-CN" altLang="en-US"/>
            </a:p>
          </p:txBody>
        </p:sp>
        <p:grpSp>
          <p:nvGrpSpPr>
            <p:cNvPr id="104473" name="组合 5"/>
            <p:cNvGrpSpPr>
              <a:grpSpLocks/>
            </p:cNvGrpSpPr>
            <p:nvPr/>
          </p:nvGrpSpPr>
          <p:grpSpPr bwMode="auto">
            <a:xfrm>
              <a:off x="590550" y="4149725"/>
              <a:ext cx="2879725" cy="962025"/>
              <a:chOff x="590550" y="4149725"/>
              <a:chExt cx="2879725" cy="962025"/>
            </a:xfrm>
          </p:grpSpPr>
          <p:sp>
            <p:nvSpPr>
              <p:cNvPr id="104474" name="Rectangle 24"/>
              <p:cNvSpPr>
                <a:spLocks noChangeArrowheads="1"/>
              </p:cNvSpPr>
              <p:nvPr/>
            </p:nvSpPr>
            <p:spPr bwMode="auto">
              <a:xfrm>
                <a:off x="590550" y="4486275"/>
                <a:ext cx="287972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896" tIns="53443" rIns="106896" bIns="53443">
                <a:spAutoFit/>
              </a:bodyPr>
              <a:lstStyle/>
              <a:p>
                <a:pPr>
                  <a:lnSpc>
                    <a:spcPct val="120000"/>
                  </a:lnSpc>
                </a:pPr>
                <a:r>
                  <a:rPr lang="zh-CN" altLang="en-US" sz="1400" b="0">
                    <a:solidFill>
                      <a:schemeClr val="accent2"/>
                    </a:solidFill>
                    <a:ea typeface="微软雅黑" pitchFamily="34" charset="-122"/>
                  </a:rPr>
                  <a:t>单击此处添加段落文字内容</a:t>
                </a:r>
              </a:p>
              <a:p>
                <a:pPr>
                  <a:lnSpc>
                    <a:spcPct val="120000"/>
                  </a:lnSpc>
                </a:pPr>
                <a:r>
                  <a:rPr lang="zh-CN" altLang="en-US" sz="1400" b="0">
                    <a:solidFill>
                      <a:schemeClr val="accent2"/>
                    </a:solidFill>
                    <a:ea typeface="微软雅黑" pitchFamily="34" charset="-122"/>
                  </a:rPr>
                  <a:t>单击此处添加段落文字内容</a:t>
                </a:r>
              </a:p>
            </p:txBody>
          </p:sp>
          <p:sp>
            <p:nvSpPr>
              <p:cNvPr id="104475" name="Rectangle 26"/>
              <p:cNvSpPr>
                <a:spLocks noChangeArrowheads="1"/>
              </p:cNvSpPr>
              <p:nvPr/>
            </p:nvSpPr>
            <p:spPr bwMode="auto">
              <a:xfrm>
                <a:off x="590550" y="4149725"/>
                <a:ext cx="26527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6896" tIns="53443" rIns="106896" bIns="53443">
                <a:spAutoFit/>
              </a:bodyPr>
              <a:lstStyle/>
              <a:p>
                <a:r>
                  <a:rPr lang="zh-CN" altLang="en-US" sz="1900">
                    <a:solidFill>
                      <a:schemeClr val="accent2"/>
                    </a:solidFill>
                    <a:ea typeface="微软雅黑" pitchFamily="34" charset="-122"/>
                  </a:rPr>
                  <a:t>单击此处添加文字内容</a:t>
                </a:r>
              </a:p>
            </p:txBody>
          </p:sp>
        </p:grpSp>
      </p:grpSp>
      <p:grpSp>
        <p:nvGrpSpPr>
          <p:cNvPr id="8" name="组合 6"/>
          <p:cNvGrpSpPr>
            <a:grpSpLocks/>
          </p:cNvGrpSpPr>
          <p:nvPr/>
        </p:nvGrpSpPr>
        <p:grpSpPr bwMode="auto">
          <a:xfrm>
            <a:off x="7215188" y="3133725"/>
            <a:ext cx="3552825" cy="1073150"/>
            <a:chOff x="7215188" y="2628900"/>
            <a:chExt cx="3552825" cy="1073150"/>
          </a:xfrm>
        </p:grpSpPr>
        <p:sp>
          <p:nvSpPr>
            <p:cNvPr id="104469" name="Rectangle 20"/>
            <p:cNvSpPr>
              <a:spLocks noChangeArrowheads="1"/>
            </p:cNvSpPr>
            <p:nvPr/>
          </p:nvSpPr>
          <p:spPr bwMode="auto">
            <a:xfrm>
              <a:off x="7312025" y="2628900"/>
              <a:ext cx="344805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896" tIns="53443" rIns="106896" bIns="53443" anchor="ctr"/>
            <a:lstStyle/>
            <a:p>
              <a:pPr algn="r">
                <a:lnSpc>
                  <a:spcPct val="120000"/>
                </a:lnSpc>
              </a:pPr>
              <a:r>
                <a:rPr lang="zh-CN" altLang="en-US" sz="1900">
                  <a:ea typeface="微软雅黑" pitchFamily="34" charset="-122"/>
                </a:rPr>
                <a:t>单击此处添加文字内容</a:t>
              </a:r>
            </a:p>
          </p:txBody>
        </p:sp>
        <p:sp>
          <p:nvSpPr>
            <p:cNvPr id="104470" name="Line 23"/>
            <p:cNvSpPr>
              <a:spLocks noChangeShapeType="1"/>
            </p:cNvSpPr>
            <p:nvPr/>
          </p:nvSpPr>
          <p:spPr bwMode="auto">
            <a:xfrm>
              <a:off x="7215188" y="3028950"/>
              <a:ext cx="3455987" cy="0"/>
            </a:xfrm>
            <a:prstGeom prst="line">
              <a:avLst/>
            </a:prstGeom>
            <a:noFill/>
            <a:ln w="12700">
              <a:solidFill>
                <a:srgbClr val="C0C0C0"/>
              </a:solidFill>
              <a:round/>
              <a:headEnd type="oval" w="med" len="med"/>
              <a:tailEnd/>
            </a:ln>
            <a:extLst>
              <a:ext uri="{909E8E84-426E-40DD-AFC4-6F175D3DCCD1}">
                <a14:hiddenFill xmlns:a14="http://schemas.microsoft.com/office/drawing/2010/main">
                  <a:noFill/>
                </a14:hiddenFill>
              </a:ext>
            </a:extLst>
          </p:spPr>
          <p:txBody>
            <a:bodyPr lIns="106896" tIns="53443" rIns="106896" bIns="53443"/>
            <a:lstStyle/>
            <a:p>
              <a:endParaRPr lang="zh-CN" altLang="en-US"/>
            </a:p>
          </p:txBody>
        </p:sp>
        <p:sp>
          <p:nvSpPr>
            <p:cNvPr id="104471" name="Rectangle 27"/>
            <p:cNvSpPr>
              <a:spLocks noChangeArrowheads="1"/>
            </p:cNvSpPr>
            <p:nvPr/>
          </p:nvSpPr>
          <p:spPr bwMode="auto">
            <a:xfrm>
              <a:off x="7983538" y="3078163"/>
              <a:ext cx="2784475"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896" tIns="53443" rIns="106896" bIns="53443">
              <a:spAutoFit/>
            </a:bodyPr>
            <a:lstStyle/>
            <a:p>
              <a:pPr algn="r">
                <a:lnSpc>
                  <a:spcPct val="120000"/>
                </a:lnSpc>
              </a:pPr>
              <a:r>
                <a:rPr lang="zh-CN" altLang="en-US" sz="1400" b="0">
                  <a:ea typeface="微软雅黑" pitchFamily="34" charset="-122"/>
                </a:rPr>
                <a:t>单击此处添加段落文字内容</a:t>
              </a:r>
            </a:p>
            <a:p>
              <a:pPr algn="r">
                <a:lnSpc>
                  <a:spcPct val="120000"/>
                </a:lnSpc>
              </a:pPr>
              <a:r>
                <a:rPr lang="zh-CN" altLang="en-US" sz="1400" b="0">
                  <a:ea typeface="微软雅黑" pitchFamily="34" charset="-122"/>
                </a:rPr>
                <a:t>单击此处添加段落文字内容</a:t>
              </a:r>
            </a:p>
          </p:txBody>
        </p:sp>
      </p:grpSp>
      <p:grpSp>
        <p:nvGrpSpPr>
          <p:cNvPr id="9" name="组合 7"/>
          <p:cNvGrpSpPr>
            <a:grpSpLocks/>
          </p:cNvGrpSpPr>
          <p:nvPr/>
        </p:nvGrpSpPr>
        <p:grpSpPr bwMode="auto">
          <a:xfrm>
            <a:off x="7119938" y="5454650"/>
            <a:ext cx="3648075" cy="1073150"/>
            <a:chOff x="7119938" y="4949825"/>
            <a:chExt cx="3648075" cy="1073150"/>
          </a:xfrm>
        </p:grpSpPr>
        <p:sp>
          <p:nvSpPr>
            <p:cNvPr id="104466" name="Line 22"/>
            <p:cNvSpPr>
              <a:spLocks noChangeShapeType="1"/>
            </p:cNvSpPr>
            <p:nvPr/>
          </p:nvSpPr>
          <p:spPr bwMode="auto">
            <a:xfrm>
              <a:off x="7119938" y="5349875"/>
              <a:ext cx="3551237" cy="0"/>
            </a:xfrm>
            <a:prstGeom prst="line">
              <a:avLst/>
            </a:prstGeom>
            <a:noFill/>
            <a:ln w="12700">
              <a:solidFill>
                <a:srgbClr val="C0C0C0"/>
              </a:solidFill>
              <a:round/>
              <a:headEnd type="oval" w="med" len="med"/>
              <a:tailEnd/>
            </a:ln>
            <a:extLst>
              <a:ext uri="{909E8E84-426E-40DD-AFC4-6F175D3DCCD1}">
                <a14:hiddenFill xmlns:a14="http://schemas.microsoft.com/office/drawing/2010/main">
                  <a:noFill/>
                </a14:hiddenFill>
              </a:ext>
            </a:extLst>
          </p:spPr>
          <p:txBody>
            <a:bodyPr lIns="106896" tIns="53443" rIns="106896" bIns="53443"/>
            <a:lstStyle/>
            <a:p>
              <a:endParaRPr lang="zh-CN" altLang="en-US"/>
            </a:p>
          </p:txBody>
        </p:sp>
        <p:sp>
          <p:nvSpPr>
            <p:cNvPr id="104467" name="Rectangle 25"/>
            <p:cNvSpPr>
              <a:spLocks noChangeArrowheads="1"/>
            </p:cNvSpPr>
            <p:nvPr/>
          </p:nvSpPr>
          <p:spPr bwMode="auto">
            <a:xfrm>
              <a:off x="7312025" y="4949825"/>
              <a:ext cx="344805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896" tIns="53443" rIns="106896" bIns="53443" anchor="ctr"/>
            <a:lstStyle/>
            <a:p>
              <a:pPr algn="r">
                <a:lnSpc>
                  <a:spcPct val="120000"/>
                </a:lnSpc>
              </a:pPr>
              <a:r>
                <a:rPr lang="zh-CN" altLang="en-US" sz="1900">
                  <a:ea typeface="微软雅黑" pitchFamily="34" charset="-122"/>
                </a:rPr>
                <a:t>单击此处添加文字内容</a:t>
              </a:r>
            </a:p>
          </p:txBody>
        </p:sp>
        <p:sp>
          <p:nvSpPr>
            <p:cNvPr id="104468" name="Rectangle 28"/>
            <p:cNvSpPr>
              <a:spLocks noChangeArrowheads="1"/>
            </p:cNvSpPr>
            <p:nvPr/>
          </p:nvSpPr>
          <p:spPr bwMode="auto">
            <a:xfrm>
              <a:off x="7983538" y="5397500"/>
              <a:ext cx="27844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896" tIns="53443" rIns="106896" bIns="53443">
              <a:spAutoFit/>
            </a:bodyPr>
            <a:lstStyle/>
            <a:p>
              <a:pPr algn="r">
                <a:lnSpc>
                  <a:spcPct val="120000"/>
                </a:lnSpc>
              </a:pPr>
              <a:r>
                <a:rPr lang="zh-CN" altLang="en-US" sz="1400" b="0">
                  <a:ea typeface="微软雅黑" pitchFamily="34" charset="-122"/>
                </a:rPr>
                <a:t>单击此处添加段落文字内容</a:t>
              </a:r>
            </a:p>
            <a:p>
              <a:pPr algn="r">
                <a:lnSpc>
                  <a:spcPct val="120000"/>
                </a:lnSpc>
              </a:pPr>
              <a:r>
                <a:rPr lang="zh-CN" altLang="en-US" sz="1400" b="0">
                  <a:ea typeface="微软雅黑" pitchFamily="34" charset="-122"/>
                </a:rPr>
                <a:t>单击此处添加段落文字内容</a:t>
              </a:r>
            </a:p>
          </p:txBody>
        </p:sp>
      </p:grpSp>
      <p:grpSp>
        <p:nvGrpSpPr>
          <p:cNvPr id="10" name="组合 1"/>
          <p:cNvGrpSpPr>
            <a:grpSpLocks/>
          </p:cNvGrpSpPr>
          <p:nvPr/>
        </p:nvGrpSpPr>
        <p:grpSpPr bwMode="auto">
          <a:xfrm>
            <a:off x="720725" y="2449513"/>
            <a:ext cx="4319588" cy="1577975"/>
            <a:chOff x="720725" y="1944688"/>
            <a:chExt cx="4319588" cy="1577975"/>
          </a:xfrm>
        </p:grpSpPr>
        <p:sp>
          <p:nvSpPr>
            <p:cNvPr id="104463" name="Freeform 9"/>
            <p:cNvSpPr>
              <a:spLocks/>
            </p:cNvSpPr>
            <p:nvPr/>
          </p:nvSpPr>
          <p:spPr bwMode="auto">
            <a:xfrm>
              <a:off x="4305300" y="3228975"/>
              <a:ext cx="6350" cy="11113"/>
            </a:xfrm>
            <a:custGeom>
              <a:avLst/>
              <a:gdLst>
                <a:gd name="T0" fmla="*/ 0 w 4763"/>
                <a:gd name="T1" fmla="*/ 2147483647 h 1"/>
                <a:gd name="T2" fmla="*/ 0 w 4763"/>
                <a:gd name="T3" fmla="*/ 0 h 1"/>
                <a:gd name="T4" fmla="*/ 0 w 4763"/>
                <a:gd name="T5" fmla="*/ 2147483647 h 1"/>
                <a:gd name="T6" fmla="*/ 0 60000 65536"/>
                <a:gd name="T7" fmla="*/ 0 60000 65536"/>
                <a:gd name="T8" fmla="*/ 0 60000 65536"/>
                <a:gd name="T9" fmla="*/ 0 w 4763"/>
                <a:gd name="T10" fmla="*/ 0 h 1"/>
                <a:gd name="T11" fmla="*/ 4763 w 4763"/>
                <a:gd name="T12" fmla="*/ 1 h 1"/>
              </a:gdLst>
              <a:ahLst/>
              <a:cxnLst>
                <a:cxn ang="T6">
                  <a:pos x="T0" y="T1"/>
                </a:cxn>
                <a:cxn ang="T7">
                  <a:pos x="T2" y="T3"/>
                </a:cxn>
                <a:cxn ang="T8">
                  <a:pos x="T4" y="T5"/>
                </a:cxn>
              </a:cxnLst>
              <a:rect l="T9" t="T10" r="T11" b="T12"/>
              <a:pathLst>
                <a:path w="4763" h="1">
                  <a:moveTo>
                    <a:pt x="0" y="1"/>
                  </a:moveTo>
                  <a:cubicBezTo>
                    <a:pt x="0" y="1"/>
                    <a:pt x="0" y="1"/>
                    <a:pt x="0" y="0"/>
                  </a:cubicBezTo>
                  <a:cubicBezTo>
                    <a:pt x="0" y="1"/>
                    <a:pt x="0" y="1"/>
                    <a:pt x="0" y="1"/>
                  </a:cubicBezTo>
                  <a:close/>
                </a:path>
              </a:pathLst>
            </a:custGeom>
            <a:gradFill rotWithShape="1">
              <a:gsLst>
                <a:gs pos="0">
                  <a:schemeClr val="accent1"/>
                </a:gs>
                <a:gs pos="100000">
                  <a:schemeClr val="hlink"/>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896" tIns="53443" rIns="106896" bIns="53443"/>
            <a:lstStyle/>
            <a:p>
              <a:endParaRPr lang="zh-CN" altLang="en-US"/>
            </a:p>
          </p:txBody>
        </p:sp>
        <p:sp>
          <p:nvSpPr>
            <p:cNvPr id="104464" name="Rectangle 24"/>
            <p:cNvSpPr>
              <a:spLocks noChangeArrowheads="1"/>
            </p:cNvSpPr>
            <p:nvPr/>
          </p:nvSpPr>
          <p:spPr bwMode="auto">
            <a:xfrm>
              <a:off x="742950" y="2566988"/>
              <a:ext cx="3876675"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896" tIns="53443" rIns="106896" bIns="53443">
              <a:spAutoFit/>
            </a:bodyPr>
            <a:lstStyle/>
            <a:p>
              <a:pPr>
                <a:lnSpc>
                  <a:spcPct val="120000"/>
                </a:lnSpc>
              </a:pPr>
              <a:r>
                <a:rPr lang="zh-CN" altLang="en-US" sz="2400" b="0">
                  <a:ea typeface="微软雅黑" pitchFamily="34" charset="-122"/>
                </a:rPr>
                <a:t>单击此处添加段落文字内容</a:t>
              </a:r>
            </a:p>
            <a:p>
              <a:pPr>
                <a:lnSpc>
                  <a:spcPct val="120000"/>
                </a:lnSpc>
              </a:pPr>
              <a:r>
                <a:rPr lang="zh-CN" altLang="en-US" sz="2400" b="0">
                  <a:ea typeface="微软雅黑" pitchFamily="34" charset="-122"/>
                </a:rPr>
                <a:t>单击此处添加段落文字内容</a:t>
              </a:r>
            </a:p>
          </p:txBody>
        </p:sp>
        <p:sp>
          <p:nvSpPr>
            <p:cNvPr id="31" name="Rectangle 26"/>
            <p:cNvSpPr>
              <a:spLocks noChangeArrowheads="1"/>
            </p:cNvSpPr>
            <p:nvPr/>
          </p:nvSpPr>
          <p:spPr bwMode="auto">
            <a:xfrm>
              <a:off x="720725" y="1944688"/>
              <a:ext cx="4319588" cy="600075"/>
            </a:xfrm>
            <a:prstGeom prst="rect">
              <a:avLst/>
            </a:prstGeom>
            <a:noFill/>
            <a:ln>
              <a:noFill/>
            </a:ln>
            <a:effectLst/>
            <a:extLst/>
          </p:spPr>
          <p:txBody>
            <a:bodyPr wrap="none" lIns="106896" tIns="53443" rIns="106896" bIns="53443">
              <a:spAutoFit/>
            </a:bodyPr>
            <a:lstStyle/>
            <a:p>
              <a:pPr>
                <a:defRPr/>
              </a:pPr>
              <a:r>
                <a:rPr lang="zh-CN" altLang="en-US" sz="3200" dirty="0">
                  <a:solidFill>
                    <a:schemeClr val="accent2"/>
                  </a:solidFill>
                  <a:latin typeface="+mj-ea"/>
                  <a:ea typeface="+mj-ea"/>
                </a:rPr>
                <a:t>单击此处添加文字内容</a:t>
              </a:r>
            </a:p>
          </p:txBody>
        </p:sp>
      </p:grpSp>
      <p:sp>
        <p:nvSpPr>
          <p:cNvPr id="32" name="TextBox 31"/>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5000">
        <p14:gallery dir="l"/>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style.rotation</p:attrName>
                                        </p:attrNameLst>
                                      </p:cBhvr>
                                      <p:tavLst>
                                        <p:tav tm="0">
                                          <p:val>
                                            <p:fltVal val="360"/>
                                          </p:val>
                                        </p:tav>
                                        <p:tav tm="100000">
                                          <p:val>
                                            <p:fltVal val="0"/>
                                          </p:val>
                                        </p:tav>
                                      </p:tavLst>
                                    </p:anim>
                                    <p:animEffect transition="in" filter="fade">
                                      <p:cBhvr>
                                        <p:cTn id="10" dur="500"/>
                                        <p:tgtEl>
                                          <p:spTgt spid="10"/>
                                        </p:tgtEl>
                                      </p:cBhvr>
                                    </p:animEffect>
                                  </p:childTnLst>
                                </p:cTn>
                              </p:par>
                            </p:childTnLst>
                          </p:cTn>
                        </p:par>
                        <p:par>
                          <p:cTn id="11" fill="hold" nodeType="afterGroup">
                            <p:stCondLst>
                              <p:cond delay="50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nodeType="afterGroup">
                            <p:stCondLst>
                              <p:cond delay="10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nodeType="afterGroup">
                            <p:stCondLst>
                              <p:cond delay="1500"/>
                            </p:stCondLst>
                            <p:childTnLst>
                              <p:par>
                                <p:cTn id="24" presetID="53" presetClass="entr" presetSubtype="16"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par>
                          <p:cTn id="29" fill="hold" nodeType="afterGroup">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3555"/>
                                        </p:tgtEl>
                                        <p:attrNameLst>
                                          <p:attrName>style.visibility</p:attrName>
                                        </p:attrNameLst>
                                      </p:cBhvr>
                                      <p:to>
                                        <p:strVal val="visible"/>
                                      </p:to>
                                    </p:set>
                                    <p:animEffect transition="in" filter="fade">
                                      <p:cBhvr>
                                        <p:cTn id="32" dur="500"/>
                                        <p:tgtEl>
                                          <p:spTgt spid="23555"/>
                                        </p:tgtEl>
                                      </p:cBhvr>
                                    </p:animEffect>
                                  </p:childTnLst>
                                </p:cTn>
                              </p:par>
                            </p:childTnLst>
                          </p:cTn>
                        </p:par>
                        <p:par>
                          <p:cTn id="33" fill="hold" nodeType="afterGroup">
                            <p:stCondLst>
                              <p:cond delay="2500"/>
                            </p:stCondLst>
                            <p:childTnLst>
                              <p:par>
                                <p:cTn id="34" presetID="23" presetClass="entr" presetSubtype="16"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childTnLst>
                                </p:cTn>
                              </p:par>
                            </p:childTnLst>
                          </p:cTn>
                        </p:par>
                        <p:par>
                          <p:cTn id="38" fill="hold" nodeType="afterGroup">
                            <p:stCondLst>
                              <p:cond delay="3000"/>
                            </p:stCondLst>
                            <p:childTnLst>
                              <p:par>
                                <p:cTn id="39" presetID="23" presetClass="entr" presetSubtype="16"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childTnLst>
                                </p:cTn>
                              </p:par>
                            </p:childTnLst>
                          </p:cTn>
                        </p:par>
                        <p:par>
                          <p:cTn id="43" fill="hold" nodeType="afterGroup">
                            <p:stCondLst>
                              <p:cond delay="3500"/>
                            </p:stCondLst>
                            <p:childTnLst>
                              <p:par>
                                <p:cTn id="44" presetID="23" presetClass="entr" presetSubtype="16"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childTnLst>
                                </p:cTn>
                              </p:par>
                            </p:childTnLst>
                          </p:cTn>
                        </p:par>
                        <p:par>
                          <p:cTn id="48" fill="hold" nodeType="afterGroup">
                            <p:stCondLst>
                              <p:cond delay="4000"/>
                            </p:stCondLst>
                            <p:childTnLst>
                              <p:par>
                                <p:cTn id="49" presetID="10" presetClass="entr" presetSubtype="0" fill="hold" nodeType="afterEffect">
                                  <p:stCondLst>
                                    <p:cond delay="0"/>
                                  </p:stCondLst>
                                  <p:childTnLst>
                                    <p:set>
                                      <p:cBhvr>
                                        <p:cTn id="50" dur="1" fill="hold">
                                          <p:stCondLst>
                                            <p:cond delay="0"/>
                                          </p:stCondLst>
                                        </p:cTn>
                                        <p:tgtEl>
                                          <p:spTgt spid="23554"/>
                                        </p:tgtEl>
                                        <p:attrNameLst>
                                          <p:attrName>style.visibility</p:attrName>
                                        </p:attrNameLst>
                                      </p:cBhvr>
                                      <p:to>
                                        <p:strVal val="visible"/>
                                      </p:to>
                                    </p:set>
                                    <p:animEffect transition="in" filter="fade">
                                      <p:cBhvr>
                                        <p:cTn id="51"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2998788" y="2346325"/>
            <a:ext cx="7299325" cy="1331913"/>
            <a:chOff x="2998788" y="1728788"/>
            <a:chExt cx="7299325" cy="1331912"/>
          </a:xfrm>
        </p:grpSpPr>
        <p:grpSp>
          <p:nvGrpSpPr>
            <p:cNvPr id="105487" name="Group 3"/>
            <p:cNvGrpSpPr>
              <a:grpSpLocks/>
            </p:cNvGrpSpPr>
            <p:nvPr/>
          </p:nvGrpSpPr>
          <p:grpSpPr bwMode="auto">
            <a:xfrm>
              <a:off x="2998788" y="1728788"/>
              <a:ext cx="1463675" cy="1331912"/>
              <a:chOff x="550" y="947"/>
              <a:chExt cx="922" cy="839"/>
            </a:xfrm>
          </p:grpSpPr>
          <p:sp>
            <p:nvSpPr>
              <p:cNvPr id="3" name="AutoShape 4"/>
              <p:cNvSpPr>
                <a:spLocks noChangeArrowheads="1"/>
              </p:cNvSpPr>
              <p:nvPr/>
            </p:nvSpPr>
            <p:spPr bwMode="auto">
              <a:xfrm>
                <a:off x="550" y="947"/>
                <a:ext cx="922" cy="839"/>
              </a:xfrm>
              <a:prstGeom prst="roundRect">
                <a:avLst>
                  <a:gd name="adj" fmla="val 13125"/>
                </a:avLst>
              </a:prstGeom>
              <a:solidFill>
                <a:schemeClr val="accent2"/>
              </a:solidFill>
              <a:ln w="3175" algn="ctr">
                <a:solidFill>
                  <a:srgbClr val="1C1C1C">
                    <a:alpha val="59000"/>
                  </a:srgbClr>
                </a:solidFill>
                <a:round/>
                <a:headEnd/>
                <a:tailEnd/>
              </a:ln>
              <a:effectLst/>
              <a:extLst/>
            </p:spPr>
            <p:txBody>
              <a:bodyPr anchor="ctr"/>
              <a:lstStyle/>
              <a:p>
                <a:pPr>
                  <a:defRPr/>
                </a:pPr>
                <a:r>
                  <a:rPr lang="zh-CN" altLang="en-US" sz="2800" b="0" dirty="0">
                    <a:solidFill>
                      <a:schemeClr val="bg1"/>
                    </a:solidFill>
                    <a:latin typeface="+mj-ea"/>
                    <a:ea typeface="+mj-ea"/>
                  </a:rPr>
                  <a:t>方法一</a:t>
                </a:r>
              </a:p>
            </p:txBody>
          </p:sp>
          <p:sp>
            <p:nvSpPr>
              <p:cNvPr id="4" name="AutoShape 5"/>
              <p:cNvSpPr>
                <a:spLocks noChangeArrowheads="1"/>
              </p:cNvSpPr>
              <p:nvPr/>
            </p:nvSpPr>
            <p:spPr bwMode="auto">
              <a:xfrm rot="10800000">
                <a:off x="571" y="961"/>
                <a:ext cx="880" cy="356"/>
              </a:xfrm>
              <a:prstGeom prst="roundRect">
                <a:avLst>
                  <a:gd name="adj" fmla="val 25574"/>
                </a:avLst>
              </a:prstGeom>
              <a:gradFill rotWithShape="1">
                <a:gsLst>
                  <a:gs pos="0">
                    <a:schemeClr val="bg1">
                      <a:alpha val="0"/>
                    </a:schemeClr>
                  </a:gs>
                  <a:gs pos="100000">
                    <a:schemeClr val="bg1">
                      <a:alpha val="59000"/>
                    </a:schemeClr>
                  </a:gs>
                </a:gsLst>
                <a:lin ang="5400000" scaled="1"/>
              </a:gradFill>
              <a:ln>
                <a:noFill/>
              </a:ln>
              <a:effectLst/>
              <a:extLst/>
            </p:spPr>
            <p:txBody>
              <a:bodyPr anchor="ctr"/>
              <a:lstStyle/>
              <a:p>
                <a:pPr>
                  <a:defRPr/>
                </a:pPr>
                <a:endParaRPr lang="zh-CN" altLang="en-US" sz="2800" b="0">
                  <a:latin typeface="+mj-ea"/>
                  <a:ea typeface="+mj-ea"/>
                </a:endParaRPr>
              </a:p>
            </p:txBody>
          </p:sp>
        </p:grpSp>
        <p:sp>
          <p:nvSpPr>
            <p:cNvPr id="5" name="AutoShape 6"/>
            <p:cNvSpPr>
              <a:spLocks noChangeArrowheads="1"/>
            </p:cNvSpPr>
            <p:nvPr/>
          </p:nvSpPr>
          <p:spPr bwMode="auto">
            <a:xfrm>
              <a:off x="4633913" y="1728788"/>
              <a:ext cx="5664200" cy="1331912"/>
            </a:xfrm>
            <a:prstGeom prst="roundRect">
              <a:avLst>
                <a:gd name="adj" fmla="val 13125"/>
              </a:avLst>
            </a:prstGeom>
            <a:gradFill rotWithShape="1">
              <a:gsLst>
                <a:gs pos="0">
                  <a:srgbClr val="DDDDDD">
                    <a:gamma/>
                    <a:tint val="39216"/>
                    <a:invGamma/>
                  </a:srgbClr>
                </a:gs>
                <a:gs pos="100000">
                  <a:srgbClr val="DDDDDD"/>
                </a:gs>
              </a:gsLst>
              <a:lin ang="5400000" scaled="1"/>
            </a:gradFill>
            <a:ln w="3175" algn="ctr">
              <a:solidFill>
                <a:srgbClr val="969696">
                  <a:alpha val="69000"/>
                </a:srgbClr>
              </a:solidFill>
              <a:round/>
              <a:headEnd/>
              <a:tailEnd/>
            </a:ln>
            <a:effectLst/>
            <a:extLst/>
          </p:spPr>
          <p:txBody>
            <a:bodyPr lIns="91366" tIns="45681" rIns="91366" bIns="45681"/>
            <a:lstStyle/>
            <a:p>
              <a:pPr>
                <a:lnSpc>
                  <a:spcPct val="120000"/>
                </a:lnSpc>
                <a:defRPr/>
              </a:pPr>
              <a:r>
                <a:rPr lang="zh-CN" altLang="en-US" b="0" dirty="0">
                  <a:latin typeface="+mj-ea"/>
                  <a:ea typeface="+mj-ea"/>
                </a:rPr>
                <a:t>单击添加内容文字单击添加段落文字单击添加段落文字单击添加段落文字单击添加段落文字。</a:t>
              </a:r>
            </a:p>
          </p:txBody>
        </p:sp>
      </p:grpSp>
      <p:grpSp>
        <p:nvGrpSpPr>
          <p:cNvPr id="7" name="组合 5"/>
          <p:cNvGrpSpPr>
            <a:grpSpLocks/>
          </p:cNvGrpSpPr>
          <p:nvPr/>
        </p:nvGrpSpPr>
        <p:grpSpPr bwMode="auto">
          <a:xfrm>
            <a:off x="2998788" y="3840163"/>
            <a:ext cx="7299325" cy="1331912"/>
            <a:chOff x="2998788" y="3222625"/>
            <a:chExt cx="7299325" cy="1331913"/>
          </a:xfrm>
        </p:grpSpPr>
        <p:grpSp>
          <p:nvGrpSpPr>
            <p:cNvPr id="105483" name="Group 7"/>
            <p:cNvGrpSpPr>
              <a:grpSpLocks/>
            </p:cNvGrpSpPr>
            <p:nvPr/>
          </p:nvGrpSpPr>
          <p:grpSpPr bwMode="auto">
            <a:xfrm>
              <a:off x="2998788" y="3222625"/>
              <a:ext cx="1463675" cy="1331913"/>
              <a:chOff x="550" y="947"/>
              <a:chExt cx="922" cy="839"/>
            </a:xfrm>
          </p:grpSpPr>
          <p:sp>
            <p:nvSpPr>
              <p:cNvPr id="105485" name="AutoShape 8"/>
              <p:cNvSpPr>
                <a:spLocks noChangeArrowheads="1"/>
              </p:cNvSpPr>
              <p:nvPr/>
            </p:nvSpPr>
            <p:spPr bwMode="auto">
              <a:xfrm>
                <a:off x="550" y="947"/>
                <a:ext cx="922" cy="839"/>
              </a:xfrm>
              <a:prstGeom prst="roundRect">
                <a:avLst>
                  <a:gd name="adj" fmla="val 13125"/>
                </a:avLst>
              </a:prstGeom>
              <a:solidFill>
                <a:schemeClr val="accent2"/>
              </a:solidFill>
              <a:ln w="3175" algn="ctr">
                <a:solidFill>
                  <a:srgbClr val="1C1C1C">
                    <a:alpha val="58823"/>
                  </a:srgbClr>
                </a:solidFill>
                <a:round/>
                <a:headEnd/>
                <a:tailEnd/>
              </a:ln>
            </p:spPr>
            <p:txBody>
              <a:bodyPr anchor="ctr"/>
              <a:lstStyle/>
              <a:p>
                <a:r>
                  <a:rPr lang="zh-CN" altLang="en-US" sz="2800" b="0">
                    <a:solidFill>
                      <a:schemeClr val="bg1"/>
                    </a:solidFill>
                    <a:latin typeface="微软雅黑" pitchFamily="34" charset="-122"/>
                    <a:ea typeface="宋体" charset="-122"/>
                  </a:rPr>
                  <a:t>方法</a:t>
                </a:r>
                <a:r>
                  <a:rPr lang="zh-CN" altLang="en-US" sz="2800" b="0">
                    <a:solidFill>
                      <a:schemeClr val="bg1"/>
                    </a:solidFill>
                    <a:latin typeface="微软雅黑" pitchFamily="34" charset="-122"/>
                    <a:ea typeface="微软雅黑" pitchFamily="34" charset="-122"/>
                  </a:rPr>
                  <a:t>二</a:t>
                </a:r>
              </a:p>
            </p:txBody>
          </p:sp>
          <p:sp>
            <p:nvSpPr>
              <p:cNvPr id="8" name="AutoShape 9"/>
              <p:cNvSpPr>
                <a:spLocks noChangeArrowheads="1"/>
              </p:cNvSpPr>
              <p:nvPr/>
            </p:nvSpPr>
            <p:spPr bwMode="auto">
              <a:xfrm rot="10800000">
                <a:off x="571" y="961"/>
                <a:ext cx="880" cy="356"/>
              </a:xfrm>
              <a:prstGeom prst="roundRect">
                <a:avLst>
                  <a:gd name="adj" fmla="val 25574"/>
                </a:avLst>
              </a:prstGeom>
              <a:gradFill rotWithShape="1">
                <a:gsLst>
                  <a:gs pos="0">
                    <a:schemeClr val="bg1">
                      <a:alpha val="0"/>
                    </a:schemeClr>
                  </a:gs>
                  <a:gs pos="100000">
                    <a:schemeClr val="bg1">
                      <a:alpha val="59000"/>
                    </a:schemeClr>
                  </a:gs>
                </a:gsLst>
                <a:lin ang="5400000" scaled="1"/>
              </a:gradFill>
              <a:ln>
                <a:noFill/>
              </a:ln>
              <a:effectLst/>
              <a:extLst/>
            </p:spPr>
            <p:txBody>
              <a:bodyPr anchor="ctr"/>
              <a:lstStyle/>
              <a:p>
                <a:pPr>
                  <a:defRPr/>
                </a:pPr>
                <a:endParaRPr lang="zh-CN" altLang="en-US" sz="2800" b="0">
                  <a:latin typeface="+mj-ea"/>
                  <a:ea typeface="+mj-ea"/>
                </a:endParaRPr>
              </a:p>
            </p:txBody>
          </p:sp>
        </p:grpSp>
        <p:sp>
          <p:nvSpPr>
            <p:cNvPr id="9" name="AutoShape 10"/>
            <p:cNvSpPr>
              <a:spLocks noChangeArrowheads="1"/>
            </p:cNvSpPr>
            <p:nvPr/>
          </p:nvSpPr>
          <p:spPr bwMode="auto">
            <a:xfrm>
              <a:off x="4633913" y="3222625"/>
              <a:ext cx="5664200" cy="1331913"/>
            </a:xfrm>
            <a:prstGeom prst="roundRect">
              <a:avLst>
                <a:gd name="adj" fmla="val 13125"/>
              </a:avLst>
            </a:prstGeom>
            <a:gradFill rotWithShape="1">
              <a:gsLst>
                <a:gs pos="0">
                  <a:srgbClr val="DDDDDD">
                    <a:gamma/>
                    <a:tint val="39216"/>
                    <a:invGamma/>
                  </a:srgbClr>
                </a:gs>
                <a:gs pos="100000">
                  <a:srgbClr val="DDDDDD"/>
                </a:gs>
              </a:gsLst>
              <a:lin ang="5400000" scaled="1"/>
            </a:gradFill>
            <a:ln w="3175" algn="ctr">
              <a:solidFill>
                <a:srgbClr val="969696">
                  <a:alpha val="69000"/>
                </a:srgbClr>
              </a:solidFill>
              <a:round/>
              <a:headEnd/>
              <a:tailEnd/>
            </a:ln>
            <a:effectLst/>
            <a:extLst/>
          </p:spPr>
          <p:txBody>
            <a:bodyPr lIns="91366" tIns="45681" rIns="91366" bIns="45681"/>
            <a:lstStyle/>
            <a:p>
              <a:pPr>
                <a:lnSpc>
                  <a:spcPct val="120000"/>
                </a:lnSpc>
                <a:defRPr/>
              </a:pPr>
              <a:r>
                <a:rPr lang="zh-CN" altLang="en-US" b="0">
                  <a:latin typeface="+mj-ea"/>
                  <a:ea typeface="+mj-ea"/>
                </a:rPr>
                <a:t>单击添加内容文字单击添加段落文字单击添加段落文字单击添加段落文字单击添加段落文字。</a:t>
              </a:r>
            </a:p>
            <a:p>
              <a:pPr>
                <a:lnSpc>
                  <a:spcPct val="120000"/>
                </a:lnSpc>
                <a:defRPr/>
              </a:pPr>
              <a:endParaRPr lang="zh-CN" altLang="en-US" b="0">
                <a:latin typeface="+mj-ea"/>
                <a:ea typeface="+mj-ea"/>
              </a:endParaRPr>
            </a:p>
          </p:txBody>
        </p:sp>
      </p:grpSp>
      <p:grpSp>
        <p:nvGrpSpPr>
          <p:cNvPr id="11" name="组合 9"/>
          <p:cNvGrpSpPr>
            <a:grpSpLocks/>
          </p:cNvGrpSpPr>
          <p:nvPr/>
        </p:nvGrpSpPr>
        <p:grpSpPr bwMode="auto">
          <a:xfrm>
            <a:off x="2998788" y="5364163"/>
            <a:ext cx="7299325" cy="1331912"/>
            <a:chOff x="2998788" y="4746625"/>
            <a:chExt cx="7299325" cy="1331913"/>
          </a:xfrm>
        </p:grpSpPr>
        <p:grpSp>
          <p:nvGrpSpPr>
            <p:cNvPr id="105479" name="Group 11"/>
            <p:cNvGrpSpPr>
              <a:grpSpLocks/>
            </p:cNvGrpSpPr>
            <p:nvPr/>
          </p:nvGrpSpPr>
          <p:grpSpPr bwMode="auto">
            <a:xfrm>
              <a:off x="2998788" y="4746625"/>
              <a:ext cx="1463675" cy="1331913"/>
              <a:chOff x="550" y="947"/>
              <a:chExt cx="922" cy="839"/>
            </a:xfrm>
          </p:grpSpPr>
          <p:sp>
            <p:nvSpPr>
              <p:cNvPr id="105481" name="AutoShape 12"/>
              <p:cNvSpPr>
                <a:spLocks noChangeArrowheads="1"/>
              </p:cNvSpPr>
              <p:nvPr/>
            </p:nvSpPr>
            <p:spPr bwMode="auto">
              <a:xfrm>
                <a:off x="550" y="947"/>
                <a:ext cx="922" cy="839"/>
              </a:xfrm>
              <a:prstGeom prst="roundRect">
                <a:avLst>
                  <a:gd name="adj" fmla="val 13125"/>
                </a:avLst>
              </a:prstGeom>
              <a:solidFill>
                <a:schemeClr val="accent2"/>
              </a:solidFill>
              <a:ln w="3175" algn="ctr">
                <a:solidFill>
                  <a:srgbClr val="1C1C1C">
                    <a:alpha val="58823"/>
                  </a:srgbClr>
                </a:solidFill>
                <a:round/>
                <a:headEnd/>
                <a:tailEnd/>
              </a:ln>
            </p:spPr>
            <p:txBody>
              <a:bodyPr anchor="ctr"/>
              <a:lstStyle/>
              <a:p>
                <a:r>
                  <a:rPr lang="zh-CN" altLang="en-US" sz="2800" b="0">
                    <a:solidFill>
                      <a:schemeClr val="bg1"/>
                    </a:solidFill>
                    <a:latin typeface="微软雅黑" pitchFamily="34" charset="-122"/>
                    <a:ea typeface="宋体" charset="-122"/>
                  </a:rPr>
                  <a:t>方法</a:t>
                </a:r>
                <a:r>
                  <a:rPr lang="zh-CN" altLang="en-US" sz="2800" b="0">
                    <a:solidFill>
                      <a:schemeClr val="bg1"/>
                    </a:solidFill>
                    <a:latin typeface="微软雅黑" pitchFamily="34" charset="-122"/>
                    <a:ea typeface="微软雅黑" pitchFamily="34" charset="-122"/>
                  </a:rPr>
                  <a:t>三</a:t>
                </a:r>
              </a:p>
            </p:txBody>
          </p:sp>
          <p:sp>
            <p:nvSpPr>
              <p:cNvPr id="12" name="AutoShape 13"/>
              <p:cNvSpPr>
                <a:spLocks noChangeArrowheads="1"/>
              </p:cNvSpPr>
              <p:nvPr/>
            </p:nvSpPr>
            <p:spPr bwMode="auto">
              <a:xfrm rot="10800000">
                <a:off x="571" y="961"/>
                <a:ext cx="880" cy="356"/>
              </a:xfrm>
              <a:prstGeom prst="roundRect">
                <a:avLst>
                  <a:gd name="adj" fmla="val 25574"/>
                </a:avLst>
              </a:prstGeom>
              <a:gradFill rotWithShape="1">
                <a:gsLst>
                  <a:gs pos="0">
                    <a:schemeClr val="bg1">
                      <a:alpha val="0"/>
                    </a:schemeClr>
                  </a:gs>
                  <a:gs pos="100000">
                    <a:schemeClr val="bg1">
                      <a:alpha val="59000"/>
                    </a:schemeClr>
                  </a:gs>
                </a:gsLst>
                <a:lin ang="5400000" scaled="1"/>
              </a:gradFill>
              <a:ln>
                <a:noFill/>
              </a:ln>
              <a:effectLst/>
              <a:extLst/>
            </p:spPr>
            <p:txBody>
              <a:bodyPr anchor="ctr"/>
              <a:lstStyle/>
              <a:p>
                <a:pPr>
                  <a:defRPr/>
                </a:pPr>
                <a:endParaRPr lang="zh-CN" altLang="en-US" sz="2800" b="0">
                  <a:latin typeface="+mj-ea"/>
                  <a:ea typeface="+mj-ea"/>
                </a:endParaRPr>
              </a:p>
            </p:txBody>
          </p:sp>
        </p:grpSp>
        <p:sp>
          <p:nvSpPr>
            <p:cNvPr id="13" name="AutoShape 14"/>
            <p:cNvSpPr>
              <a:spLocks noChangeArrowheads="1"/>
            </p:cNvSpPr>
            <p:nvPr/>
          </p:nvSpPr>
          <p:spPr bwMode="auto">
            <a:xfrm>
              <a:off x="4633913" y="4746625"/>
              <a:ext cx="5664200" cy="1331913"/>
            </a:xfrm>
            <a:prstGeom prst="roundRect">
              <a:avLst>
                <a:gd name="adj" fmla="val 13125"/>
              </a:avLst>
            </a:prstGeom>
            <a:gradFill rotWithShape="1">
              <a:gsLst>
                <a:gs pos="0">
                  <a:srgbClr val="DDDDDD">
                    <a:gamma/>
                    <a:tint val="39216"/>
                    <a:invGamma/>
                  </a:srgbClr>
                </a:gs>
                <a:gs pos="100000">
                  <a:srgbClr val="DDDDDD"/>
                </a:gs>
              </a:gsLst>
              <a:lin ang="5400000" scaled="1"/>
            </a:gradFill>
            <a:ln w="3175" algn="ctr">
              <a:solidFill>
                <a:srgbClr val="969696">
                  <a:alpha val="69000"/>
                </a:srgbClr>
              </a:solidFill>
              <a:round/>
              <a:headEnd/>
              <a:tailEnd/>
            </a:ln>
            <a:effectLst/>
            <a:extLst/>
          </p:spPr>
          <p:txBody>
            <a:bodyPr lIns="91366" tIns="45681" rIns="91366" bIns="45681"/>
            <a:lstStyle/>
            <a:p>
              <a:pPr>
                <a:lnSpc>
                  <a:spcPct val="120000"/>
                </a:lnSpc>
                <a:defRPr/>
              </a:pPr>
              <a:r>
                <a:rPr lang="zh-CN" altLang="en-US" b="0">
                  <a:latin typeface="+mj-ea"/>
                  <a:ea typeface="+mj-ea"/>
                </a:rPr>
                <a:t>单击添加内容文字单击添加段落文字单击添加段落文字单击添加段落文字单击添加段落文字。</a:t>
              </a:r>
            </a:p>
            <a:p>
              <a:pPr>
                <a:lnSpc>
                  <a:spcPct val="120000"/>
                </a:lnSpc>
                <a:defRPr/>
              </a:pPr>
              <a:endParaRPr lang="zh-CN" altLang="en-US" b="0">
                <a:latin typeface="+mj-ea"/>
                <a:ea typeface="+mj-ea"/>
              </a:endParaRPr>
            </a:p>
          </p:txBody>
        </p:sp>
      </p:grpSp>
      <p:sp>
        <p:nvSpPr>
          <p:cNvPr id="14" name="TextBox 13"/>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pic>
        <p:nvPicPr>
          <p:cNvPr id="24585" name="Picture 141" descr="C:\Users\tec\Desktop\图片6_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725" y="2808288"/>
            <a:ext cx="2601913"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advTm="7000">
        <p14:gallery dir="l"/>
      </p:transition>
    </mc:Choice>
    <mc:Fallback xmlns="">
      <p:transition spd="slow" advTm="7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4585"/>
                                        </p:tgtEl>
                                        <p:attrNameLst>
                                          <p:attrName>style.visibility</p:attrName>
                                        </p:attrNameLst>
                                      </p:cBhvr>
                                      <p:to>
                                        <p:strVal val="visible"/>
                                      </p:to>
                                    </p:set>
                                    <p:animEffect transition="in" filter="fade">
                                      <p:cBhvr>
                                        <p:cTn id="7" dur="1000"/>
                                        <p:tgtEl>
                                          <p:spTgt spid="24585"/>
                                        </p:tgtEl>
                                      </p:cBhvr>
                                    </p:animEffect>
                                    <p:anim calcmode="lin" valueType="num">
                                      <p:cBhvr>
                                        <p:cTn id="8" dur="1000" fill="hold"/>
                                        <p:tgtEl>
                                          <p:spTgt spid="24585"/>
                                        </p:tgtEl>
                                        <p:attrNameLst>
                                          <p:attrName>ppt_x</p:attrName>
                                        </p:attrNameLst>
                                      </p:cBhvr>
                                      <p:tavLst>
                                        <p:tav tm="0">
                                          <p:val>
                                            <p:strVal val="#ppt_x"/>
                                          </p:val>
                                        </p:tav>
                                        <p:tav tm="100000">
                                          <p:val>
                                            <p:strVal val="#ppt_x"/>
                                          </p:val>
                                        </p:tav>
                                      </p:tavLst>
                                    </p:anim>
                                    <p:anim calcmode="lin" valueType="num">
                                      <p:cBhvr>
                                        <p:cTn id="9" dur="1000" fill="hold"/>
                                        <p:tgtEl>
                                          <p:spTgt spid="2458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1"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1000"/>
                                        <p:tgtEl>
                                          <p:spTgt spid="2"/>
                                        </p:tgtEl>
                                      </p:cBhvr>
                                    </p:animEffect>
                                  </p:childTnLst>
                                </p:cTn>
                              </p:par>
                            </p:childTnLst>
                          </p:cTn>
                        </p:par>
                        <p:par>
                          <p:cTn id="14" fill="hold" nodeType="afterGroup">
                            <p:stCondLst>
                              <p:cond delay="2000"/>
                            </p:stCondLst>
                            <p:childTnLst>
                              <p:par>
                                <p:cTn id="15" presetID="32" presetClass="emph" presetSubtype="0" fill="hold" nodeType="afterEffect">
                                  <p:stCondLst>
                                    <p:cond delay="0"/>
                                  </p:stCondLst>
                                  <p:childTnLst>
                                    <p:animRot by="120000">
                                      <p:cBhvr>
                                        <p:cTn id="16" dur="100" fill="hold">
                                          <p:stCondLst>
                                            <p:cond delay="0"/>
                                          </p:stCondLst>
                                        </p:cTn>
                                        <p:tgtEl>
                                          <p:spTgt spid="2"/>
                                        </p:tgtEl>
                                        <p:attrNameLst>
                                          <p:attrName>r</p:attrName>
                                        </p:attrNameLst>
                                      </p:cBhvr>
                                    </p:animRot>
                                    <p:animRot by="-240000">
                                      <p:cBhvr>
                                        <p:cTn id="17" dur="200" fill="hold">
                                          <p:stCondLst>
                                            <p:cond delay="200"/>
                                          </p:stCondLst>
                                        </p:cTn>
                                        <p:tgtEl>
                                          <p:spTgt spid="2"/>
                                        </p:tgtEl>
                                        <p:attrNameLst>
                                          <p:attrName>r</p:attrName>
                                        </p:attrNameLst>
                                      </p:cBhvr>
                                    </p:animRot>
                                    <p:animRot by="240000">
                                      <p:cBhvr>
                                        <p:cTn id="18" dur="200" fill="hold">
                                          <p:stCondLst>
                                            <p:cond delay="400"/>
                                          </p:stCondLst>
                                        </p:cTn>
                                        <p:tgtEl>
                                          <p:spTgt spid="2"/>
                                        </p:tgtEl>
                                        <p:attrNameLst>
                                          <p:attrName>r</p:attrName>
                                        </p:attrNameLst>
                                      </p:cBhvr>
                                    </p:animRot>
                                    <p:animRot by="-240000">
                                      <p:cBhvr>
                                        <p:cTn id="19" dur="200" fill="hold">
                                          <p:stCondLst>
                                            <p:cond delay="600"/>
                                          </p:stCondLst>
                                        </p:cTn>
                                        <p:tgtEl>
                                          <p:spTgt spid="2"/>
                                        </p:tgtEl>
                                        <p:attrNameLst>
                                          <p:attrName>r</p:attrName>
                                        </p:attrNameLst>
                                      </p:cBhvr>
                                    </p:animRot>
                                    <p:animRot by="120000">
                                      <p:cBhvr>
                                        <p:cTn id="20" dur="200" fill="hold">
                                          <p:stCondLst>
                                            <p:cond delay="800"/>
                                          </p:stCondLst>
                                        </p:cTn>
                                        <p:tgtEl>
                                          <p:spTgt spid="2"/>
                                        </p:tgtEl>
                                        <p:attrNameLst>
                                          <p:attrName>r</p:attrName>
                                        </p:attrNameLst>
                                      </p:cBhvr>
                                    </p:animRot>
                                  </p:childTnLst>
                                </p:cTn>
                              </p:par>
                            </p:childTnLst>
                          </p:cTn>
                        </p:par>
                        <p:par>
                          <p:cTn id="21" fill="hold" nodeType="afterGroup">
                            <p:stCondLst>
                              <p:cond delay="3000"/>
                            </p:stCondLst>
                            <p:childTnLst>
                              <p:par>
                                <p:cTn id="22" presetID="21" presetClass="entr" presetSubtype="1"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heel(1)">
                                      <p:cBhvr>
                                        <p:cTn id="24" dur="1000"/>
                                        <p:tgtEl>
                                          <p:spTgt spid="7"/>
                                        </p:tgtEl>
                                      </p:cBhvr>
                                    </p:animEffect>
                                  </p:childTnLst>
                                </p:cTn>
                              </p:par>
                            </p:childTnLst>
                          </p:cTn>
                        </p:par>
                        <p:par>
                          <p:cTn id="25" fill="hold" nodeType="afterGroup">
                            <p:stCondLst>
                              <p:cond delay="4000"/>
                            </p:stCondLst>
                            <p:childTnLst>
                              <p:par>
                                <p:cTn id="26" presetID="32" presetClass="emph" presetSubtype="0" fill="hold" nodeType="afterEffect">
                                  <p:stCondLst>
                                    <p:cond delay="0"/>
                                  </p:stCondLst>
                                  <p:childTnLst>
                                    <p:animRot by="120000">
                                      <p:cBhvr>
                                        <p:cTn id="27" dur="100" fill="hold">
                                          <p:stCondLst>
                                            <p:cond delay="0"/>
                                          </p:stCondLst>
                                        </p:cTn>
                                        <p:tgtEl>
                                          <p:spTgt spid="7"/>
                                        </p:tgtEl>
                                        <p:attrNameLst>
                                          <p:attrName>r</p:attrName>
                                        </p:attrNameLst>
                                      </p:cBhvr>
                                    </p:animRot>
                                    <p:animRot by="-240000">
                                      <p:cBhvr>
                                        <p:cTn id="28" dur="200" fill="hold">
                                          <p:stCondLst>
                                            <p:cond delay="200"/>
                                          </p:stCondLst>
                                        </p:cTn>
                                        <p:tgtEl>
                                          <p:spTgt spid="7"/>
                                        </p:tgtEl>
                                        <p:attrNameLst>
                                          <p:attrName>r</p:attrName>
                                        </p:attrNameLst>
                                      </p:cBhvr>
                                    </p:animRot>
                                    <p:animRot by="240000">
                                      <p:cBhvr>
                                        <p:cTn id="29" dur="200" fill="hold">
                                          <p:stCondLst>
                                            <p:cond delay="400"/>
                                          </p:stCondLst>
                                        </p:cTn>
                                        <p:tgtEl>
                                          <p:spTgt spid="7"/>
                                        </p:tgtEl>
                                        <p:attrNameLst>
                                          <p:attrName>r</p:attrName>
                                        </p:attrNameLst>
                                      </p:cBhvr>
                                    </p:animRot>
                                    <p:animRot by="-240000">
                                      <p:cBhvr>
                                        <p:cTn id="30" dur="200" fill="hold">
                                          <p:stCondLst>
                                            <p:cond delay="600"/>
                                          </p:stCondLst>
                                        </p:cTn>
                                        <p:tgtEl>
                                          <p:spTgt spid="7"/>
                                        </p:tgtEl>
                                        <p:attrNameLst>
                                          <p:attrName>r</p:attrName>
                                        </p:attrNameLst>
                                      </p:cBhvr>
                                    </p:animRot>
                                    <p:animRot by="120000">
                                      <p:cBhvr>
                                        <p:cTn id="31" dur="200" fill="hold">
                                          <p:stCondLst>
                                            <p:cond delay="800"/>
                                          </p:stCondLst>
                                        </p:cTn>
                                        <p:tgtEl>
                                          <p:spTgt spid="7"/>
                                        </p:tgtEl>
                                        <p:attrNameLst>
                                          <p:attrName>r</p:attrName>
                                        </p:attrNameLst>
                                      </p:cBhvr>
                                    </p:animRot>
                                  </p:childTnLst>
                                </p:cTn>
                              </p:par>
                            </p:childTnLst>
                          </p:cTn>
                        </p:par>
                        <p:par>
                          <p:cTn id="32" fill="hold" nodeType="afterGroup">
                            <p:stCondLst>
                              <p:cond delay="5000"/>
                            </p:stCondLst>
                            <p:childTnLst>
                              <p:par>
                                <p:cTn id="33" presetID="21" presetClass="entr" presetSubtype="1"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heel(1)">
                                      <p:cBhvr>
                                        <p:cTn id="35" dur="1000"/>
                                        <p:tgtEl>
                                          <p:spTgt spid="11"/>
                                        </p:tgtEl>
                                      </p:cBhvr>
                                    </p:animEffect>
                                  </p:childTnLst>
                                </p:cTn>
                              </p:par>
                            </p:childTnLst>
                          </p:cTn>
                        </p:par>
                        <p:par>
                          <p:cTn id="36" fill="hold" nodeType="afterGroup">
                            <p:stCondLst>
                              <p:cond delay="6000"/>
                            </p:stCondLst>
                            <p:childTnLst>
                              <p:par>
                                <p:cTn id="37" presetID="32" presetClass="emph" presetSubtype="0" fill="hold" nodeType="afterEffect">
                                  <p:stCondLst>
                                    <p:cond delay="0"/>
                                  </p:stCondLst>
                                  <p:childTnLst>
                                    <p:animRot by="120000">
                                      <p:cBhvr>
                                        <p:cTn id="38" dur="100" fill="hold">
                                          <p:stCondLst>
                                            <p:cond delay="0"/>
                                          </p:stCondLst>
                                        </p:cTn>
                                        <p:tgtEl>
                                          <p:spTgt spid="11"/>
                                        </p:tgtEl>
                                        <p:attrNameLst>
                                          <p:attrName>r</p:attrName>
                                        </p:attrNameLst>
                                      </p:cBhvr>
                                    </p:animRot>
                                    <p:animRot by="-240000">
                                      <p:cBhvr>
                                        <p:cTn id="39" dur="200" fill="hold">
                                          <p:stCondLst>
                                            <p:cond delay="200"/>
                                          </p:stCondLst>
                                        </p:cTn>
                                        <p:tgtEl>
                                          <p:spTgt spid="11"/>
                                        </p:tgtEl>
                                        <p:attrNameLst>
                                          <p:attrName>r</p:attrName>
                                        </p:attrNameLst>
                                      </p:cBhvr>
                                    </p:animRot>
                                    <p:animRot by="240000">
                                      <p:cBhvr>
                                        <p:cTn id="40" dur="200" fill="hold">
                                          <p:stCondLst>
                                            <p:cond delay="400"/>
                                          </p:stCondLst>
                                        </p:cTn>
                                        <p:tgtEl>
                                          <p:spTgt spid="11"/>
                                        </p:tgtEl>
                                        <p:attrNameLst>
                                          <p:attrName>r</p:attrName>
                                        </p:attrNameLst>
                                      </p:cBhvr>
                                    </p:animRot>
                                    <p:animRot by="-240000">
                                      <p:cBhvr>
                                        <p:cTn id="41" dur="200" fill="hold">
                                          <p:stCondLst>
                                            <p:cond delay="600"/>
                                          </p:stCondLst>
                                        </p:cTn>
                                        <p:tgtEl>
                                          <p:spTgt spid="11"/>
                                        </p:tgtEl>
                                        <p:attrNameLst>
                                          <p:attrName>r</p:attrName>
                                        </p:attrNameLst>
                                      </p:cBhvr>
                                    </p:animRot>
                                    <p:animRot by="120000">
                                      <p:cBhvr>
                                        <p:cTn id="42" dur="200" fill="hold">
                                          <p:stCondLst>
                                            <p:cond delay="80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4"/>
          <p:cNvGrpSpPr>
            <a:grpSpLocks/>
          </p:cNvGrpSpPr>
          <p:nvPr/>
        </p:nvGrpSpPr>
        <p:grpSpPr bwMode="auto">
          <a:xfrm>
            <a:off x="6218238" y="2143125"/>
            <a:ext cx="3835400" cy="4206875"/>
            <a:chOff x="5911033" y="1528749"/>
            <a:chExt cx="4108891" cy="4805287"/>
          </a:xfrm>
        </p:grpSpPr>
        <p:pic>
          <p:nvPicPr>
            <p:cNvPr id="5" name="图片 4"/>
            <p:cNvPicPr>
              <a:picLocks noChangeAspect="1"/>
            </p:cNvPicPr>
            <p:nvPr/>
          </p:nvPicPr>
          <p:blipFill>
            <a:blip r:embed="rId3" cstate="print">
              <a:duotone>
                <a:schemeClr val="bg2">
                  <a:shade val="45000"/>
                  <a:satMod val="135000"/>
                </a:schemeClr>
                <a:prstClr val="white"/>
              </a:duotone>
              <a:extLst/>
            </a:blip>
            <a:stretch>
              <a:fillRect/>
            </a:stretch>
          </p:blipFill>
          <p:spPr>
            <a:xfrm>
              <a:off x="5911033" y="1528749"/>
              <a:ext cx="4108891" cy="4202364"/>
            </a:xfrm>
            <a:prstGeom prst="rect">
              <a:avLst/>
            </a:prstGeom>
          </p:spPr>
        </p:pic>
        <p:sp>
          <p:nvSpPr>
            <p:cNvPr id="6" name="TextBox 5"/>
            <p:cNvSpPr txBox="1"/>
            <p:nvPr/>
          </p:nvSpPr>
          <p:spPr>
            <a:xfrm>
              <a:off x="6116817" y="4524347"/>
              <a:ext cx="969399" cy="1809689"/>
            </a:xfrm>
            <a:prstGeom prst="rect">
              <a:avLst/>
            </a:prstGeom>
            <a:noFill/>
          </p:spPr>
          <p:txBody>
            <a:bodyPr lIns="102860" tIns="51429" rIns="102860" bIns="51429">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lnSpc>
                  <a:spcPct val="130000"/>
                </a:lnSpc>
              </a:pPr>
              <a:r>
                <a:rPr lang="en-US" altLang="zh-CN" sz="7400" b="0">
                  <a:solidFill>
                    <a:srgbClr val="FFFFFF"/>
                  </a:solidFill>
                  <a:latin typeface="微软雅黑" pitchFamily="34" charset="-122"/>
                  <a:ea typeface="微软雅黑" pitchFamily="34" charset="-122"/>
                  <a:cs typeface="Arial" charset="0"/>
                </a:rPr>
                <a:t>C</a:t>
              </a:r>
            </a:p>
          </p:txBody>
        </p:sp>
        <p:sp>
          <p:nvSpPr>
            <p:cNvPr id="7" name="TextBox 6"/>
            <p:cNvSpPr txBox="1"/>
            <p:nvPr/>
          </p:nvSpPr>
          <p:spPr>
            <a:xfrm>
              <a:off x="7016488" y="2662072"/>
              <a:ext cx="1976213" cy="2587601"/>
            </a:xfrm>
            <a:prstGeom prst="rect">
              <a:avLst/>
            </a:prstGeom>
            <a:noFill/>
          </p:spPr>
          <p:txBody>
            <a:bodyPr lIns="102860" tIns="51429" rIns="102860" bIns="51429">
              <a:spAutoFit/>
            </a:bodyPr>
            <a:lstStyle/>
            <a:p>
              <a:pPr algn="just">
                <a:lnSpc>
                  <a:spcPct val="130000"/>
                </a:lnSpc>
                <a:defRPr/>
              </a:pPr>
              <a:r>
                <a:rPr lang="zh-CN" altLang="en-US" b="0" kern="0" dirty="0">
                  <a:latin typeface="+mj-ea"/>
                  <a:ea typeface="+mj-ea"/>
                </a:rPr>
                <a:t>您的内容打在这里或者通过复制您的文本您的内容打在这里或者通过复制您的文本</a:t>
              </a:r>
              <a:endParaRPr lang="en-US" altLang="zh-CN" b="0" kern="0" dirty="0">
                <a:latin typeface="+mj-ea"/>
                <a:ea typeface="+mj-ea"/>
              </a:endParaRPr>
            </a:p>
          </p:txBody>
        </p:sp>
      </p:grpSp>
      <p:grpSp>
        <p:nvGrpSpPr>
          <p:cNvPr id="3" name="组合 23"/>
          <p:cNvGrpSpPr>
            <a:grpSpLocks/>
          </p:cNvGrpSpPr>
          <p:nvPr/>
        </p:nvGrpSpPr>
        <p:grpSpPr bwMode="auto">
          <a:xfrm>
            <a:off x="2649538" y="2189163"/>
            <a:ext cx="3836987" cy="4160837"/>
            <a:chOff x="2506246" y="1528749"/>
            <a:chExt cx="4108891" cy="4753687"/>
          </a:xfrm>
        </p:grpSpPr>
        <p:pic>
          <p:nvPicPr>
            <p:cNvPr id="106506" name="图片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06246" y="1528749"/>
              <a:ext cx="4108891" cy="420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2834345" y="4472371"/>
              <a:ext cx="970699" cy="1810065"/>
            </a:xfrm>
            <a:prstGeom prst="rect">
              <a:avLst/>
            </a:prstGeom>
            <a:noFill/>
          </p:spPr>
          <p:txBody>
            <a:bodyPr lIns="102860" tIns="51429" rIns="102860" bIns="51429">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lnSpc>
                  <a:spcPct val="130000"/>
                </a:lnSpc>
              </a:pPr>
              <a:r>
                <a:rPr lang="en-US" altLang="zh-CN" sz="7400" b="0">
                  <a:solidFill>
                    <a:srgbClr val="FFFFFF"/>
                  </a:solidFill>
                  <a:latin typeface="微软雅黑" pitchFamily="34" charset="-122"/>
                  <a:ea typeface="微软雅黑" pitchFamily="34" charset="-122"/>
                  <a:cs typeface="Arial" charset="0"/>
                </a:rPr>
                <a:t>B</a:t>
              </a:r>
            </a:p>
          </p:txBody>
        </p:sp>
        <p:sp>
          <p:nvSpPr>
            <p:cNvPr id="11" name="TextBox 10"/>
            <p:cNvSpPr txBox="1"/>
            <p:nvPr/>
          </p:nvSpPr>
          <p:spPr>
            <a:xfrm>
              <a:off x="3560244" y="2533535"/>
              <a:ext cx="1977095" cy="2588138"/>
            </a:xfrm>
            <a:prstGeom prst="rect">
              <a:avLst/>
            </a:prstGeom>
            <a:noFill/>
          </p:spPr>
          <p:txBody>
            <a:bodyPr lIns="102860" tIns="51429" rIns="102860" bIns="51429">
              <a:spAutoFit/>
            </a:bodyPr>
            <a:lstStyle/>
            <a:p>
              <a:pPr algn="just">
                <a:lnSpc>
                  <a:spcPct val="130000"/>
                </a:lnSpc>
                <a:defRPr/>
              </a:pPr>
              <a:r>
                <a:rPr lang="zh-CN" altLang="en-US" b="0" kern="0" dirty="0">
                  <a:solidFill>
                    <a:srgbClr val="FF0000"/>
                  </a:solidFill>
                  <a:latin typeface="+mj-ea"/>
                  <a:ea typeface="+mj-ea"/>
                </a:rPr>
                <a:t>您的内容打在这里或者通过复制您的文本您的内容打在这里或者通过复制您的文本</a:t>
              </a:r>
              <a:endParaRPr lang="en-US" altLang="zh-CN" b="0" kern="0" dirty="0">
                <a:solidFill>
                  <a:srgbClr val="FF0000"/>
                </a:solidFill>
                <a:latin typeface="+mj-ea"/>
                <a:ea typeface="+mj-ea"/>
              </a:endParaRPr>
            </a:p>
          </p:txBody>
        </p:sp>
      </p:grpSp>
      <p:grpSp>
        <p:nvGrpSpPr>
          <p:cNvPr id="4" name="组合 21"/>
          <p:cNvGrpSpPr>
            <a:grpSpLocks/>
          </p:cNvGrpSpPr>
          <p:nvPr/>
        </p:nvGrpSpPr>
        <p:grpSpPr bwMode="auto">
          <a:xfrm>
            <a:off x="-106363" y="2189163"/>
            <a:ext cx="3182938" cy="4160837"/>
            <a:chOff x="-78016" y="1528749"/>
            <a:chExt cx="3409463" cy="4753687"/>
          </a:xfrm>
        </p:grpSpPr>
        <p:pic>
          <p:nvPicPr>
            <p:cNvPr id="106503" name="图片 1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28" y="1528749"/>
              <a:ext cx="3330219" cy="420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78016" y="4472371"/>
              <a:ext cx="970975" cy="1810065"/>
            </a:xfrm>
            <a:prstGeom prst="rect">
              <a:avLst/>
            </a:prstGeom>
            <a:noFill/>
          </p:spPr>
          <p:txBody>
            <a:bodyPr lIns="102860" tIns="51429" rIns="102860" bIns="51429">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lnSpc>
                  <a:spcPct val="130000"/>
                </a:lnSpc>
              </a:pPr>
              <a:r>
                <a:rPr lang="en-US" altLang="zh-CN" sz="7400" b="0">
                  <a:solidFill>
                    <a:srgbClr val="FFFFFF"/>
                  </a:solidFill>
                  <a:latin typeface="微软雅黑" pitchFamily="34" charset="-122"/>
                  <a:ea typeface="微软雅黑" pitchFamily="34" charset="-122"/>
                  <a:cs typeface="Arial" charset="0"/>
                </a:rPr>
                <a:t>A</a:t>
              </a:r>
            </a:p>
          </p:txBody>
        </p:sp>
        <p:sp>
          <p:nvSpPr>
            <p:cNvPr id="15" name="TextBox 14"/>
            <p:cNvSpPr txBox="1"/>
            <p:nvPr/>
          </p:nvSpPr>
          <p:spPr>
            <a:xfrm>
              <a:off x="297791" y="2533535"/>
              <a:ext cx="1975958" cy="2588138"/>
            </a:xfrm>
            <a:prstGeom prst="rect">
              <a:avLst/>
            </a:prstGeom>
            <a:noFill/>
          </p:spPr>
          <p:txBody>
            <a:bodyPr lIns="102860" tIns="51429" rIns="102860" bIns="51429">
              <a:spAutoFit/>
            </a:bodyPr>
            <a:lstStyle/>
            <a:p>
              <a:pPr algn="just">
                <a:lnSpc>
                  <a:spcPct val="130000"/>
                </a:lnSpc>
                <a:defRPr/>
              </a:pPr>
              <a:r>
                <a:rPr lang="zh-CN" altLang="en-US" b="0" kern="0" dirty="0">
                  <a:solidFill>
                    <a:sysClr val="window" lastClr="FFFFFF"/>
                  </a:solidFill>
                  <a:latin typeface="+mj-ea"/>
                  <a:ea typeface="+mj-ea"/>
                </a:rPr>
                <a:t>您的内容打在这里或者通过复制您的文本您的内容打在这里或者通过复制您的文本</a:t>
              </a:r>
              <a:endParaRPr lang="en-US" altLang="zh-CN" b="0" kern="0" dirty="0">
                <a:solidFill>
                  <a:sysClr val="window" lastClr="FFFFFF"/>
                </a:solidFill>
                <a:latin typeface="+mj-ea"/>
                <a:ea typeface="+mj-ea"/>
              </a:endParaRPr>
            </a:p>
          </p:txBody>
        </p:sp>
      </p:grpSp>
      <p:sp>
        <p:nvSpPr>
          <p:cNvPr id="16" name="TextBox 15"/>
          <p:cNvSpPr txBox="1"/>
          <p:nvPr/>
        </p:nvSpPr>
        <p:spPr>
          <a:xfrm>
            <a:off x="3621088" y="6096000"/>
            <a:ext cx="4279900" cy="744538"/>
          </a:xfrm>
          <a:prstGeom prst="rect">
            <a:avLst/>
          </a:prstGeom>
          <a:noFill/>
        </p:spPr>
        <p:txBody>
          <a:bodyPr lIns="102789" tIns="51393" rIns="102789" bIns="51393">
            <a:spAutoFit/>
          </a:bodyPr>
          <a:lstStyle/>
          <a:p>
            <a:pPr algn="ctr">
              <a:lnSpc>
                <a:spcPct val="130000"/>
              </a:lnSpc>
              <a:defRPr/>
            </a:pPr>
            <a:r>
              <a:rPr lang="zh-CN" altLang="en-US" sz="3200" b="0" kern="0" dirty="0">
                <a:solidFill>
                  <a:srgbClr val="C00000"/>
                </a:solidFill>
                <a:latin typeface="+mj-ea"/>
                <a:ea typeface="+mj-ea"/>
              </a:rPr>
              <a:t>您的标题写在这里</a:t>
            </a:r>
          </a:p>
        </p:txBody>
      </p:sp>
      <p:sp>
        <p:nvSpPr>
          <p:cNvPr id="17" name="TextBox 16"/>
          <p:cNvSpPr txBox="1"/>
          <p:nvPr/>
        </p:nvSpPr>
        <p:spPr>
          <a:xfrm>
            <a:off x="0" y="144463"/>
            <a:ext cx="4876800" cy="657225"/>
          </a:xfrm>
          <a:prstGeom prst="rect">
            <a:avLst/>
          </a:prstGeom>
          <a:noFill/>
        </p:spPr>
        <p:txBody>
          <a:bodyPr lIns="102789" tIns="51393" rIns="102789" bIns="51393">
            <a:spAutoFit/>
          </a:bodyPr>
          <a:lstStyle/>
          <a:p>
            <a:pPr algn="ctr">
              <a:lnSpc>
                <a:spcPct val="130000"/>
              </a:lnSpc>
              <a:defRPr/>
            </a:pPr>
            <a:r>
              <a:rPr lang="zh-CN" altLang="en-US" sz="2800" b="0" kern="0" dirty="0">
                <a:latin typeface="微软雅黑" pitchFamily="34" charset="-122"/>
                <a:ea typeface="微软雅黑" pitchFamily="34" charset="-122"/>
              </a:rPr>
              <a:t>这里输入您的内容标题</a:t>
            </a:r>
          </a:p>
        </p:txBody>
      </p:sp>
    </p:spTree>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par>
                          <p:cTn id="10" fill="hold" nodeType="afterGroup">
                            <p:stCondLst>
                              <p:cond delay="1000"/>
                            </p:stCondLst>
                            <p:childTnLst>
                              <p:par>
                                <p:cTn id="11" presetID="29"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ppt_x</p:attrName>
                                        </p:attrNameLst>
                                      </p:cBhvr>
                                      <p:tavLst>
                                        <p:tav tm="0">
                                          <p:val>
                                            <p:strVal val="#ppt_x-.2"/>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gtEl>
                                      </p:cBhvr>
                                    </p:animEffect>
                                  </p:childTnLst>
                                </p:cTn>
                              </p:par>
                            </p:childTnLst>
                          </p:cTn>
                        </p:par>
                        <p:par>
                          <p:cTn id="16" fill="hold" nodeType="afterGroup">
                            <p:stCondLst>
                              <p:cond delay="2000"/>
                            </p:stCondLst>
                            <p:childTnLst>
                              <p:par>
                                <p:cTn id="17" presetID="29"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ppt_x</p:attrName>
                                        </p:attrNameLst>
                                      </p:cBhvr>
                                      <p:tavLst>
                                        <p:tav tm="0">
                                          <p:val>
                                            <p:strVal val="#ppt_x-.2"/>
                                          </p:val>
                                        </p:tav>
                                        <p:tav tm="100000">
                                          <p:val>
                                            <p:strVal val="#ppt_x"/>
                                          </p:val>
                                        </p:tav>
                                      </p:tavLst>
                                    </p:anim>
                                    <p:anim calcmode="lin" valueType="num">
                                      <p:cBhvr>
                                        <p:cTn id="20"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
                                        </p:tgtEl>
                                      </p:cBhvr>
                                    </p:animEffect>
                                  </p:childTnLst>
                                </p:cTn>
                              </p:par>
                            </p:childTnLst>
                          </p:cTn>
                        </p:par>
                        <p:par>
                          <p:cTn id="22" fill="hold" nodeType="afterGroup">
                            <p:stCondLst>
                              <p:cond delay="30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6"/>
                                        </p:tgtEl>
                                        <p:attrNameLst>
                                          <p:attrName>ppt_y</p:attrName>
                                        </p:attrNameLst>
                                      </p:cBhvr>
                                      <p:tavLst>
                                        <p:tav tm="0">
                                          <p:val>
                                            <p:strVal val="#ppt_y"/>
                                          </p:val>
                                        </p:tav>
                                        <p:tav tm="100000">
                                          <p:val>
                                            <p:strVal val="#ppt_y"/>
                                          </p:val>
                                        </p:tav>
                                      </p:tavLst>
                                    </p:anim>
                                    <p:anim calcmode="lin" valueType="num">
                                      <p:cBhvr>
                                        <p:cTn id="2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50" name="Picture 6" descr="图片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6825" y="2236788"/>
            <a:ext cx="9102725" cy="438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 Box 7"/>
          <p:cNvSpPr txBox="1">
            <a:spLocks noChangeArrowheads="1"/>
          </p:cNvSpPr>
          <p:nvPr/>
        </p:nvSpPr>
        <p:spPr bwMode="auto">
          <a:xfrm>
            <a:off x="2762250" y="3389313"/>
            <a:ext cx="425926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3" rIns="91388" bIns="45693">
            <a:spAutoFit/>
          </a:bodyPr>
          <a:lstStyle>
            <a:lvl1pPr defTabSz="912813" eaLnBrk="0" hangingPunct="0">
              <a:defRPr b="1">
                <a:solidFill>
                  <a:schemeClr val="tx1"/>
                </a:solidFill>
                <a:latin typeface="Arial" charset="0"/>
                <a:ea typeface="华文细黑" pitchFamily="2" charset="-122"/>
              </a:defRPr>
            </a:lvl1pPr>
            <a:lvl2pPr marL="742950" indent="-285750" defTabSz="912813" eaLnBrk="0" hangingPunct="0">
              <a:defRPr b="1">
                <a:solidFill>
                  <a:schemeClr val="tx1"/>
                </a:solidFill>
                <a:latin typeface="Arial" charset="0"/>
                <a:ea typeface="华文细黑" pitchFamily="2" charset="-122"/>
              </a:defRPr>
            </a:lvl2pPr>
            <a:lvl3pPr marL="1143000" indent="-228600" defTabSz="912813" eaLnBrk="0" hangingPunct="0">
              <a:defRPr b="1">
                <a:solidFill>
                  <a:schemeClr val="tx1"/>
                </a:solidFill>
                <a:latin typeface="Arial" charset="0"/>
                <a:ea typeface="华文细黑" pitchFamily="2" charset="-122"/>
              </a:defRPr>
            </a:lvl3pPr>
            <a:lvl4pPr marL="1600200" indent="-228600" defTabSz="912813" eaLnBrk="0" hangingPunct="0">
              <a:defRPr b="1">
                <a:solidFill>
                  <a:schemeClr val="tx1"/>
                </a:solidFill>
                <a:latin typeface="Arial" charset="0"/>
                <a:ea typeface="华文细黑" pitchFamily="2" charset="-122"/>
              </a:defRPr>
            </a:lvl4pPr>
            <a:lvl5pPr marL="2057400" indent="-228600" defTabSz="912813" eaLnBrk="0" hangingPunct="0">
              <a:defRPr b="1">
                <a:solidFill>
                  <a:schemeClr val="tx1"/>
                </a:solidFill>
                <a:latin typeface="Arial" charset="0"/>
                <a:ea typeface="华文细黑" pitchFamily="2" charset="-122"/>
              </a:defRPr>
            </a:lvl5pPr>
            <a:lvl6pPr marL="2514600" indent="-228600" defTabSz="912813" eaLnBrk="0" fontAlgn="base" hangingPunct="0">
              <a:spcBef>
                <a:spcPct val="0"/>
              </a:spcBef>
              <a:spcAft>
                <a:spcPct val="0"/>
              </a:spcAft>
              <a:defRPr b="1">
                <a:solidFill>
                  <a:schemeClr val="tx1"/>
                </a:solidFill>
                <a:latin typeface="Arial" charset="0"/>
                <a:ea typeface="华文细黑" pitchFamily="2" charset="-122"/>
              </a:defRPr>
            </a:lvl6pPr>
            <a:lvl7pPr marL="2971800" indent="-228600" defTabSz="912813" eaLnBrk="0" fontAlgn="base" hangingPunct="0">
              <a:spcBef>
                <a:spcPct val="0"/>
              </a:spcBef>
              <a:spcAft>
                <a:spcPct val="0"/>
              </a:spcAft>
              <a:defRPr b="1">
                <a:solidFill>
                  <a:schemeClr val="tx1"/>
                </a:solidFill>
                <a:latin typeface="Arial" charset="0"/>
                <a:ea typeface="华文细黑" pitchFamily="2" charset="-122"/>
              </a:defRPr>
            </a:lvl7pPr>
            <a:lvl8pPr marL="3429000" indent="-228600" defTabSz="912813" eaLnBrk="0" fontAlgn="base" hangingPunct="0">
              <a:spcBef>
                <a:spcPct val="0"/>
              </a:spcBef>
              <a:spcAft>
                <a:spcPct val="0"/>
              </a:spcAft>
              <a:defRPr b="1">
                <a:solidFill>
                  <a:schemeClr val="tx1"/>
                </a:solidFill>
                <a:latin typeface="Arial" charset="0"/>
                <a:ea typeface="华文细黑" pitchFamily="2" charset="-122"/>
              </a:defRPr>
            </a:lvl8pPr>
            <a:lvl9pPr marL="3886200" indent="-228600" defTabSz="912813"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4400">
                <a:solidFill>
                  <a:srgbClr val="CC0000"/>
                </a:solidFill>
                <a:latin typeface="微软雅黑" pitchFamily="34" charset="-122"/>
                <a:ea typeface="微软雅黑" pitchFamily="34" charset="-122"/>
              </a:rPr>
              <a:t>第二部分</a:t>
            </a:r>
            <a:endParaRPr lang="zh-CN" altLang="en-US">
              <a:latin typeface="微软雅黑" pitchFamily="34" charset="-122"/>
              <a:ea typeface="微软雅黑" pitchFamily="34" charset="-122"/>
            </a:endParaRPr>
          </a:p>
        </p:txBody>
      </p:sp>
      <p:grpSp>
        <p:nvGrpSpPr>
          <p:cNvPr id="2" name="组合 1"/>
          <p:cNvGrpSpPr>
            <a:grpSpLocks/>
          </p:cNvGrpSpPr>
          <p:nvPr/>
        </p:nvGrpSpPr>
        <p:grpSpPr bwMode="auto">
          <a:xfrm>
            <a:off x="1781181" y="3815706"/>
            <a:ext cx="4791075" cy="1008062"/>
            <a:chOff x="251520" y="3145950"/>
            <a:chExt cx="4791328" cy="1008115"/>
          </a:xfrm>
          <a:solidFill>
            <a:srgbClr val="FF0000"/>
          </a:solidFill>
        </p:grpSpPr>
        <p:sp>
          <p:nvSpPr>
            <p:cNvPr id="4" name="Rectangle 15"/>
            <p:cNvSpPr>
              <a:spLocks noChangeArrowheads="1"/>
            </p:cNvSpPr>
            <p:nvPr/>
          </p:nvSpPr>
          <p:spPr bwMode="auto">
            <a:xfrm>
              <a:off x="1099290" y="3650802"/>
              <a:ext cx="3943558" cy="346093"/>
            </a:xfrm>
            <a:prstGeom prst="rect">
              <a:avLst/>
            </a:prstGeom>
            <a:grpFill/>
            <a:ln>
              <a:noFill/>
            </a:ln>
            <a:extLst/>
          </p:spPr>
          <p:txBody>
            <a:bodyPr wrap="none" anchor="ctr"/>
            <a:lstStyle/>
            <a:p>
              <a:pPr algn="ctr" defTabSz="913861">
                <a:defRPr/>
              </a:pPr>
              <a:endParaRPr lang="zh-CN" altLang="zh-CN">
                <a:solidFill>
                  <a:srgbClr val="FF0000"/>
                </a:solidFill>
                <a:latin typeface="微软雅黑" pitchFamily="34" charset="-122"/>
                <a:ea typeface="微软雅黑" pitchFamily="34" charset="-122"/>
              </a:endParaRPr>
            </a:p>
          </p:txBody>
        </p:sp>
        <p:sp>
          <p:nvSpPr>
            <p:cNvPr id="26" name="Oval 18"/>
            <p:cNvSpPr>
              <a:spLocks noChangeArrowheads="1"/>
            </p:cNvSpPr>
            <p:nvPr/>
          </p:nvSpPr>
          <p:spPr bwMode="auto">
            <a:xfrm>
              <a:off x="251520" y="3145950"/>
              <a:ext cx="1079557" cy="1008115"/>
            </a:xfrm>
            <a:prstGeom prst="ellipse">
              <a:avLst/>
            </a:prstGeom>
            <a:grpFill/>
            <a:ln>
              <a:noFill/>
            </a:ln>
            <a:extLst/>
          </p:spPr>
          <p:txBody>
            <a:bodyPr wrap="none" anchor="ctr"/>
            <a:lstStyle/>
            <a:p>
              <a:pPr algn="ctr" defTabSz="913861">
                <a:defRPr/>
              </a:pPr>
              <a:r>
                <a:rPr lang="en-US" altLang="zh-CN" sz="5400" b="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2</a:t>
              </a:r>
              <a:endParaRPr lang="zh-CN" altLang="zh-CN" b="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grpSp>
      <p:grpSp>
        <p:nvGrpSpPr>
          <p:cNvPr id="3" name="组合 2"/>
          <p:cNvGrpSpPr>
            <a:grpSpLocks/>
          </p:cNvGrpSpPr>
          <p:nvPr/>
        </p:nvGrpSpPr>
        <p:grpSpPr bwMode="auto">
          <a:xfrm>
            <a:off x="2913063" y="4654550"/>
            <a:ext cx="1935162" cy="1020763"/>
            <a:chOff x="2913063" y="3935413"/>
            <a:chExt cx="1935162" cy="1020762"/>
          </a:xfrm>
        </p:grpSpPr>
        <p:sp>
          <p:nvSpPr>
            <p:cNvPr id="107526" name="TextBox 7"/>
            <p:cNvSpPr txBox="1">
              <a:spLocks noChangeArrowheads="1"/>
            </p:cNvSpPr>
            <p:nvPr/>
          </p:nvSpPr>
          <p:spPr bwMode="auto">
            <a:xfrm>
              <a:off x="2913063" y="4033838"/>
              <a:ext cx="193516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88" tIns="45693" rIns="91388" bIns="4569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en-US" altLang="zh-CN" b="0">
                  <a:latin typeface="微软雅黑" pitchFamily="34" charset="-122"/>
                  <a:ea typeface="微软雅黑" pitchFamily="34" charset="-122"/>
                </a:rPr>
                <a:t>1</a:t>
              </a:r>
              <a:r>
                <a:rPr lang="zh-CN" altLang="en-US" b="0">
                  <a:latin typeface="微软雅黑" pitchFamily="34" charset="-122"/>
                  <a:ea typeface="微软雅黑" pitchFamily="34" charset="-122"/>
                </a:rPr>
                <a:t>、点击增加内容</a:t>
              </a:r>
              <a:endParaRPr lang="en-US" altLang="zh-CN" b="0">
                <a:latin typeface="微软雅黑" pitchFamily="34" charset="-122"/>
                <a:ea typeface="微软雅黑" pitchFamily="34" charset="-122"/>
              </a:endParaRPr>
            </a:p>
            <a:p>
              <a:pPr eaLnBrk="1" hangingPunct="1"/>
              <a:r>
                <a:rPr lang="en-US" altLang="zh-CN" b="0">
                  <a:latin typeface="微软雅黑" pitchFamily="34" charset="-122"/>
                  <a:ea typeface="微软雅黑" pitchFamily="34" charset="-122"/>
                </a:rPr>
                <a:t>2</a:t>
              </a:r>
              <a:r>
                <a:rPr lang="zh-CN" altLang="en-US" b="0">
                  <a:latin typeface="微软雅黑" pitchFamily="34" charset="-122"/>
                  <a:ea typeface="微软雅黑" pitchFamily="34" charset="-122"/>
                </a:rPr>
                <a:t>、点击增加内容</a:t>
              </a:r>
            </a:p>
            <a:p>
              <a:pPr eaLnBrk="1" hangingPunct="1"/>
              <a:r>
                <a:rPr lang="en-US" altLang="zh-CN" b="0">
                  <a:latin typeface="微软雅黑" pitchFamily="34" charset="-122"/>
                  <a:ea typeface="微软雅黑" pitchFamily="34" charset="-122"/>
                </a:rPr>
                <a:t>3</a:t>
              </a:r>
              <a:r>
                <a:rPr lang="zh-CN" altLang="en-US" b="0">
                  <a:latin typeface="微软雅黑" pitchFamily="34" charset="-122"/>
                  <a:ea typeface="微软雅黑" pitchFamily="34" charset="-122"/>
                </a:rPr>
                <a:t>、点击增加内容</a:t>
              </a:r>
              <a:endParaRPr lang="zh-CN" altLang="en-US">
                <a:latin typeface="微软雅黑" pitchFamily="34" charset="-122"/>
                <a:ea typeface="微软雅黑" pitchFamily="34" charset="-122"/>
              </a:endParaRPr>
            </a:p>
          </p:txBody>
        </p:sp>
        <p:cxnSp>
          <p:nvCxnSpPr>
            <p:cNvPr id="8" name="直接连接符 3"/>
            <p:cNvCxnSpPr/>
            <p:nvPr/>
          </p:nvCxnSpPr>
          <p:spPr>
            <a:xfrm flipH="1">
              <a:off x="2917825" y="3935413"/>
              <a:ext cx="0" cy="888999"/>
            </a:xfrm>
            <a:prstGeom prst="line">
              <a:avLst/>
            </a:prstGeom>
            <a:ln w="15875">
              <a:solidFill>
                <a:schemeClr val="accent5"/>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600" advTm="4000">
        <p14:gallery dir="r"/>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wipe(down)">
                                      <p:cBhvr>
                                        <p:cTn id="7" dur="580">
                                          <p:stCondLst>
                                            <p:cond delay="0"/>
                                          </p:stCondLst>
                                        </p:cTn>
                                        <p:tgtEl>
                                          <p:spTgt spid="27650"/>
                                        </p:tgtEl>
                                      </p:cBhvr>
                                    </p:animEffect>
                                    <p:anim calcmode="lin" valueType="num">
                                      <p:cBhvr>
                                        <p:cTn id="8" dur="1822" tmFilter="0,0; 0.14,0.36; 0.43,0.73; 0.71,0.91; 1.0,1.0">
                                          <p:stCondLst>
                                            <p:cond delay="0"/>
                                          </p:stCondLst>
                                        </p:cTn>
                                        <p:tgtEl>
                                          <p:spTgt spid="2765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765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765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765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7650"/>
                                        </p:tgtEl>
                                        <p:attrNameLst>
                                          <p:attrName>ppt_y</p:attrName>
                                        </p:attrNameLst>
                                      </p:cBhvr>
                                      <p:tavLst>
                                        <p:tav tm="0" fmla="#ppt_y-sin(pi*$)/81">
                                          <p:val>
                                            <p:fltVal val="0"/>
                                          </p:val>
                                        </p:tav>
                                        <p:tav tm="100000">
                                          <p:val>
                                            <p:fltVal val="1"/>
                                          </p:val>
                                        </p:tav>
                                      </p:tavLst>
                                    </p:anim>
                                    <p:animScale>
                                      <p:cBhvr>
                                        <p:cTn id="13" dur="26">
                                          <p:stCondLst>
                                            <p:cond delay="650"/>
                                          </p:stCondLst>
                                        </p:cTn>
                                        <p:tgtEl>
                                          <p:spTgt spid="27650"/>
                                        </p:tgtEl>
                                      </p:cBhvr>
                                      <p:to x="100000" y="60000"/>
                                    </p:animScale>
                                    <p:animScale>
                                      <p:cBhvr>
                                        <p:cTn id="14" dur="166" decel="50000">
                                          <p:stCondLst>
                                            <p:cond delay="676"/>
                                          </p:stCondLst>
                                        </p:cTn>
                                        <p:tgtEl>
                                          <p:spTgt spid="27650"/>
                                        </p:tgtEl>
                                      </p:cBhvr>
                                      <p:to x="100000" y="100000"/>
                                    </p:animScale>
                                    <p:animScale>
                                      <p:cBhvr>
                                        <p:cTn id="15" dur="26">
                                          <p:stCondLst>
                                            <p:cond delay="1312"/>
                                          </p:stCondLst>
                                        </p:cTn>
                                        <p:tgtEl>
                                          <p:spTgt spid="27650"/>
                                        </p:tgtEl>
                                      </p:cBhvr>
                                      <p:to x="100000" y="80000"/>
                                    </p:animScale>
                                    <p:animScale>
                                      <p:cBhvr>
                                        <p:cTn id="16" dur="166" decel="50000">
                                          <p:stCondLst>
                                            <p:cond delay="1338"/>
                                          </p:stCondLst>
                                        </p:cTn>
                                        <p:tgtEl>
                                          <p:spTgt spid="27650"/>
                                        </p:tgtEl>
                                      </p:cBhvr>
                                      <p:to x="100000" y="100000"/>
                                    </p:animScale>
                                    <p:animScale>
                                      <p:cBhvr>
                                        <p:cTn id="17" dur="26">
                                          <p:stCondLst>
                                            <p:cond delay="1642"/>
                                          </p:stCondLst>
                                        </p:cTn>
                                        <p:tgtEl>
                                          <p:spTgt spid="27650"/>
                                        </p:tgtEl>
                                      </p:cBhvr>
                                      <p:to x="100000" y="90000"/>
                                    </p:animScale>
                                    <p:animScale>
                                      <p:cBhvr>
                                        <p:cTn id="18" dur="166" decel="50000">
                                          <p:stCondLst>
                                            <p:cond delay="1668"/>
                                          </p:stCondLst>
                                        </p:cTn>
                                        <p:tgtEl>
                                          <p:spTgt spid="27650"/>
                                        </p:tgtEl>
                                      </p:cBhvr>
                                      <p:to x="100000" y="100000"/>
                                    </p:animScale>
                                    <p:animScale>
                                      <p:cBhvr>
                                        <p:cTn id="19" dur="26">
                                          <p:stCondLst>
                                            <p:cond delay="1808"/>
                                          </p:stCondLst>
                                        </p:cTn>
                                        <p:tgtEl>
                                          <p:spTgt spid="27650"/>
                                        </p:tgtEl>
                                      </p:cBhvr>
                                      <p:to x="100000" y="95000"/>
                                    </p:animScale>
                                    <p:animScale>
                                      <p:cBhvr>
                                        <p:cTn id="20" dur="166" decel="50000">
                                          <p:stCondLst>
                                            <p:cond delay="1834"/>
                                          </p:stCondLst>
                                        </p:cTn>
                                        <p:tgtEl>
                                          <p:spTgt spid="27650"/>
                                        </p:tgtEl>
                                      </p:cBhvr>
                                      <p:to x="100000" y="100000"/>
                                    </p:animScale>
                                  </p:childTnLst>
                                </p:cTn>
                              </p:par>
                            </p:childTnLst>
                          </p:cTn>
                        </p:par>
                        <p:par>
                          <p:cTn id="21" fill="hold" nodeType="afterGroup">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7651"/>
                                        </p:tgtEl>
                                        <p:attrNameLst>
                                          <p:attrName>style.visibility</p:attrName>
                                        </p:attrNameLst>
                                      </p:cBhvr>
                                      <p:to>
                                        <p:strVal val="visible"/>
                                      </p:to>
                                    </p:set>
                                    <p:anim calcmode="lin" valueType="num">
                                      <p:cBhvr>
                                        <p:cTn id="24" dur="500" fill="hold"/>
                                        <p:tgtEl>
                                          <p:spTgt spid="27651"/>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7651"/>
                                        </p:tgtEl>
                                        <p:attrNameLst>
                                          <p:attrName>ppt_y</p:attrName>
                                        </p:attrNameLst>
                                      </p:cBhvr>
                                      <p:tavLst>
                                        <p:tav tm="0">
                                          <p:val>
                                            <p:strVal val="#ppt_y"/>
                                          </p:val>
                                        </p:tav>
                                        <p:tav tm="100000">
                                          <p:val>
                                            <p:strVal val="#ppt_y"/>
                                          </p:val>
                                        </p:tav>
                                      </p:tavLst>
                                    </p:anim>
                                    <p:anim calcmode="lin" valueType="num">
                                      <p:cBhvr>
                                        <p:cTn id="26" dur="500" fill="hold"/>
                                        <p:tgtEl>
                                          <p:spTgt spid="27651"/>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765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7651"/>
                                        </p:tgtEl>
                                      </p:cBhvr>
                                    </p:animEffect>
                                  </p:childTnLst>
                                </p:cTn>
                              </p:par>
                            </p:childTnLst>
                          </p:cTn>
                        </p:par>
                        <p:par>
                          <p:cTn id="29" fill="hold" nodeType="afterGroup">
                            <p:stCondLst>
                              <p:cond delay="2650"/>
                            </p:stCondLst>
                            <p:childTnLst>
                              <p:par>
                                <p:cTn id="30" presetID="23" presetClass="entr" presetSubtype="16"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childTnLst>
                                </p:cTn>
                              </p:par>
                            </p:childTnLst>
                          </p:cTn>
                        </p:par>
                        <p:par>
                          <p:cTn id="34" fill="hold" nodeType="afterGroup">
                            <p:stCondLst>
                              <p:cond delay="3150"/>
                            </p:stCondLst>
                            <p:childTnLst>
                              <p:par>
                                <p:cTn id="35" presetID="23" presetClass="entr" presetSubtype="16"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图示资源库 - 第2期"/>
</p:tagLst>
</file>

<file path=ppt/theme/theme1.xml><?xml version="1.0" encoding="utf-8"?>
<a:theme xmlns:a="http://schemas.openxmlformats.org/drawingml/2006/main" name="office 主题1">
  <a:themeElements>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_Office 主题">
  <a:themeElements>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主题">
      <a:majorFont>
        <a:latin typeface="Franklin Gothic Medium"/>
        <a:ea typeface="微软雅黑"/>
        <a:cs typeface=""/>
      </a:majorFont>
      <a:minorFont>
        <a:latin typeface="Franklin Gothic Book"/>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prstShdw prst="shdw17" dist="17961" dir="2700000">
            <a:schemeClr val="tx1">
              <a:gamma/>
              <a:shade val="60000"/>
              <a:invGamma/>
            </a:schemeClr>
          </a:prst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prstShdw prst="shdw17" dist="17961" dir="2700000">
            <a:schemeClr val="tx1">
              <a:gamma/>
              <a:shade val="60000"/>
              <a:invGamma/>
            </a:schemeClr>
          </a:prst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演示设计">
  <a:themeElements>
    <a:clrScheme name="演示设计 6">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演示设计">
      <a:majorFont>
        <a:latin typeface="Arial"/>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1" u="none" strike="noStrike" cap="none" normalizeH="0" baseline="0" smtClean="0">
            <a:ln>
              <a:noFill/>
            </a:ln>
            <a:solidFill>
              <a:schemeClr val="tx1"/>
            </a:solidFill>
            <a:effectLst/>
            <a:latin typeface="Arial" pitchFamily="34"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1" u="none" strike="noStrike" cap="none" normalizeH="0" baseline="0" smtClean="0">
            <a:ln>
              <a:noFill/>
            </a:ln>
            <a:solidFill>
              <a:schemeClr val="tx1"/>
            </a:solidFill>
            <a:effectLst/>
            <a:latin typeface="Arial" pitchFamily="34" charset="0"/>
            <a:ea typeface="华文细黑" pitchFamily="2" charset="-122"/>
          </a:defRPr>
        </a:defPPr>
      </a:lstStyle>
    </a:lnDef>
  </a:objectDefaults>
  <a:extraClrSchemeLst>
    <a:extraClrScheme>
      <a:clrScheme name="演示设计 1">
        <a:dk1>
          <a:srgbClr val="000000"/>
        </a:dk1>
        <a:lt1>
          <a:srgbClr val="FFFFFF"/>
        </a:lt1>
        <a:dk2>
          <a:srgbClr val="000000"/>
        </a:dk2>
        <a:lt2>
          <a:srgbClr val="808080"/>
        </a:lt2>
        <a:accent1>
          <a:srgbClr val="FFCC00"/>
        </a:accent1>
        <a:accent2>
          <a:srgbClr val="FF9933"/>
        </a:accent2>
        <a:accent3>
          <a:srgbClr val="FFFFFF"/>
        </a:accent3>
        <a:accent4>
          <a:srgbClr val="000000"/>
        </a:accent4>
        <a:accent5>
          <a:srgbClr val="FFE2AA"/>
        </a:accent5>
        <a:accent6>
          <a:srgbClr val="E78A2D"/>
        </a:accent6>
        <a:hlink>
          <a:srgbClr val="463900"/>
        </a:hlink>
        <a:folHlink>
          <a:srgbClr val="FFE67D"/>
        </a:folHlink>
      </a:clrScheme>
      <a:clrMap bg1="lt1" tx1="dk1" bg2="lt2" tx2="dk2" accent1="accent1" accent2="accent2" accent3="accent3" accent4="accent4" accent5="accent5" accent6="accent6" hlink="hlink" folHlink="folHlink"/>
    </a:extraClrScheme>
    <a:extraClrScheme>
      <a:clrScheme name="演示设计 2">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6AB"/>
        </a:accent5>
        <a:accent6>
          <a:srgbClr val="C54F00"/>
        </a:accent6>
        <a:hlink>
          <a:srgbClr val="963D00"/>
        </a:hlink>
        <a:folHlink>
          <a:srgbClr val="FFAD5B"/>
        </a:folHlink>
      </a:clrScheme>
      <a:clrMap bg1="lt1" tx1="dk1" bg2="lt2" tx2="dk2" accent1="accent1" accent2="accent2" accent3="accent3" accent4="accent4" accent5="accent5" accent6="accent6" hlink="hlink" folHlink="folHlink"/>
    </a:extraClrScheme>
    <a:extraClrScheme>
      <a:clrScheme name="演示设计 3">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2A94FE"/>
        </a:folHlink>
      </a:clrScheme>
      <a:clrMap bg1="lt1" tx1="dk1" bg2="lt2" tx2="dk2" accent1="accent1" accent2="accent2" accent3="accent3" accent4="accent4" accent5="accent5" accent6="accent6" hlink="hlink" folHlink="folHlink"/>
    </a:extraClrScheme>
    <a:extraClrScheme>
      <a:clrScheme name="演示设计 4">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C0C0C0"/>
        </a:folHlink>
      </a:clrScheme>
      <a:clrMap bg1="lt1" tx1="dk1" bg2="lt2" tx2="dk2" accent1="accent1" accent2="accent2" accent3="accent3" accent4="accent4" accent5="accent5" accent6="accent6" hlink="hlink" folHlink="folHlink"/>
    </a:extraClrScheme>
    <a:extraClrScheme>
      <a:clrScheme name="演示设计 5">
        <a:dk1>
          <a:srgbClr val="000000"/>
        </a:dk1>
        <a:lt1>
          <a:srgbClr val="FFFFFF"/>
        </a:lt1>
        <a:dk2>
          <a:srgbClr val="000000"/>
        </a:dk2>
        <a:lt2>
          <a:srgbClr val="B2B2B2"/>
        </a:lt2>
        <a:accent1>
          <a:srgbClr val="BF59B8"/>
        </a:accent1>
        <a:accent2>
          <a:srgbClr val="884183"/>
        </a:accent2>
        <a:accent3>
          <a:srgbClr val="FFFFFF"/>
        </a:accent3>
        <a:accent4>
          <a:srgbClr val="000000"/>
        </a:accent4>
        <a:accent5>
          <a:srgbClr val="DCB5D8"/>
        </a:accent5>
        <a:accent6>
          <a:srgbClr val="7B3A76"/>
        </a:accent6>
        <a:hlink>
          <a:srgbClr val="371535"/>
        </a:hlink>
        <a:folHlink>
          <a:srgbClr val="C468BD"/>
        </a:folHlink>
      </a:clrScheme>
      <a:clrMap bg1="lt1" tx1="dk1" bg2="lt2" tx2="dk2" accent1="accent1" accent2="accent2" accent3="accent3" accent4="accent4" accent5="accent5" accent6="accent6" hlink="hlink" folHlink="folHlink"/>
    </a:extraClrScheme>
    <a:extraClrScheme>
      <a:clrScheme name="演示设计 6">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clrMap bg1="lt1" tx1="dk1" bg2="lt2" tx2="dk2" accent1="accent1" accent2="accent2" accent3="accent3" accent4="accent4" accent5="accent5" accent6="accent6" hlink="hlink" folHlink="folHlink"/>
    </a:extraClrScheme>
    <a:extraClrScheme>
      <a:clrScheme name="演示设计 7">
        <a:dk1>
          <a:srgbClr val="000000"/>
        </a:dk1>
        <a:lt1>
          <a:srgbClr val="FFFFFF"/>
        </a:lt1>
        <a:dk2>
          <a:srgbClr val="000000"/>
        </a:dk2>
        <a:lt2>
          <a:srgbClr val="C0C0C0"/>
        </a:lt2>
        <a:accent1>
          <a:srgbClr val="DFE0BE"/>
        </a:accent1>
        <a:accent2>
          <a:srgbClr val="D1D46B"/>
        </a:accent2>
        <a:accent3>
          <a:srgbClr val="FFFFFF"/>
        </a:accent3>
        <a:accent4>
          <a:srgbClr val="000000"/>
        </a:accent4>
        <a:accent5>
          <a:srgbClr val="ECEDDB"/>
        </a:accent5>
        <a:accent6>
          <a:srgbClr val="BDC060"/>
        </a:accent6>
        <a:hlink>
          <a:srgbClr val="3A3B11"/>
        </a:hlink>
        <a:folHlink>
          <a:srgbClr val="DDDF91"/>
        </a:folHlink>
      </a:clrScheme>
      <a:clrMap bg1="lt1" tx1="dk1" bg2="lt2" tx2="dk2" accent1="accent1" accent2="accent2" accent3="accent3" accent4="accent4" accent5="accent5" accent6="accent6" hlink="hlink" folHlink="folHlink"/>
    </a:extraClrScheme>
    <a:extraClrScheme>
      <a:clrScheme name="演示设计 8">
        <a:dk1>
          <a:srgbClr val="000000"/>
        </a:dk1>
        <a:lt1>
          <a:srgbClr val="FFFFFF"/>
        </a:lt1>
        <a:dk2>
          <a:srgbClr val="000000"/>
        </a:dk2>
        <a:lt2>
          <a:srgbClr val="C0C0C0"/>
        </a:lt2>
        <a:accent1>
          <a:srgbClr val="6FC01E"/>
        </a:accent1>
        <a:accent2>
          <a:srgbClr val="4F7913"/>
        </a:accent2>
        <a:accent3>
          <a:srgbClr val="FFFFFF"/>
        </a:accent3>
        <a:accent4>
          <a:srgbClr val="000000"/>
        </a:accent4>
        <a:accent5>
          <a:srgbClr val="BBDCAB"/>
        </a:accent5>
        <a:accent6>
          <a:srgbClr val="476D10"/>
        </a:accent6>
        <a:hlink>
          <a:srgbClr val="26420A"/>
        </a:hlink>
        <a:folHlink>
          <a:srgbClr val="7BD52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演示设计">
  <a:themeElements>
    <a:clrScheme name="演示设计 6">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演示设计">
      <a:majorFont>
        <a:latin typeface="Arial"/>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1" u="none" strike="noStrike" cap="none" normalizeH="0" baseline="0" smtClean="0">
            <a:ln>
              <a:noFill/>
            </a:ln>
            <a:solidFill>
              <a:schemeClr val="tx1"/>
            </a:solidFill>
            <a:effectLst/>
            <a:latin typeface="Arial" pitchFamily="34"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1" u="none" strike="noStrike" cap="none" normalizeH="0" baseline="0" smtClean="0">
            <a:ln>
              <a:noFill/>
            </a:ln>
            <a:solidFill>
              <a:schemeClr val="tx1"/>
            </a:solidFill>
            <a:effectLst/>
            <a:latin typeface="Arial" pitchFamily="34" charset="0"/>
            <a:ea typeface="华文细黑" pitchFamily="2" charset="-122"/>
          </a:defRPr>
        </a:defPPr>
      </a:lstStyle>
    </a:lnDef>
  </a:objectDefaults>
  <a:extraClrSchemeLst>
    <a:extraClrScheme>
      <a:clrScheme name="演示设计 1">
        <a:dk1>
          <a:srgbClr val="000000"/>
        </a:dk1>
        <a:lt1>
          <a:srgbClr val="FFFFFF"/>
        </a:lt1>
        <a:dk2>
          <a:srgbClr val="000000"/>
        </a:dk2>
        <a:lt2>
          <a:srgbClr val="808080"/>
        </a:lt2>
        <a:accent1>
          <a:srgbClr val="FFCC00"/>
        </a:accent1>
        <a:accent2>
          <a:srgbClr val="FF9933"/>
        </a:accent2>
        <a:accent3>
          <a:srgbClr val="FFFFFF"/>
        </a:accent3>
        <a:accent4>
          <a:srgbClr val="000000"/>
        </a:accent4>
        <a:accent5>
          <a:srgbClr val="FFE2AA"/>
        </a:accent5>
        <a:accent6>
          <a:srgbClr val="E78A2D"/>
        </a:accent6>
        <a:hlink>
          <a:srgbClr val="463900"/>
        </a:hlink>
        <a:folHlink>
          <a:srgbClr val="FFE67D"/>
        </a:folHlink>
      </a:clrScheme>
      <a:clrMap bg1="lt1" tx1="dk1" bg2="lt2" tx2="dk2" accent1="accent1" accent2="accent2" accent3="accent3" accent4="accent4" accent5="accent5" accent6="accent6" hlink="hlink" folHlink="folHlink"/>
    </a:extraClrScheme>
    <a:extraClrScheme>
      <a:clrScheme name="演示设计 2">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6AB"/>
        </a:accent5>
        <a:accent6>
          <a:srgbClr val="C54F00"/>
        </a:accent6>
        <a:hlink>
          <a:srgbClr val="963D00"/>
        </a:hlink>
        <a:folHlink>
          <a:srgbClr val="FFAD5B"/>
        </a:folHlink>
      </a:clrScheme>
      <a:clrMap bg1="lt1" tx1="dk1" bg2="lt2" tx2="dk2" accent1="accent1" accent2="accent2" accent3="accent3" accent4="accent4" accent5="accent5" accent6="accent6" hlink="hlink" folHlink="folHlink"/>
    </a:extraClrScheme>
    <a:extraClrScheme>
      <a:clrScheme name="演示设计 3">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2A94FE"/>
        </a:folHlink>
      </a:clrScheme>
      <a:clrMap bg1="lt1" tx1="dk1" bg2="lt2" tx2="dk2" accent1="accent1" accent2="accent2" accent3="accent3" accent4="accent4" accent5="accent5" accent6="accent6" hlink="hlink" folHlink="folHlink"/>
    </a:extraClrScheme>
    <a:extraClrScheme>
      <a:clrScheme name="演示设计 4">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C0C0C0"/>
        </a:folHlink>
      </a:clrScheme>
      <a:clrMap bg1="lt1" tx1="dk1" bg2="lt2" tx2="dk2" accent1="accent1" accent2="accent2" accent3="accent3" accent4="accent4" accent5="accent5" accent6="accent6" hlink="hlink" folHlink="folHlink"/>
    </a:extraClrScheme>
    <a:extraClrScheme>
      <a:clrScheme name="演示设计 5">
        <a:dk1>
          <a:srgbClr val="000000"/>
        </a:dk1>
        <a:lt1>
          <a:srgbClr val="FFFFFF"/>
        </a:lt1>
        <a:dk2>
          <a:srgbClr val="000000"/>
        </a:dk2>
        <a:lt2>
          <a:srgbClr val="B2B2B2"/>
        </a:lt2>
        <a:accent1>
          <a:srgbClr val="BF59B8"/>
        </a:accent1>
        <a:accent2>
          <a:srgbClr val="884183"/>
        </a:accent2>
        <a:accent3>
          <a:srgbClr val="FFFFFF"/>
        </a:accent3>
        <a:accent4>
          <a:srgbClr val="000000"/>
        </a:accent4>
        <a:accent5>
          <a:srgbClr val="DCB5D8"/>
        </a:accent5>
        <a:accent6>
          <a:srgbClr val="7B3A76"/>
        </a:accent6>
        <a:hlink>
          <a:srgbClr val="371535"/>
        </a:hlink>
        <a:folHlink>
          <a:srgbClr val="C468BD"/>
        </a:folHlink>
      </a:clrScheme>
      <a:clrMap bg1="lt1" tx1="dk1" bg2="lt2" tx2="dk2" accent1="accent1" accent2="accent2" accent3="accent3" accent4="accent4" accent5="accent5" accent6="accent6" hlink="hlink" folHlink="folHlink"/>
    </a:extraClrScheme>
    <a:extraClrScheme>
      <a:clrScheme name="演示设计 6">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clrMap bg1="lt1" tx1="dk1" bg2="lt2" tx2="dk2" accent1="accent1" accent2="accent2" accent3="accent3" accent4="accent4" accent5="accent5" accent6="accent6" hlink="hlink" folHlink="folHlink"/>
    </a:extraClrScheme>
    <a:extraClrScheme>
      <a:clrScheme name="演示设计 7">
        <a:dk1>
          <a:srgbClr val="000000"/>
        </a:dk1>
        <a:lt1>
          <a:srgbClr val="FFFFFF"/>
        </a:lt1>
        <a:dk2>
          <a:srgbClr val="000000"/>
        </a:dk2>
        <a:lt2>
          <a:srgbClr val="C0C0C0"/>
        </a:lt2>
        <a:accent1>
          <a:srgbClr val="DFE0BE"/>
        </a:accent1>
        <a:accent2>
          <a:srgbClr val="D1D46B"/>
        </a:accent2>
        <a:accent3>
          <a:srgbClr val="FFFFFF"/>
        </a:accent3>
        <a:accent4>
          <a:srgbClr val="000000"/>
        </a:accent4>
        <a:accent5>
          <a:srgbClr val="ECEDDB"/>
        </a:accent5>
        <a:accent6>
          <a:srgbClr val="BDC060"/>
        </a:accent6>
        <a:hlink>
          <a:srgbClr val="3A3B11"/>
        </a:hlink>
        <a:folHlink>
          <a:srgbClr val="DDDF91"/>
        </a:folHlink>
      </a:clrScheme>
      <a:clrMap bg1="lt1" tx1="dk1" bg2="lt2" tx2="dk2" accent1="accent1" accent2="accent2" accent3="accent3" accent4="accent4" accent5="accent5" accent6="accent6" hlink="hlink" folHlink="folHlink"/>
    </a:extraClrScheme>
    <a:extraClrScheme>
      <a:clrScheme name="演示设计 8">
        <a:dk1>
          <a:srgbClr val="000000"/>
        </a:dk1>
        <a:lt1>
          <a:srgbClr val="FFFFFF"/>
        </a:lt1>
        <a:dk2>
          <a:srgbClr val="000000"/>
        </a:dk2>
        <a:lt2>
          <a:srgbClr val="C0C0C0"/>
        </a:lt2>
        <a:accent1>
          <a:srgbClr val="6FC01E"/>
        </a:accent1>
        <a:accent2>
          <a:srgbClr val="4F7913"/>
        </a:accent2>
        <a:accent3>
          <a:srgbClr val="FFFFFF"/>
        </a:accent3>
        <a:accent4>
          <a:srgbClr val="000000"/>
        </a:accent4>
        <a:accent5>
          <a:srgbClr val="BBDCAB"/>
        </a:accent5>
        <a:accent6>
          <a:srgbClr val="476D10"/>
        </a:accent6>
        <a:hlink>
          <a:srgbClr val="26420A"/>
        </a:hlink>
        <a:folHlink>
          <a:srgbClr val="7BD52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主题6">
  <a:themeElements>
    <a:clrScheme name="1_Copyright (c) 2007-2010 NordriDesign™ _light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fontScheme name="1_Copyright (c) 2007-2010 NordriDesign™ _ligh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opyright (c) 2007-2010 NordriDesign™ _light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主题5">
  <a:themeElements>
    <a:clrScheme name="1_Weißer Hintergrund 1">
      <a:dk1>
        <a:srgbClr val="000000"/>
      </a:dk1>
      <a:lt1>
        <a:srgbClr val="EAEAEA"/>
      </a:lt1>
      <a:dk2>
        <a:srgbClr val="FEA501"/>
      </a:dk2>
      <a:lt2>
        <a:srgbClr val="C40505"/>
      </a:lt2>
      <a:accent1>
        <a:srgbClr val="0061B2"/>
      </a:accent1>
      <a:accent2>
        <a:srgbClr val="2A79D0"/>
      </a:accent2>
      <a:accent3>
        <a:srgbClr val="F3F3F3"/>
      </a:accent3>
      <a:accent4>
        <a:srgbClr val="000000"/>
      </a:accent4>
      <a:accent5>
        <a:srgbClr val="AAB7D5"/>
      </a:accent5>
      <a:accent6>
        <a:srgbClr val="256DBC"/>
      </a:accent6>
      <a:hlink>
        <a:srgbClr val="69A2E1"/>
      </a:hlink>
      <a:folHlink>
        <a:srgbClr val="9DC2EB"/>
      </a:folHlink>
    </a:clrScheme>
    <a:fontScheme name="1_Weißer Hintergrun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DDDDDD"/>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DDDDDD"/>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lnDef>
  </a:objectDefaults>
  <a:extraClrSchemeLst>
    <a:extraClrScheme>
      <a:clrScheme name="1_Weißer Hintergrund 1">
        <a:dk1>
          <a:srgbClr val="000000"/>
        </a:dk1>
        <a:lt1>
          <a:srgbClr val="EAEAEA"/>
        </a:lt1>
        <a:dk2>
          <a:srgbClr val="FEA501"/>
        </a:dk2>
        <a:lt2>
          <a:srgbClr val="C40505"/>
        </a:lt2>
        <a:accent1>
          <a:srgbClr val="0061B2"/>
        </a:accent1>
        <a:accent2>
          <a:srgbClr val="2A79D0"/>
        </a:accent2>
        <a:accent3>
          <a:srgbClr val="F3F3F3"/>
        </a:accent3>
        <a:accent4>
          <a:srgbClr val="000000"/>
        </a:accent4>
        <a:accent5>
          <a:srgbClr val="AAB7D5"/>
        </a:accent5>
        <a:accent6>
          <a:srgbClr val="256DBC"/>
        </a:accent6>
        <a:hlink>
          <a:srgbClr val="69A2E1"/>
        </a:hlink>
        <a:folHlink>
          <a:srgbClr val="9DC2EB"/>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3923</TotalTime>
  <Words>2422</Words>
  <Application>Microsoft Office PowerPoint</Application>
  <PresentationFormat>自定义</PresentationFormat>
  <Paragraphs>446</Paragraphs>
  <Slides>41</Slides>
  <Notes>41</Notes>
  <HiddenSlides>0</HiddenSlides>
  <MMClips>1</MMClips>
  <ScaleCrop>false</ScaleCrop>
  <HeadingPairs>
    <vt:vector size="4" baseType="variant">
      <vt:variant>
        <vt:lpstr>主题</vt:lpstr>
      </vt:variant>
      <vt:variant>
        <vt:i4>8</vt:i4>
      </vt:variant>
      <vt:variant>
        <vt:lpstr>幻灯片标题</vt:lpstr>
      </vt:variant>
      <vt:variant>
        <vt:i4>41</vt:i4>
      </vt:variant>
    </vt:vector>
  </HeadingPairs>
  <TitlesOfParts>
    <vt:vector size="49" baseType="lpstr">
      <vt:lpstr>office 主题1</vt:lpstr>
      <vt:lpstr>4_Office 主题</vt:lpstr>
      <vt:lpstr>Office 主题</vt:lpstr>
      <vt:lpstr>默认设计模板</vt:lpstr>
      <vt:lpstr>演示设计</vt:lpstr>
      <vt:lpstr>1_演示设计</vt:lpstr>
      <vt:lpstr>office 主题6</vt:lpstr>
      <vt:lpstr>office 主题5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微笑PPT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图示资源库 - 第1期</dc:title>
  <dc:subject>图示资源库 - 第1期 2010.10.11</dc:subject>
  <dc:creator>小A - NordriDesign™ </dc:creator>
  <cp:keywords>图示</cp:keywords>
  <cp:lastModifiedBy>admin</cp:lastModifiedBy>
  <cp:revision>208</cp:revision>
  <dcterms:created xsi:type="dcterms:W3CDTF">2010-02-22T07:41:47Z</dcterms:created>
  <dcterms:modified xsi:type="dcterms:W3CDTF">2016-06-11T02:08:33Z</dcterms:modified>
</cp:coreProperties>
</file>