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82" r:id="rId9"/>
    <p:sldId id="263" r:id="rId10"/>
    <p:sldId id="264" r:id="rId11"/>
    <p:sldId id="265" r:id="rId12"/>
    <p:sldId id="266" r:id="rId13"/>
    <p:sldId id="283" r:id="rId14"/>
    <p:sldId id="268" r:id="rId15"/>
    <p:sldId id="269" r:id="rId16"/>
    <p:sldId id="270" r:id="rId17"/>
    <p:sldId id="271" r:id="rId18"/>
    <p:sldId id="284" r:id="rId19"/>
    <p:sldId id="273" r:id="rId20"/>
    <p:sldId id="274" r:id="rId21"/>
    <p:sldId id="275" r:id="rId22"/>
    <p:sldId id="276" r:id="rId23"/>
    <p:sldId id="285" r:id="rId24"/>
  </p:sldIdLst>
  <p:sldSz cx="9144000" cy="514191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B2C1"/>
    <a:srgbClr val="B2D138"/>
    <a:srgbClr val="F26434"/>
    <a:srgbClr val="19BAA9"/>
    <a:srgbClr val="108692"/>
    <a:srgbClr val="89A13D"/>
    <a:srgbClr val="E33F24"/>
    <a:srgbClr val="138F81"/>
    <a:srgbClr val="EEAF57"/>
    <a:srgbClr val="A44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502" autoAdjust="0"/>
    <p:restoredTop sz="93450" autoAdjust="0"/>
  </p:normalViewPr>
  <p:slideViewPr>
    <p:cSldViewPr showGuides="1">
      <p:cViewPr varScale="1">
        <p:scale>
          <a:sx n="134" d="100"/>
          <a:sy n="134" d="100"/>
        </p:scale>
        <p:origin x="-234" y="-90"/>
      </p:cViewPr>
      <p:guideLst>
        <p:guide orient="horz" pos="1619"/>
        <p:guide pos="2880"/>
        <p:guide pos="1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44898-C4BB-437C-9A8D-230A78619F8D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AF454-C1DB-447C-9EEC-A5F3AC4DF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84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651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59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51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08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1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69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35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63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1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41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17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7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1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651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39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1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61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218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7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0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0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0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57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9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0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1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72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3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3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C0B0F-957D-4B21-995C-671B925970BC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6CF50-A36E-4027-A15B-F18594CC3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684584" y="3363044"/>
            <a:ext cx="2448272" cy="244827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95736" y="4299148"/>
            <a:ext cx="1584176" cy="158417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82565" y="3723084"/>
            <a:ext cx="438268" cy="438268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12360" y="3219028"/>
            <a:ext cx="2376264" cy="2376264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61704" y="3720900"/>
            <a:ext cx="2387800" cy="23878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52320" y="3435052"/>
            <a:ext cx="936104" cy="93610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56175" y="4421832"/>
            <a:ext cx="1605507" cy="1605507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441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6653" y="102068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47633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5853" y="1020688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986260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78779" y="1020688"/>
            <a:ext cx="461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812269" y="2100808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简约四色微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567" y="2754029"/>
            <a:ext cx="2992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BUSINESS ANNUAL REPORT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814362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4624" y="-1101452"/>
            <a:ext cx="609600" cy="6096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3249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7453" y="10206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64115" y="3158421"/>
            <a:ext cx="1415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清风素材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324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58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3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4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58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7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58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101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02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100">
                    <p:cTn id="1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3" grpId="0" animBg="1"/>
          <p:bldP spid="23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18" grpId="0" animBg="1"/>
          <p:bldP spid="18" grpId="1" animBg="1"/>
          <p:bldP spid="19" grpId="0"/>
          <p:bldP spid="19" grpId="1"/>
          <p:bldP spid="21" grpId="0" animBg="1"/>
          <p:bldP spid="21" grpId="1" animBg="1"/>
          <p:bldP spid="22" grpId="0"/>
          <p:bldP spid="22" grpId="1"/>
          <p:bldP spid="24" grpId="0" animBg="1"/>
          <p:bldP spid="24" grpId="1" animBg="1"/>
          <p:bldP spid="25" grpId="0"/>
          <p:bldP spid="25" grpId="1"/>
          <p:bldP spid="26" grpId="0"/>
          <p:bldP spid="27" grpId="0"/>
          <p:bldP spid="4" grpId="0" animBg="1"/>
          <p:bldP spid="4" grpId="1" animBg="1"/>
          <p:bldP spid="5" grpId="0"/>
          <p:bldP spid="5" grpId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100">
                    <p:cTn id="1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3" grpId="0" animBg="1"/>
          <p:bldP spid="23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18" grpId="0" animBg="1"/>
          <p:bldP spid="18" grpId="1" animBg="1"/>
          <p:bldP spid="19" grpId="0"/>
          <p:bldP spid="19" grpId="1"/>
          <p:bldP spid="21" grpId="0" animBg="1"/>
          <p:bldP spid="21" grpId="1" animBg="1"/>
          <p:bldP spid="22" grpId="0"/>
          <p:bldP spid="22" grpId="1"/>
          <p:bldP spid="24" grpId="0" animBg="1"/>
          <p:bldP spid="24" grpId="1" animBg="1"/>
          <p:bldP spid="25" grpId="0"/>
          <p:bldP spid="25" grpId="1"/>
          <p:bldP spid="26" grpId="0"/>
          <p:bldP spid="27" grpId="0"/>
          <p:bldP spid="4" grpId="0" animBg="1"/>
          <p:bldP spid="4" grpId="1" animBg="1"/>
          <p:bldP spid="5" grpId="0"/>
          <p:bldP spid="5" grpId="1"/>
          <p:bldP spid="2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5220072" y="1808500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720975"/>
            <a:ext cx="381000" cy="381000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43338" y="2582863"/>
            <a:ext cx="269875" cy="266700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776538" y="1841500"/>
            <a:ext cx="269875" cy="26987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574800" y="1774825"/>
            <a:ext cx="203200" cy="2032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884238" y="3389313"/>
            <a:ext cx="163512" cy="16351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524125" y="3922713"/>
            <a:ext cx="222250" cy="222250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104900" y="3463925"/>
            <a:ext cx="419100" cy="4191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608263" y="3335338"/>
            <a:ext cx="336550" cy="334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220072" y="1793875"/>
            <a:ext cx="144016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329238" y="2559050"/>
            <a:ext cx="931862" cy="0"/>
          </a:xfrm>
          <a:prstGeom prst="line">
            <a:avLst/>
          </a:prstGeom>
          <a:noFill/>
          <a:ln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0" scaled="0"/>
            </a:gradFill>
            <a:prstDash val="dash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29238" y="2714972"/>
            <a:ext cx="302418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329238" y="2422430"/>
            <a:ext cx="16190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Information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44538" y="2065338"/>
            <a:ext cx="1298575" cy="1301750"/>
            <a:chOff x="744538" y="2065338"/>
            <a:chExt cx="1298575" cy="1301750"/>
          </a:xfrm>
        </p:grpSpPr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5760" y="1804988"/>
            <a:ext cx="911225" cy="911225"/>
            <a:chOff x="3048000" y="1841500"/>
            <a:chExt cx="911225" cy="911225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094809" y="1888332"/>
              <a:ext cx="817608" cy="8191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1533822"/>
            <a:ext cx="755650" cy="752475"/>
            <a:chOff x="1831975" y="1600200"/>
            <a:chExt cx="755650" cy="752475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873596" y="2380298"/>
            <a:ext cx="103410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78013" y="1737518"/>
            <a:ext cx="744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56248" y="2084794"/>
            <a:ext cx="744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$50M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154238" y="2279650"/>
            <a:ext cx="982662" cy="984250"/>
            <a:chOff x="2154238" y="2279650"/>
            <a:chExt cx="982662" cy="98425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5832" y="2331244"/>
              <a:ext cx="881062" cy="8810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188294" y="2510790"/>
            <a:ext cx="920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</a:rPr>
              <a:t>Insert  content in this area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026668" y="2846388"/>
            <a:ext cx="1257300" cy="1254125"/>
            <a:chOff x="2984500" y="2827338"/>
            <a:chExt cx="1257300" cy="1254125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036816" y="2876550"/>
              <a:ext cx="1152668" cy="11572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11376" y="3172778"/>
            <a:ext cx="110058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643063" y="3189288"/>
            <a:ext cx="909637" cy="911225"/>
            <a:chOff x="1643063" y="3189288"/>
            <a:chExt cx="909637" cy="911225"/>
          </a:xfrm>
        </p:grpSpPr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90713" y="3238500"/>
              <a:ext cx="814338" cy="81280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724025" y="3483540"/>
            <a:ext cx="744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90620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30" grpId="0"/>
          <p:bldP spid="30" grpId="1"/>
          <p:bldP spid="27" grpId="0"/>
          <p:bldP spid="27" grpId="1"/>
          <p:bldP spid="29" grpId="0"/>
          <p:bldP spid="29" grpId="1"/>
          <p:bldP spid="37" grpId="0"/>
          <p:bldP spid="38" grpId="0"/>
          <p:bldP spid="26" grpId="0"/>
          <p:bldP spid="26" grpId="1"/>
          <p:bldP spid="31" grpId="0"/>
          <p:bldP spid="31" grpId="1"/>
          <p:bldP spid="28" grpId="0"/>
          <p:bldP spid="2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6813" y="1430338"/>
            <a:ext cx="1020762" cy="1020762"/>
            <a:chOff x="4976813" y="1430338"/>
            <a:chExt cx="1020762" cy="1020762"/>
          </a:xfrm>
        </p:grpSpPr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663575" y="13412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3575" y="25096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63575" y="37034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5" descr="0x786"/>
          <p:cNvSpPr>
            <a:spLocks noChangeArrowheads="1"/>
          </p:cNvSpPr>
          <p:nvPr/>
        </p:nvSpPr>
        <p:spPr bwMode="auto">
          <a:xfrm>
            <a:off x="3783013" y="1430338"/>
            <a:ext cx="1022350" cy="1020762"/>
          </a:xfrm>
          <a:prstGeom prst="ellipse">
            <a:avLst/>
          </a:prstGeom>
          <a:blipFill dpi="0" rotWithShape="1">
            <a:blip r:embed="rId3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sp>
        <p:nvSpPr>
          <p:cNvPr id="6" name="Oval 7" descr="u=290065061,2920051158&amp;fm=15&amp;gp=0"/>
          <p:cNvSpPr>
            <a:spLocks noChangeArrowheads="1"/>
          </p:cNvSpPr>
          <p:nvPr/>
        </p:nvSpPr>
        <p:spPr bwMode="auto">
          <a:xfrm>
            <a:off x="6169025" y="143033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62825" y="1430338"/>
            <a:ext cx="1022350" cy="1020762"/>
            <a:chOff x="7362825" y="1430338"/>
            <a:chExt cx="1022350" cy="1020762"/>
          </a:xfrm>
        </p:grpSpPr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" name="Oval 9" descr="reu_177855_11副本"/>
          <p:cNvSpPr>
            <a:spLocks noChangeArrowheads="1"/>
          </p:cNvSpPr>
          <p:nvPr/>
        </p:nvSpPr>
        <p:spPr bwMode="auto">
          <a:xfrm>
            <a:off x="3783013" y="3349625"/>
            <a:ext cx="1022350" cy="1020763"/>
          </a:xfrm>
          <a:prstGeom prst="ellipse">
            <a:avLst/>
          </a:prstGeom>
          <a:blipFill dpi="0" rotWithShape="1">
            <a:blip r:embed="rId5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76813" y="3349625"/>
            <a:ext cx="1020762" cy="1020763"/>
            <a:chOff x="4976813" y="3349625"/>
            <a:chExt cx="1020762" cy="1020763"/>
          </a:xfrm>
        </p:grpSpPr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0" name="Oval 11" descr="240371-13052120255066"/>
          <p:cNvSpPr>
            <a:spLocks noChangeArrowheads="1"/>
          </p:cNvSpPr>
          <p:nvPr/>
        </p:nvSpPr>
        <p:spPr bwMode="auto">
          <a:xfrm>
            <a:off x="6169025" y="3349625"/>
            <a:ext cx="1022350" cy="1020763"/>
          </a:xfrm>
          <a:prstGeom prst="ellipse">
            <a:avLst/>
          </a:prstGeom>
          <a:blipFill dpi="0" rotWithShape="1">
            <a:blip r:embed="rId6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62825" y="3349625"/>
            <a:ext cx="1022350" cy="1020763"/>
            <a:chOff x="7362825" y="3349625"/>
            <a:chExt cx="1022350" cy="1020763"/>
          </a:xfrm>
        </p:grpSpPr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4" name="Oval 13" descr="0115mvtps00039"/>
          <p:cNvSpPr>
            <a:spLocks noChangeArrowheads="1"/>
          </p:cNvSpPr>
          <p:nvPr/>
        </p:nvSpPr>
        <p:spPr bwMode="auto">
          <a:xfrm>
            <a:off x="4371975" y="2370138"/>
            <a:ext cx="1022350" cy="1025525"/>
          </a:xfrm>
          <a:prstGeom prst="ellipse">
            <a:avLst/>
          </a:prstGeom>
          <a:blipFill dpi="0" rotWithShape="1">
            <a:blip r:embed="rId7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565775" y="2370138"/>
            <a:ext cx="1020763" cy="1025525"/>
            <a:chOff x="5565775" y="2370138"/>
            <a:chExt cx="1020763" cy="1025525"/>
          </a:xfrm>
        </p:grpSpPr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6" name="Oval 15" descr="u=2137848116,541256983&amp;fm=15&amp;gp=0"/>
          <p:cNvSpPr>
            <a:spLocks noChangeArrowheads="1"/>
          </p:cNvSpPr>
          <p:nvPr/>
        </p:nvSpPr>
        <p:spPr bwMode="auto">
          <a:xfrm>
            <a:off x="6757988" y="2370138"/>
            <a:ext cx="1022350" cy="1025525"/>
          </a:xfrm>
          <a:prstGeom prst="ellipse">
            <a:avLst/>
          </a:prstGeom>
          <a:blipFill dpi="0" rotWithShape="1">
            <a:blip r:embed="rId8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63575" y="13255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3575" y="1778868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63575" y="2335213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63575" y="2492375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3575" y="2945680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63575" y="3502025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63575" y="36877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63575" y="4141068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59045" y="1759585"/>
            <a:ext cx="865188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460933" y="1744345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052695" y="3691573"/>
            <a:ext cx="865188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460933" y="3676333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44833" y="2700973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>
            <a:off x="663575" y="4690745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8381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  <p:bldP spid="4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0418" y="1438275"/>
            <a:ext cx="601662" cy="601662"/>
            <a:chOff x="4690418" y="1438275"/>
            <a:chExt cx="601662" cy="601662"/>
          </a:xfrm>
        </p:grpSpPr>
        <p:sp>
          <p:nvSpPr>
            <p:cNvPr id="157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0418" y="2276475"/>
            <a:ext cx="601662" cy="601662"/>
            <a:chOff x="4690418" y="2276475"/>
            <a:chExt cx="601662" cy="601662"/>
          </a:xfrm>
        </p:grpSpPr>
        <p:sp>
          <p:nvSpPr>
            <p:cNvPr id="159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0418" y="3122295"/>
            <a:ext cx="601662" cy="601662"/>
            <a:chOff x="4690418" y="3122295"/>
            <a:chExt cx="601662" cy="601662"/>
          </a:xfrm>
        </p:grpSpPr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2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0418" y="3968115"/>
            <a:ext cx="601662" cy="601662"/>
            <a:chOff x="4690418" y="3968115"/>
            <a:chExt cx="601662" cy="601662"/>
          </a:xfrm>
        </p:grpSpPr>
        <p:sp>
          <p:nvSpPr>
            <p:cNvPr id="163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4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2957" y="1438275"/>
            <a:ext cx="601662" cy="601662"/>
            <a:chOff x="792957" y="1438275"/>
            <a:chExt cx="601662" cy="601662"/>
          </a:xfrm>
        </p:grpSpPr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2957" y="2276475"/>
            <a:ext cx="601662" cy="601662"/>
            <a:chOff x="792957" y="2276475"/>
            <a:chExt cx="601662" cy="601662"/>
          </a:xfrm>
        </p:grpSpPr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2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957" y="3122295"/>
            <a:ext cx="601662" cy="601662"/>
            <a:chOff x="792957" y="3122295"/>
            <a:chExt cx="601662" cy="601662"/>
          </a:xfrm>
        </p:grpSpPr>
        <p:sp>
          <p:nvSpPr>
            <p:cNvPr id="153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4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2957" y="3968115"/>
            <a:ext cx="601662" cy="601662"/>
            <a:chOff x="792957" y="3968115"/>
            <a:chExt cx="601662" cy="601662"/>
          </a:xfrm>
        </p:grpSpPr>
        <p:sp>
          <p:nvSpPr>
            <p:cNvPr id="155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6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15" name="Group 7"/>
          <p:cNvGrpSpPr>
            <a:grpSpLocks/>
          </p:cNvGrpSpPr>
          <p:nvPr/>
        </p:nvGrpSpPr>
        <p:grpSpPr bwMode="auto">
          <a:xfrm>
            <a:off x="1001713" y="1617663"/>
            <a:ext cx="190500" cy="242888"/>
            <a:chOff x="0" y="0"/>
            <a:chExt cx="120" cy="153"/>
          </a:xfrm>
          <a:solidFill>
            <a:schemeClr val="bg1"/>
          </a:solidFill>
        </p:grpSpPr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Group 12"/>
          <p:cNvGrpSpPr>
            <a:grpSpLocks/>
          </p:cNvGrpSpPr>
          <p:nvPr/>
        </p:nvGrpSpPr>
        <p:grpSpPr bwMode="auto">
          <a:xfrm>
            <a:off x="4876314" y="2473325"/>
            <a:ext cx="238125" cy="231775"/>
            <a:chOff x="0" y="0"/>
            <a:chExt cx="150" cy="146"/>
          </a:xfrm>
          <a:solidFill>
            <a:schemeClr val="bg1"/>
          </a:solidFill>
        </p:grpSpPr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5" name="Freeform 17"/>
          <p:cNvSpPr>
            <a:spLocks/>
          </p:cNvSpPr>
          <p:nvPr/>
        </p:nvSpPr>
        <p:spPr bwMode="auto">
          <a:xfrm>
            <a:off x="4919176" y="164465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8" name="Freeform 20"/>
          <p:cNvSpPr>
            <a:spLocks noEditPoints="1"/>
          </p:cNvSpPr>
          <p:nvPr/>
        </p:nvSpPr>
        <p:spPr bwMode="auto">
          <a:xfrm>
            <a:off x="979488" y="246380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1023938" y="334645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4" name="Freeform 26"/>
          <p:cNvSpPr>
            <a:spLocks noEditPoints="1"/>
          </p:cNvSpPr>
          <p:nvPr/>
        </p:nvSpPr>
        <p:spPr bwMode="auto">
          <a:xfrm>
            <a:off x="4922351" y="415925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7" name="Freeform 29"/>
          <p:cNvSpPr>
            <a:spLocks noEditPoints="1"/>
          </p:cNvSpPr>
          <p:nvPr/>
        </p:nvSpPr>
        <p:spPr bwMode="auto">
          <a:xfrm>
            <a:off x="4881076" y="332422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0" name="Freeform 32"/>
          <p:cNvSpPr>
            <a:spLocks noEditPoints="1"/>
          </p:cNvSpPr>
          <p:nvPr/>
        </p:nvSpPr>
        <p:spPr bwMode="auto">
          <a:xfrm>
            <a:off x="979488" y="415290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619672" y="15065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1619672" y="23574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1619672" y="3189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1619672" y="40465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5507460" y="15065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5507460" y="23574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5507460" y="3189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5507460" y="40465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13454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7038" y="25622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201738" y="124777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59438" y="124777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777038" y="25622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867400" y="38830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079500" y="38830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425" y="1789113"/>
            <a:ext cx="1252538" cy="1447800"/>
            <a:chOff x="3273425" y="1789113"/>
            <a:chExt cx="1252538" cy="1447800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6988" y="2538413"/>
            <a:ext cx="630237" cy="728662"/>
            <a:chOff x="2566988" y="2538413"/>
            <a:chExt cx="630237" cy="728662"/>
          </a:xfrm>
        </p:grpSpPr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338" y="1901825"/>
            <a:ext cx="682625" cy="787400"/>
            <a:chOff x="4605338" y="1901825"/>
            <a:chExt cx="682625" cy="787400"/>
          </a:xfrm>
        </p:grpSpPr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81325" y="3048000"/>
            <a:ext cx="865188" cy="998538"/>
            <a:chOff x="2981325" y="3048000"/>
            <a:chExt cx="865188" cy="998538"/>
          </a:xfrm>
        </p:grpSpPr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  <a:solidFill>
            <a:schemeClr val="bg1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  <a:solidFill>
            <a:schemeClr val="bg1"/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709450" y="2379412"/>
            <a:ext cx="383664" cy="265614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  <a:solidFill>
            <a:schemeClr val="bg1"/>
          </a:solidFill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75213" y="2495550"/>
            <a:ext cx="1125537" cy="1295400"/>
            <a:chOff x="4875213" y="2495550"/>
            <a:chExt cx="1125537" cy="1295400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950" y="2784475"/>
            <a:ext cx="649288" cy="749300"/>
            <a:chOff x="6076950" y="2784475"/>
            <a:chExt cx="649288" cy="749300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5253348" y="2959100"/>
            <a:ext cx="369268" cy="371476"/>
            <a:chOff x="0" y="0"/>
            <a:chExt cx="167" cy="168"/>
          </a:xfrm>
          <a:solidFill>
            <a:schemeClr val="bg1"/>
          </a:solidFill>
        </p:grpSpPr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  <a:solidFill>
            <a:schemeClr val="bg1"/>
          </a:solidFill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8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  <a:solidFill>
            <a:srgbClr val="16B2C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  <a:solidFill>
            <a:srgbClr val="19BAA9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  <a:solidFill>
            <a:srgbClr val="B2D138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  <a:solidFill>
            <a:srgbClr val="F26434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111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6690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11188" y="371157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9088" y="37306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051425" y="3473450"/>
            <a:ext cx="887413" cy="885825"/>
            <a:chOff x="5051425" y="3473450"/>
            <a:chExt cx="887413" cy="885825"/>
          </a:xfrm>
        </p:grpSpPr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8338" y="1631950"/>
            <a:ext cx="884237" cy="882650"/>
            <a:chOff x="3208338" y="1631950"/>
            <a:chExt cx="884237" cy="88265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51425" y="1631950"/>
            <a:ext cx="887413" cy="882650"/>
            <a:chOff x="5051425" y="1631950"/>
            <a:chExt cx="887413" cy="88265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8338" y="3473450"/>
            <a:ext cx="884237" cy="885825"/>
            <a:chOff x="3208338" y="3473450"/>
            <a:chExt cx="884237" cy="885825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66737" y="1825625"/>
            <a:ext cx="3706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283200" y="1782763"/>
            <a:ext cx="4603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61920" y="3654425"/>
            <a:ext cx="3818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312244" y="3654425"/>
            <a:ext cx="3625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81513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7313" y="1404938"/>
            <a:ext cx="3887787" cy="3409950"/>
            <a:chOff x="0" y="0"/>
            <a:chExt cx="2449" cy="2148"/>
          </a:xfrm>
        </p:grpSpPr>
        <p:pic>
          <p:nvPicPr>
            <p:cNvPr id="5" name="Picture 6" descr="iPhone_5S_freebi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37222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7222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7222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337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3337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337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1622" y="1700960"/>
            <a:ext cx="661988" cy="660800"/>
            <a:chOff x="2981622" y="1700960"/>
            <a:chExt cx="661988" cy="660800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17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1622" y="2628060"/>
            <a:ext cx="661988" cy="660800"/>
            <a:chOff x="2981622" y="2628060"/>
            <a:chExt cx="661988" cy="66080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17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1622" y="3580560"/>
            <a:ext cx="661988" cy="660800"/>
            <a:chOff x="2981622" y="3580560"/>
            <a:chExt cx="661988" cy="660800"/>
          </a:xfrm>
        </p:grpSpPr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17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1622" y="1700960"/>
            <a:ext cx="661988" cy="660800"/>
            <a:chOff x="5521622" y="1700960"/>
            <a:chExt cx="661988" cy="660800"/>
          </a:xfrm>
        </p:grpSpPr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71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622" y="2628060"/>
            <a:ext cx="661988" cy="660800"/>
            <a:chOff x="5521622" y="2628060"/>
            <a:chExt cx="661988" cy="66080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71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21622" y="3580560"/>
            <a:ext cx="661988" cy="660800"/>
            <a:chOff x="5521622" y="3580560"/>
            <a:chExt cx="661988" cy="66080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71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221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</p:grpSpPr>
        <p:sp>
          <p:nvSpPr>
            <p:cNvPr id="24" name="椭圆 23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22" name="椭圆 2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01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MAKES US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DIFFERENT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95626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9"/>
          <p:cNvSpPr>
            <a:spLocks/>
          </p:cNvSpPr>
          <p:nvPr/>
        </p:nvSpPr>
        <p:spPr bwMode="auto">
          <a:xfrm>
            <a:off x="3281363" y="2625725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3281363" y="154781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3281363" y="3703638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>
            <a:off x="611188" y="1627188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Rectangle 58"/>
          <p:cNvSpPr>
            <a:spLocks noChangeArrowheads="1"/>
          </p:cNvSpPr>
          <p:nvPr/>
        </p:nvSpPr>
        <p:spPr bwMode="auto">
          <a:xfrm>
            <a:off x="611188" y="2695575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611188" y="378301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" name="Rectangle 60"/>
          <p:cNvSpPr>
            <a:spLocks noChangeArrowheads="1"/>
          </p:cNvSpPr>
          <p:nvPr/>
        </p:nvSpPr>
        <p:spPr bwMode="auto">
          <a:xfrm>
            <a:off x="6034088" y="1627188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6034088" y="2695575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62"/>
          <p:cNvSpPr>
            <a:spLocks noChangeArrowheads="1"/>
          </p:cNvSpPr>
          <p:nvPr/>
        </p:nvSpPr>
        <p:spPr bwMode="auto">
          <a:xfrm>
            <a:off x="6034088" y="378301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281363" y="2625725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5192713" y="1547813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1616075"/>
            <a:ext cx="538162" cy="538163"/>
            <a:chOff x="3348038" y="1616075"/>
            <a:chExt cx="538162" cy="538163"/>
          </a:xfrm>
        </p:grpSpPr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8038" y="2693988"/>
            <a:ext cx="538162" cy="538162"/>
            <a:chOff x="3348038" y="2693988"/>
            <a:chExt cx="538162" cy="538162"/>
          </a:xfrm>
        </p:grpSpPr>
        <p:sp>
          <p:nvSpPr>
            <p:cNvPr id="64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9388" y="1616075"/>
            <a:ext cx="538162" cy="538163"/>
            <a:chOff x="5259388" y="1616075"/>
            <a:chExt cx="538162" cy="538163"/>
          </a:xfrm>
        </p:grpSpPr>
        <p:sp>
          <p:nvSpPr>
            <p:cNvPr id="63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9388" y="2693988"/>
            <a:ext cx="538162" cy="538162"/>
            <a:chOff x="5259388" y="2693988"/>
            <a:chExt cx="538162" cy="538162"/>
          </a:xfrm>
        </p:grpSpPr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8038" y="3770313"/>
            <a:ext cx="538162" cy="538162"/>
            <a:chOff x="3348038" y="3770313"/>
            <a:chExt cx="538162" cy="538162"/>
          </a:xfrm>
        </p:grpSpPr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5442767" y="2867217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3528051" y="2859623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3523046" y="1796331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5441423" y="1790700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3522853" y="3953359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59388" y="3770313"/>
            <a:ext cx="538162" cy="538162"/>
            <a:chOff x="5259388" y="3770313"/>
            <a:chExt cx="538162" cy="538162"/>
          </a:xfrm>
        </p:grpSpPr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434396" y="3951964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1393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15616" y="1599729"/>
            <a:ext cx="1940868" cy="19408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540568" y="3795092"/>
            <a:ext cx="2007046" cy="2007046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02173" y="1274812"/>
            <a:ext cx="802258" cy="802258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81" y="2154664"/>
            <a:ext cx="1168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72328" y="838200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47252" y="894340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361250" y="1785437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36174" y="1841577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61250" y="2797614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6174" y="2853754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61250" y="3713478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36174" y="3769618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2080" y="814189"/>
            <a:ext cx="1944216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080" y="1769343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34" name="矩形 33"/>
          <p:cNvSpPr/>
          <p:nvPr/>
        </p:nvSpPr>
        <p:spPr>
          <a:xfrm>
            <a:off x="5292080" y="2798663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5292080" y="3694509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21" name="椭圆 20"/>
          <p:cNvSpPr/>
          <p:nvPr/>
        </p:nvSpPr>
        <p:spPr>
          <a:xfrm>
            <a:off x="1331541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36826" y="4248150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557902" y="4555815"/>
            <a:ext cx="1172196" cy="117219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9698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8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6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6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8333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8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0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8333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11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1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9" grpId="0" animBg="1"/>
          <p:bldP spid="19" grpId="1" animBg="1"/>
          <p:bldP spid="3" grpId="0" animBg="1"/>
          <p:bldP spid="3" grpId="1" animBg="1"/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/>
          <p:bldP spid="23" grpId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9" grpId="0" animBg="1"/>
          <p:bldP spid="19" grpId="1" animBg="1"/>
          <p:bldP spid="3" grpId="0" animBg="1"/>
          <p:bldP spid="3" grpId="1" animBg="1"/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/>
          <p:bldP spid="23" grpId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298450" y="2253272"/>
            <a:ext cx="1873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WHAT MAKES US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DIFFERENT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387463" y="1806970"/>
            <a:ext cx="127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85%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47208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333693" y="1812675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3700463" y="1919288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7019925" y="1919288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2041525" y="1092200"/>
            <a:ext cx="1730375" cy="173037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5359400" y="1100138"/>
            <a:ext cx="1730375" cy="1730375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9844" y="3197550"/>
            <a:ext cx="826136" cy="2181718"/>
            <a:chOff x="1299844" y="3197550"/>
            <a:chExt cx="826136" cy="2181718"/>
          </a:xfrm>
        </p:grpSpPr>
        <p:cxnSp>
          <p:nvCxnSpPr>
            <p:cNvPr id="3" name="直接连接符 2"/>
            <p:cNvCxnSpPr>
              <a:stCxn id="58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25420" y="2517307"/>
            <a:ext cx="826136" cy="2861961"/>
            <a:chOff x="2725420" y="2517307"/>
            <a:chExt cx="826136" cy="2861961"/>
          </a:xfrm>
        </p:grpSpPr>
        <p:cxnSp>
          <p:nvCxnSpPr>
            <p:cNvPr id="70" name="直接连接符 69"/>
            <p:cNvCxnSpPr>
              <a:stCxn id="61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3057" y="3280862"/>
            <a:ext cx="826136" cy="2098406"/>
            <a:chOff x="4143057" y="3280862"/>
            <a:chExt cx="826136" cy="2098406"/>
          </a:xfrm>
        </p:grpSpPr>
        <p:cxnSp>
          <p:nvCxnSpPr>
            <p:cNvPr id="72" name="直接连接符 71"/>
            <p:cNvCxnSpPr>
              <a:stCxn id="63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62282" y="2570163"/>
            <a:ext cx="826136" cy="2809105"/>
            <a:chOff x="5562282" y="2570163"/>
            <a:chExt cx="826136" cy="2809105"/>
          </a:xfrm>
        </p:grpSpPr>
        <p:cxnSp>
          <p:nvCxnSpPr>
            <p:cNvPr id="74" name="直接连接符 73"/>
            <p:cNvCxnSpPr>
              <a:stCxn id="65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73570" y="3278982"/>
            <a:ext cx="826136" cy="2100286"/>
            <a:chOff x="6973570" y="3278982"/>
            <a:chExt cx="826136" cy="2100286"/>
          </a:xfrm>
        </p:grpSpPr>
        <p:cxnSp>
          <p:nvCxnSpPr>
            <p:cNvPr id="76" name="直接连接符 75"/>
            <p:cNvCxnSpPr>
              <a:stCxn id="67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482918" y="2141287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3854450" y="2143125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7170738" y="22098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492750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2179638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443370" y="3449320"/>
            <a:ext cx="5549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2011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2848985" y="2769235"/>
            <a:ext cx="579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2012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4267703" y="3543652"/>
            <a:ext cx="58541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685847" y="2823996"/>
            <a:ext cx="579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7093128" y="3527075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55467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1"/>
          <p:cNvSpPr>
            <a:spLocks/>
          </p:cNvSpPr>
          <p:nvPr/>
        </p:nvSpPr>
        <p:spPr bwMode="auto">
          <a:xfrm>
            <a:off x="4057650" y="1145727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32"/>
          <p:cNvSpPr>
            <a:spLocks/>
          </p:cNvSpPr>
          <p:nvPr/>
        </p:nvSpPr>
        <p:spPr bwMode="auto">
          <a:xfrm>
            <a:off x="4968875" y="145370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Freeform 33"/>
          <p:cNvSpPr>
            <a:spLocks/>
          </p:cNvSpPr>
          <p:nvPr/>
        </p:nvSpPr>
        <p:spPr bwMode="auto">
          <a:xfrm>
            <a:off x="3906838" y="2337939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Freeform 34"/>
          <p:cNvSpPr>
            <a:spLocks/>
          </p:cNvSpPr>
          <p:nvPr/>
        </p:nvSpPr>
        <p:spPr bwMode="auto">
          <a:xfrm>
            <a:off x="3906838" y="4112764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Freeform 35"/>
          <p:cNvSpPr>
            <a:spLocks/>
          </p:cNvSpPr>
          <p:nvPr/>
        </p:nvSpPr>
        <p:spPr bwMode="auto">
          <a:xfrm>
            <a:off x="4968875" y="322535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Rectangle 53"/>
          <p:cNvSpPr>
            <a:spLocks noChangeArrowheads="1"/>
          </p:cNvSpPr>
          <p:nvPr/>
        </p:nvSpPr>
        <p:spPr bwMode="auto">
          <a:xfrm>
            <a:off x="5435600" y="1358452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auto">
          <a:xfrm>
            <a:off x="5435600" y="3128514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THREE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55"/>
          <p:cNvSpPr>
            <a:spLocks noChangeArrowheads="1"/>
          </p:cNvSpPr>
          <p:nvPr/>
        </p:nvSpPr>
        <p:spPr bwMode="auto">
          <a:xfrm>
            <a:off x="773113" y="2255389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TWO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56"/>
          <p:cNvSpPr>
            <a:spLocks noChangeArrowheads="1"/>
          </p:cNvSpPr>
          <p:nvPr/>
        </p:nvSpPr>
        <p:spPr bwMode="auto">
          <a:xfrm>
            <a:off x="773113" y="4025452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FOUR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56087" y="4000899"/>
            <a:ext cx="630238" cy="628544"/>
            <a:chOff x="4256087" y="4000899"/>
            <a:chExt cx="630238" cy="628544"/>
          </a:xfrm>
        </p:grpSpPr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4491038" y="4190552"/>
            <a:ext cx="177800" cy="242887"/>
            <a:chOff x="2829" y="2517"/>
            <a:chExt cx="112" cy="153"/>
          </a:xfrm>
          <a:solidFill>
            <a:schemeClr val="bg1"/>
          </a:solidFill>
        </p:grpSpPr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56087" y="3113486"/>
            <a:ext cx="630238" cy="628544"/>
            <a:chOff x="4256087" y="3113486"/>
            <a:chExt cx="630238" cy="628544"/>
          </a:xfrm>
        </p:grpSpPr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4446588" y="3338064"/>
            <a:ext cx="215900" cy="174625"/>
            <a:chOff x="2801" y="1980"/>
            <a:chExt cx="136" cy="110"/>
          </a:xfrm>
          <a:solidFill>
            <a:schemeClr val="bg1"/>
          </a:solidFill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6881" y="2222899"/>
            <a:ext cx="630238" cy="628544"/>
            <a:chOff x="4256881" y="2222899"/>
            <a:chExt cx="630238" cy="628544"/>
          </a:xfrm>
        </p:grpSpPr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459288" y="2430014"/>
            <a:ext cx="227012" cy="215900"/>
            <a:chOff x="2809" y="1408"/>
            <a:chExt cx="143" cy="136"/>
          </a:xfrm>
          <a:solidFill>
            <a:schemeClr val="bg1"/>
          </a:solidFill>
        </p:grpSpPr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56881" y="1337128"/>
            <a:ext cx="630238" cy="626848"/>
            <a:chOff x="4256881" y="1337128"/>
            <a:chExt cx="630238" cy="626848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476750" y="1525139"/>
            <a:ext cx="195263" cy="268288"/>
            <a:chOff x="2820" y="838"/>
            <a:chExt cx="123" cy="169"/>
          </a:xfrm>
          <a:solidFill>
            <a:schemeClr val="bg1"/>
          </a:solidFill>
        </p:grpSpPr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47611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684584" y="3363044"/>
            <a:ext cx="2448272" cy="244827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95736" y="4299148"/>
            <a:ext cx="1584176" cy="158417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82565" y="3723084"/>
            <a:ext cx="438268" cy="438268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12360" y="3219028"/>
            <a:ext cx="2376264" cy="2376264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61704" y="3720900"/>
            <a:ext cx="2387800" cy="23878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52320" y="3435052"/>
            <a:ext cx="936104" cy="93610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56175" y="4421832"/>
            <a:ext cx="1605507" cy="1605507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441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6653" y="102068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47633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5853" y="1020688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986260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78779" y="1020688"/>
            <a:ext cx="461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427823" y="2100808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感谢各位领导莅临指导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63901" y="2754029"/>
            <a:ext cx="30162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 YOU FOR WATCHING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24934" y="960737"/>
            <a:ext cx="827788" cy="827788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7453" y="10206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03200" y="3158421"/>
            <a:ext cx="1537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Damon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3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8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58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6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8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0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3" grpId="0" animBg="1"/>
          <p:bldP spid="23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18" grpId="0" animBg="1"/>
          <p:bldP spid="18" grpId="1" animBg="1"/>
          <p:bldP spid="19" grpId="0"/>
          <p:bldP spid="19" grpId="1"/>
          <p:bldP spid="21" grpId="0" animBg="1"/>
          <p:bldP spid="21" grpId="1" animBg="1"/>
          <p:bldP spid="22" grpId="0"/>
          <p:bldP spid="22" grpId="1"/>
          <p:bldP spid="24" grpId="0" animBg="1"/>
          <p:bldP spid="24" grpId="1" animBg="1"/>
          <p:bldP spid="25" grpId="0"/>
          <p:bldP spid="25" grpId="1"/>
          <p:bldP spid="26" grpId="0"/>
          <p:bldP spid="27" grpId="0"/>
          <p:bldP spid="4" grpId="0" animBg="1"/>
          <p:bldP spid="4" grpId="1" animBg="1"/>
          <p:bldP spid="5" grpId="0"/>
          <p:bldP spid="5" grpId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3" grpId="0" animBg="1"/>
          <p:bldP spid="23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18" grpId="0" animBg="1"/>
          <p:bldP spid="18" grpId="1" animBg="1"/>
          <p:bldP spid="19" grpId="0"/>
          <p:bldP spid="19" grpId="1"/>
          <p:bldP spid="21" grpId="0" animBg="1"/>
          <p:bldP spid="21" grpId="1" animBg="1"/>
          <p:bldP spid="22" grpId="0"/>
          <p:bldP spid="22" grpId="1"/>
          <p:bldP spid="24" grpId="0" animBg="1"/>
          <p:bldP spid="24" grpId="1" animBg="1"/>
          <p:bldP spid="25" grpId="0"/>
          <p:bldP spid="25" grpId="1"/>
          <p:bldP spid="26" grpId="0"/>
          <p:bldP spid="27" grpId="0"/>
          <p:bldP spid="4" grpId="0" animBg="1"/>
          <p:bldP spid="4" grpId="1" animBg="1"/>
          <p:bldP spid="5" grpId="0"/>
          <p:bldP spid="5" grpId="1"/>
          <p:bldP spid="2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0072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487033" y="1804987"/>
            <a:ext cx="1829010" cy="249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13" name="Rectangle 7" descr="001e90bc453a118d6b4237"/>
          <p:cNvSpPr>
            <a:spLocks noChangeArrowheads="1"/>
          </p:cNvSpPr>
          <p:nvPr/>
        </p:nvSpPr>
        <p:spPr bwMode="auto">
          <a:xfrm>
            <a:off x="758825" y="1430338"/>
            <a:ext cx="1052513" cy="1052512"/>
          </a:xfrm>
          <a:prstGeom prst="rect">
            <a:avLst/>
          </a:prstGeom>
          <a:blipFill dpi="0" rotWithShape="1">
            <a:blip r:embed="rId3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8" descr="160621-20121008052951-1"/>
          <p:cNvSpPr>
            <a:spLocks noChangeArrowheads="1"/>
          </p:cNvSpPr>
          <p:nvPr/>
        </p:nvSpPr>
        <p:spPr bwMode="auto">
          <a:xfrm>
            <a:off x="1811338" y="1430338"/>
            <a:ext cx="1057275" cy="1052512"/>
          </a:xfrm>
          <a:prstGeom prst="rect">
            <a:avLst/>
          </a:prstGeom>
          <a:blipFill dpi="0" rotWithShape="1">
            <a:blip r:embed="rId4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9" descr="160621-20121008053041-4"/>
          <p:cNvSpPr>
            <a:spLocks noChangeArrowheads="1"/>
          </p:cNvSpPr>
          <p:nvPr/>
        </p:nvSpPr>
        <p:spPr bwMode="auto">
          <a:xfrm>
            <a:off x="2868613" y="1430338"/>
            <a:ext cx="1055687" cy="1052512"/>
          </a:xfrm>
          <a:prstGeom prst="rect">
            <a:avLst/>
          </a:prstGeom>
          <a:blipFill dpi="0" rotWithShape="1">
            <a:blip r:embed="rId5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0" descr="160621-20121008053042-5"/>
          <p:cNvSpPr>
            <a:spLocks noChangeArrowheads="1"/>
          </p:cNvSpPr>
          <p:nvPr/>
        </p:nvSpPr>
        <p:spPr bwMode="auto">
          <a:xfrm>
            <a:off x="758825" y="2482850"/>
            <a:ext cx="1052513" cy="1057275"/>
          </a:xfrm>
          <a:prstGeom prst="rect">
            <a:avLst/>
          </a:prstGeom>
          <a:blipFill dpi="0" rotWithShape="1">
            <a:blip r:embed="rId6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12" descr="160621-20121008053104-6"/>
          <p:cNvSpPr>
            <a:spLocks noChangeArrowheads="1"/>
          </p:cNvSpPr>
          <p:nvPr/>
        </p:nvSpPr>
        <p:spPr bwMode="auto">
          <a:xfrm>
            <a:off x="2868613" y="2482850"/>
            <a:ext cx="1055687" cy="1057275"/>
          </a:xfrm>
          <a:prstGeom prst="rect">
            <a:avLst/>
          </a:prstGeom>
          <a:blipFill dpi="0" rotWithShape="1">
            <a:blip r:embed="rId7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3" descr="160621-20121008053109-7"/>
          <p:cNvSpPr>
            <a:spLocks noChangeArrowheads="1"/>
          </p:cNvSpPr>
          <p:nvPr/>
        </p:nvSpPr>
        <p:spPr bwMode="auto">
          <a:xfrm>
            <a:off x="758825" y="3540125"/>
            <a:ext cx="1052513" cy="1055688"/>
          </a:xfrm>
          <a:prstGeom prst="rect">
            <a:avLst/>
          </a:prstGeom>
          <a:blipFill dpi="0" rotWithShape="1">
            <a:blip r:embed="rId8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4" descr="160621-20121008053110-8"/>
          <p:cNvSpPr>
            <a:spLocks noChangeArrowheads="1"/>
          </p:cNvSpPr>
          <p:nvPr/>
        </p:nvSpPr>
        <p:spPr bwMode="auto">
          <a:xfrm>
            <a:off x="1811338" y="3540125"/>
            <a:ext cx="1057275" cy="1055688"/>
          </a:xfrm>
          <a:prstGeom prst="rect">
            <a:avLst/>
          </a:prstGeom>
          <a:blipFill dpi="0" rotWithShape="1">
            <a:blip r:embed="rId9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15" descr="160621-20121008053120-12"/>
          <p:cNvSpPr>
            <a:spLocks noChangeArrowheads="1"/>
          </p:cNvSpPr>
          <p:nvPr/>
        </p:nvSpPr>
        <p:spPr bwMode="auto">
          <a:xfrm>
            <a:off x="2868613" y="3540125"/>
            <a:ext cx="1055687" cy="1055688"/>
          </a:xfrm>
          <a:prstGeom prst="rect">
            <a:avLst/>
          </a:prstGeom>
          <a:blipFill dpi="0" rotWithShape="1">
            <a:blip r:embed="rId10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4572000" y="2210916"/>
            <a:ext cx="381635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 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572000" y="1850876"/>
            <a:ext cx="172819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</a:rPr>
              <a:t>INSERT HEADER TITLE IN AREA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11340" y="2482851"/>
            <a:ext cx="1052512" cy="1052306"/>
            <a:chOff x="4101031" y="2516491"/>
            <a:chExt cx="937694" cy="937512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01031" y="2516491"/>
              <a:ext cx="937694" cy="937512"/>
            </a:xfrm>
            <a:prstGeom prst="rect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4172234" y="2595563"/>
              <a:ext cx="793431" cy="796130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895475" y="2633663"/>
            <a:ext cx="88265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</a:rPr>
              <a:t>Head Title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1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80054" y="1459684"/>
            <a:ext cx="942494" cy="1084308"/>
            <a:chOff x="3544888" y="1419225"/>
            <a:chExt cx="1012825" cy="1165225"/>
          </a:xfrm>
        </p:grpSpPr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3878263" y="1825625"/>
            <a:ext cx="349250" cy="35242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06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18279" y="1459684"/>
            <a:ext cx="942494" cy="1084308"/>
            <a:chOff x="4583113" y="1419225"/>
            <a:chExt cx="1012825" cy="1165225"/>
          </a:xfrm>
        </p:grpSpPr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9" name="Freeform 27"/>
          <p:cNvSpPr>
            <a:spLocks noEditPoints="1"/>
          </p:cNvSpPr>
          <p:nvPr/>
        </p:nvSpPr>
        <p:spPr bwMode="auto">
          <a:xfrm>
            <a:off x="4959350" y="1831975"/>
            <a:ext cx="287338" cy="339725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60886" y="2358209"/>
            <a:ext cx="941016" cy="1084308"/>
            <a:chOff x="3025775" y="2317750"/>
            <a:chExt cx="1011238" cy="1165225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37391" y="2358209"/>
            <a:ext cx="942494" cy="1084308"/>
            <a:chOff x="5102225" y="2317750"/>
            <a:chExt cx="1012825" cy="1165225"/>
          </a:xfrm>
        </p:grpSpPr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395663" y="2724150"/>
            <a:ext cx="276225" cy="35242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5449888" y="2730500"/>
            <a:ext cx="315912" cy="33972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18279" y="3256734"/>
            <a:ext cx="942494" cy="1084308"/>
            <a:chOff x="4583113" y="3216275"/>
            <a:chExt cx="1012825" cy="1165225"/>
          </a:xfrm>
        </p:grpSpPr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80054" y="3256734"/>
            <a:ext cx="942494" cy="1084308"/>
            <a:chOff x="3544888" y="3216275"/>
            <a:chExt cx="1012825" cy="1165225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0" name="Freeform 28"/>
          <p:cNvSpPr>
            <a:spLocks noEditPoints="1"/>
          </p:cNvSpPr>
          <p:nvPr/>
        </p:nvSpPr>
        <p:spPr bwMode="auto">
          <a:xfrm>
            <a:off x="4962525" y="3598863"/>
            <a:ext cx="280988" cy="35242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930650" y="3625850"/>
            <a:ext cx="239713" cy="346075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  <p:bldP spid="39" grpId="0" animBg="1"/>
          <p:bldP spid="37" grpId="0" animBg="1"/>
          <p:bldP spid="38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092280" y="1748632"/>
            <a:ext cx="781203" cy="1743858"/>
            <a:chOff x="7092280" y="1748632"/>
            <a:chExt cx="781203" cy="1743858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08692"/>
                  </a:gs>
                  <a:gs pos="30000">
                    <a:srgbClr val="16B2C1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8949" y="1748632"/>
            <a:ext cx="781203" cy="1743858"/>
            <a:chOff x="5158949" y="1748632"/>
            <a:chExt cx="781203" cy="1743858"/>
          </a:xfrm>
        </p:grpSpPr>
        <p:grpSp>
          <p:nvGrpSpPr>
            <p:cNvPr id="43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89A13D"/>
                  </a:gs>
                  <a:gs pos="30000">
                    <a:srgbClr val="B2D138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14733" y="1748632"/>
            <a:ext cx="781203" cy="1743858"/>
            <a:chOff x="3214733" y="1748632"/>
            <a:chExt cx="781203" cy="174385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E33F24"/>
                  </a:gs>
                  <a:gs pos="30000">
                    <a:srgbClr val="F26434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59632" y="1748632"/>
            <a:ext cx="781203" cy="1743858"/>
            <a:chOff x="1259632" y="1748632"/>
            <a:chExt cx="781203" cy="1743858"/>
          </a:xfrm>
        </p:grpSpPr>
        <p:grpSp>
          <p:nvGrpSpPr>
            <p:cNvPr id="2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38F81"/>
                  </a:gs>
                  <a:gs pos="30000">
                    <a:srgbClr val="19BAA9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Freeform 6"/>
          <p:cNvSpPr>
            <a:spLocks/>
          </p:cNvSpPr>
          <p:nvPr/>
        </p:nvSpPr>
        <p:spPr bwMode="auto">
          <a:xfrm>
            <a:off x="646113" y="2766219"/>
            <a:ext cx="2011362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609725" y="2720182"/>
            <a:ext cx="85725" cy="90487"/>
          </a:xfrm>
          <a:prstGeom prst="ellipse">
            <a:avLst/>
          </a:prstGeom>
          <a:solidFill>
            <a:srgbClr val="19BAA9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90800" y="2766219"/>
            <a:ext cx="2012950" cy="280988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54413" y="2720182"/>
            <a:ext cx="85725" cy="90487"/>
          </a:xfrm>
          <a:prstGeom prst="ellipse">
            <a:avLst/>
          </a:prstGeom>
          <a:solidFill>
            <a:srgbClr val="F26434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37075" y="2766219"/>
            <a:ext cx="2011363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500688" y="2720182"/>
            <a:ext cx="85725" cy="90487"/>
          </a:xfrm>
          <a:prstGeom prst="ellipse">
            <a:avLst/>
          </a:prstGeom>
          <a:solidFill>
            <a:srgbClr val="B2D138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81763" y="2766219"/>
            <a:ext cx="2016125" cy="280988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445375" y="2720182"/>
            <a:ext cx="88900" cy="90487"/>
          </a:xfrm>
          <a:prstGeom prst="ellipse">
            <a:avLst/>
          </a:prstGeom>
          <a:solidFill>
            <a:srgbClr val="16B2C1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915641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850803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816128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749703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41287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2012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35597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2013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30542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724852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555750" y="2004219"/>
            <a:ext cx="190500" cy="192088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449888" y="2004219"/>
            <a:ext cx="190500" cy="192088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3513138" y="2001044"/>
            <a:ext cx="168275" cy="19843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94575" y="2016919"/>
            <a:ext cx="190500" cy="16668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0800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1888" y="1202804"/>
            <a:ext cx="494456" cy="495586"/>
            <a:chOff x="731888" y="1273969"/>
            <a:chExt cx="494456" cy="495586"/>
          </a:xfrm>
        </p:grpSpPr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731888" y="1273969"/>
              <a:ext cx="494456" cy="49558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Rectangle 6" descr="library副本"/>
          <p:cNvSpPr>
            <a:spLocks noChangeArrowheads="1"/>
          </p:cNvSpPr>
          <p:nvPr/>
        </p:nvSpPr>
        <p:spPr bwMode="auto">
          <a:xfrm>
            <a:off x="4154488" y="1252538"/>
            <a:ext cx="2173287" cy="3368675"/>
          </a:xfrm>
          <a:prstGeom prst="rect">
            <a:avLst/>
          </a:prstGeom>
          <a:blipFill dpi="0" rotWithShape="1">
            <a:blip r:embed="rId3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327775" y="1252538"/>
            <a:ext cx="2176463" cy="3368675"/>
          </a:xfrm>
          <a:prstGeom prst="rect">
            <a:avLst/>
          </a:prstGeom>
          <a:solidFill>
            <a:srgbClr val="19BAA9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787400" y="1883493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787400" y="2807418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787400" y="3732931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787400" y="4660031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auto">
          <a:xfrm>
            <a:off x="1403549" y="12289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ONE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403549" y="213704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TWO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auto">
          <a:xfrm>
            <a:off x="1403549" y="30704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THREE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2" name="Rectangle 19"/>
          <p:cNvSpPr>
            <a:spLocks noChangeArrowheads="1"/>
          </p:cNvSpPr>
          <p:nvPr/>
        </p:nvSpPr>
        <p:spPr bwMode="auto">
          <a:xfrm>
            <a:off x="1403549" y="39975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FOUR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6543675" y="2047875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WRITE YOUR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GREAT TITLE HERE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9295" y="2126623"/>
            <a:ext cx="494668" cy="495798"/>
            <a:chOff x="729295" y="2197788"/>
            <a:chExt cx="494668" cy="495798"/>
          </a:xfrm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729295" y="2197788"/>
              <a:ext cx="494668" cy="49579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6914" y="3044987"/>
            <a:ext cx="499430" cy="500570"/>
            <a:chOff x="726914" y="3116152"/>
            <a:chExt cx="499430" cy="500570"/>
          </a:xfrm>
        </p:grpSpPr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726914" y="3116152"/>
              <a:ext cx="499430" cy="50057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9883" y="3972198"/>
            <a:ext cx="499208" cy="500348"/>
            <a:chOff x="729883" y="4043363"/>
            <a:chExt cx="499208" cy="500348"/>
          </a:xfrm>
        </p:grpSpPr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729883" y="4043363"/>
              <a:ext cx="499208" cy="50034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4" name="Group 24"/>
          <p:cNvGrpSpPr>
            <a:grpSpLocks/>
          </p:cNvGrpSpPr>
          <p:nvPr/>
        </p:nvGrpSpPr>
        <p:grpSpPr bwMode="auto">
          <a:xfrm>
            <a:off x="912813" y="4143648"/>
            <a:ext cx="133350" cy="173037"/>
            <a:chOff x="0" y="0"/>
            <a:chExt cx="84" cy="109"/>
          </a:xfrm>
          <a:solidFill>
            <a:schemeClr val="bg1"/>
          </a:solidFill>
        </p:grpSpPr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69" name="Group 29"/>
          <p:cNvGrpSpPr>
            <a:grpSpLocks/>
          </p:cNvGrpSpPr>
          <p:nvPr/>
        </p:nvGrpSpPr>
        <p:grpSpPr bwMode="auto">
          <a:xfrm>
            <a:off x="890588" y="3226073"/>
            <a:ext cx="177800" cy="163512"/>
            <a:chOff x="0" y="0"/>
            <a:chExt cx="112" cy="103"/>
          </a:xfrm>
          <a:solidFill>
            <a:schemeClr val="bg1"/>
          </a:solidFill>
        </p:grpSpPr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896938" y="1367110"/>
            <a:ext cx="165100" cy="173038"/>
            <a:chOff x="0" y="0"/>
            <a:chExt cx="104" cy="109"/>
          </a:xfrm>
          <a:solidFill>
            <a:schemeClr val="bg1"/>
          </a:solidFill>
        </p:grpSpPr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892175" y="2302148"/>
            <a:ext cx="174625" cy="168275"/>
            <a:chOff x="0" y="0"/>
            <a:chExt cx="110" cy="106"/>
          </a:xfrm>
          <a:solidFill>
            <a:schemeClr val="bg1"/>
          </a:solidFill>
        </p:grpSpPr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56653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 descr="cA4aKEIPQrerBnp1yGHv_IMG_9534-3-2-op"/>
          <p:cNvSpPr>
            <a:spLocks noChangeArrowheads="1"/>
          </p:cNvSpPr>
          <p:nvPr/>
        </p:nvSpPr>
        <p:spPr bwMode="auto">
          <a:xfrm>
            <a:off x="2792413" y="1360091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Rectangle 30" descr="photo-1416339276121-ba1dfa199912"/>
          <p:cNvSpPr>
            <a:spLocks noChangeArrowheads="1"/>
          </p:cNvSpPr>
          <p:nvPr/>
        </p:nvSpPr>
        <p:spPr bwMode="auto">
          <a:xfrm>
            <a:off x="4592638" y="1360091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31" descr="psb"/>
          <p:cNvSpPr>
            <a:spLocks noChangeArrowheads="1"/>
          </p:cNvSpPr>
          <p:nvPr/>
        </p:nvSpPr>
        <p:spPr bwMode="auto">
          <a:xfrm>
            <a:off x="2792413" y="3009503"/>
            <a:ext cx="1747837" cy="160178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Rectangle 32" descr="Money"/>
          <p:cNvSpPr>
            <a:spLocks noChangeArrowheads="1"/>
          </p:cNvSpPr>
          <p:nvPr/>
        </p:nvSpPr>
        <p:spPr bwMode="auto">
          <a:xfrm>
            <a:off x="4592638" y="3009503"/>
            <a:ext cx="1747837" cy="160178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6908800" y="1810941"/>
            <a:ext cx="19446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THREE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6908800" y="3446066"/>
            <a:ext cx="19446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FOUR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28613" y="1810941"/>
            <a:ext cx="19446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28613" y="3446066"/>
            <a:ext cx="19446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TWO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55863" y="1829991"/>
            <a:ext cx="692150" cy="695325"/>
            <a:chOff x="2455863" y="1829991"/>
            <a:chExt cx="692150" cy="695325"/>
          </a:xfrm>
        </p:grpSpPr>
        <p:sp>
          <p:nvSpPr>
            <p:cNvPr id="24" name="椭圆 23"/>
            <p:cNvSpPr/>
            <p:nvPr/>
          </p:nvSpPr>
          <p:spPr>
            <a:xfrm>
              <a:off x="2510236" y="1885951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455863" y="1829991"/>
              <a:ext cx="692150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5863" y="3463528"/>
            <a:ext cx="692150" cy="693738"/>
            <a:chOff x="2455863" y="3463528"/>
            <a:chExt cx="692150" cy="693738"/>
          </a:xfrm>
        </p:grpSpPr>
        <p:sp>
          <p:nvSpPr>
            <p:cNvPr id="26" name="椭圆 25"/>
            <p:cNvSpPr/>
            <p:nvPr/>
          </p:nvSpPr>
          <p:spPr>
            <a:xfrm>
              <a:off x="2510236" y="3514726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2455863" y="3463528"/>
              <a:ext cx="692150" cy="69373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5988" y="1829991"/>
            <a:ext cx="692150" cy="695325"/>
            <a:chOff x="5995988" y="1829991"/>
            <a:chExt cx="692150" cy="695325"/>
          </a:xfrm>
        </p:grpSpPr>
        <p:sp>
          <p:nvSpPr>
            <p:cNvPr id="25" name="椭圆 24"/>
            <p:cNvSpPr/>
            <p:nvPr/>
          </p:nvSpPr>
          <p:spPr>
            <a:xfrm>
              <a:off x="6048774" y="1885951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5995988" y="1829991"/>
              <a:ext cx="692150" cy="6953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5988" y="3463528"/>
            <a:ext cx="692150" cy="693738"/>
            <a:chOff x="5995988" y="3463528"/>
            <a:chExt cx="692150" cy="693738"/>
          </a:xfrm>
        </p:grpSpPr>
        <p:sp>
          <p:nvSpPr>
            <p:cNvPr id="27" name="椭圆 26"/>
            <p:cNvSpPr/>
            <p:nvPr/>
          </p:nvSpPr>
          <p:spPr>
            <a:xfrm>
              <a:off x="6048774" y="3514726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5995988" y="3463528"/>
              <a:ext cx="692150" cy="69373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6226175" y="371435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60650" y="204430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2662238" y="369530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6213475" y="2068116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9245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75000"/>
              </a:schemeClr>
            </a:gs>
            <a:gs pos="50000">
              <a:schemeClr val="bg1">
                <a:lumMod val="95000"/>
              </a:schemeClr>
            </a:gs>
            <a:gs pos="100000">
              <a:schemeClr val="bg1"/>
            </a:gs>
          </a:gsLst>
          <a:lin ang="2700000" scaled="1"/>
          <a:tileRect/>
        </a:gradFill>
        <a:ln w="12700">
          <a:gradFill>
            <a:gsLst>
              <a:gs pos="10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5400000" scaled="0"/>
          </a:gradFill>
        </a:ln>
        <a:effectLst>
          <a:outerShdw blurRad="254000" dist="190500" dir="3540000" sx="105000" sy="105000" algn="tl" rotWithShape="0">
            <a:srgbClr val="A44A00">
              <a:alpha val="25000"/>
            </a:srgbClr>
          </a:outerShdw>
        </a:effectLst>
      </a:spPr>
      <a:bodyPr rtlCol="0" anchor="ctr"/>
      <a:lstStyle>
        <a:defPPr algn="ctr">
          <a:defRPr>
            <a:gradFill flip="none" rotWithShape="1">
              <a:gsLst>
                <a:gs pos="0">
                  <a:schemeClr val="lt1">
                    <a:shade val="30000"/>
                    <a:satMod val="115000"/>
                  </a:schemeClr>
                </a:gs>
                <a:gs pos="50000">
                  <a:schemeClr val="lt1">
                    <a:shade val="67500"/>
                    <a:satMod val="115000"/>
                  </a:schemeClr>
                </a:gs>
                <a:gs pos="100000">
                  <a:schemeClr val="l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2755</Words>
  <Application>Microsoft Office PowerPoint</Application>
  <PresentationFormat>自定义</PresentationFormat>
  <Paragraphs>283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X-DOG</dc:creator>
  <cp:lastModifiedBy>admin</cp:lastModifiedBy>
  <cp:revision>42</cp:revision>
  <dcterms:created xsi:type="dcterms:W3CDTF">2015-10-15T23:19:12Z</dcterms:created>
  <dcterms:modified xsi:type="dcterms:W3CDTF">2016-08-07T01:33:03Z</dcterms:modified>
</cp:coreProperties>
</file>